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 snapToGrid="0" snapToObjects="1">
      <p:cViewPr>
        <p:scale>
          <a:sx n="95" d="100"/>
          <a:sy n="95" d="100"/>
        </p:scale>
        <p:origin x="68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CCE5-B1ED-7349-B036-CB7F59C56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2AED7-1219-A747-B597-1EAE747F4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60251-C59F-BE4A-BC81-53EA2A540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714DD-69F1-CC40-814C-5990D1B0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368B1-C262-0B49-9174-889D8877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BABC-9E30-5542-9D27-50A20017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6ED6A-DECB-614B-B322-A6203C361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3B447-A923-7F42-9894-B5A66D28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38556-6A40-B542-B793-0F8158D7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CE4A3-C38E-004B-A75C-3B8E9121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6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054E9-47C3-DB48-9007-18F2AE702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D6C58-7FF4-EB4B-8C4C-3ED51F712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76495-1ADE-1B4A-9F89-D99ADB85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2E782-3286-504D-AD96-C316B2AB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6C110-7A4F-5749-A02C-DA66BE28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3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7CC3-0E4A-5243-B133-EE9A7A096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78970-0095-E64D-8199-803C3A541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48527-CF70-F245-A9E7-69435010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41BCF-F4DF-5F43-B2AA-6D9ED3E8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D929D-4223-4B49-BDF2-38000AE6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7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7EBD-6DD4-3E4C-B134-C42D529CC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E619C-8845-914B-9E17-F81322853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79F60-C3A5-1643-B381-8B1BFEA1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BA701-02E1-024D-8D79-18D99361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A6D46-56F2-B343-B102-2853B839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ACA0-3D0C-5A4B-A261-4FB0C968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A8349-307A-524C-B23B-7A1CD1A45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FC1D4-D4D9-AC43-84A1-7A2E8E24A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D961-69B4-E647-8285-51B5BB9A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EB590-E93C-D742-A2A3-1B52F84B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A7D0A-78B0-2C43-9101-C48B8E8B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9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F5AF-DB93-7B44-BB2D-80989879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FDF95-676C-3B4F-A8F3-55364C85D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B2FC0-E32D-7B40-A893-A50C93F53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493A9-A379-B842-8E75-8D4967530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D4358-3699-3E4A-978C-E745E1432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8642D-095E-4A44-B770-215D5ABD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EA21C-051D-EA42-8EDD-047D13ED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3E54F-6A1A-6B44-8ACA-E32595F5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8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5F18-28EC-CE44-841B-3E2FA34D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336E2-75D2-AF4A-BDA5-2413C564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E7CF1-66B9-4F42-8830-4855FCEB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B9DA0-FAEC-F940-839C-70956992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9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1DA0C-AA94-BB4E-B7A3-F38D75C1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82263-5F4F-324F-AB98-63E89691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50805-2767-C94E-AD68-12CD17F7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6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E8AC-AF1D-D847-A50A-2118CE9A5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C540E-F4C6-DE4A-B9EE-9374E2CCD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AC00F-D33E-3549-8B45-C9C0B47A7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9FB3C-99DC-0E40-8191-59864C53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51E59-E3B0-6D49-8F0E-B76744D8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85B3E-9CD3-BA4F-95F4-C167B832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2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31E7-F4C1-F34F-980F-D27071F4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AAD7F-A949-724B-85E7-539EFE574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CE901-E9CE-0949-869E-15CDAA3B8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47820-765E-924C-9887-BF4554A8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C3D81-193E-4843-A035-263D80D0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202D6-8804-DA4D-BD7C-80F39446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1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7A4FB-A7BA-4A46-9A7E-B500F8FB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5DFBB-B470-DE47-B3AC-00ECE9A97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3D1BC-4F11-8D49-A087-AD94B8ADE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09280-3139-264F-8D17-EA79BB57EDA8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54F66-9B5B-A34B-9A3F-EB4BB3F40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BD040-D0CB-CD4A-B515-A49C8FD56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7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EA3253-2D94-1343-8097-AB1C31CD466B}"/>
              </a:ext>
            </a:extLst>
          </p:cNvPr>
          <p:cNvSpPr/>
          <p:nvPr/>
        </p:nvSpPr>
        <p:spPr>
          <a:xfrm>
            <a:off x="1346976" y="1851645"/>
            <a:ext cx="5894242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RBAC</a:t>
            </a:r>
            <a:endParaRPr lang="en-US" sz="16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E746BF-35F9-C549-A804-F99923A74A01}"/>
              </a:ext>
            </a:extLst>
          </p:cNvPr>
          <p:cNvSpPr/>
          <p:nvPr/>
        </p:nvSpPr>
        <p:spPr>
          <a:xfrm>
            <a:off x="1472010" y="1128370"/>
            <a:ext cx="5769208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Role-Based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188CAA-6782-1246-9149-49F808E6A03B}"/>
              </a:ext>
            </a:extLst>
          </p:cNvPr>
          <p:cNvSpPr/>
          <p:nvPr/>
        </p:nvSpPr>
        <p:spPr>
          <a:xfrm>
            <a:off x="1472010" y="4190748"/>
            <a:ext cx="699884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Access Control</a:t>
            </a:r>
            <a:endParaRPr lang="en-US" sz="8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33BB9A-93A4-1E4E-9109-0A90137191A3}"/>
              </a:ext>
            </a:extLst>
          </p:cNvPr>
          <p:cNvSpPr/>
          <p:nvPr/>
        </p:nvSpPr>
        <p:spPr>
          <a:xfrm>
            <a:off x="7099164" y="766733"/>
            <a:ext cx="1890261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?</a:t>
            </a:r>
            <a:endParaRPr lang="en-US" sz="239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4258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5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14</cp:revision>
  <dcterms:created xsi:type="dcterms:W3CDTF">2021-09-14T07:54:01Z</dcterms:created>
  <dcterms:modified xsi:type="dcterms:W3CDTF">2021-10-16T15:39:22Z</dcterms:modified>
</cp:coreProperties>
</file>