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FB9E-0755-C600-BE99-34D9008B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331C3-B9FD-86C9-9E17-FBB445185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2D8F-CA78-354D-A26E-7E5706D7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8449-CBB7-6F34-59E2-3F8D2C81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39ED-A4C5-5F88-E46C-0B2DFE7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2A95-47CD-3C25-D499-4EE17D91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D20DF-8031-E463-091D-1B02525FF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FB56F-6255-0179-2F8A-6B61EB85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B064-E1E9-3D5C-BA5B-C5C61E21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784DA-D9B1-863B-4206-4D6371F6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2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00BDC-3F0F-4693-B419-24BD1E409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0B28E-93F3-E440-0ABA-9A92EBF36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AAE7-24E4-37D7-BD24-5A6F2914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D264-0B65-6C55-31D0-B087D5D7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3852-7E53-EBF6-F5EF-1A29D337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01AE-13BC-7B0E-8705-169B4FEE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0BE4-837F-08D6-39CE-6CE943B3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E2DA-77F5-9DBD-1D71-850317A2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DE2D-DAD8-5573-B738-9B3B2985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5531-63E3-1E7D-A770-724FE4AE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55CD-DCC5-488B-8F5A-F25B7C9F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2B73B-DB51-AB98-4BF9-508F50B6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EBE4-6599-ADBD-1D6D-BB144B9C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0D58-E54D-CA82-319C-A6792252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574B-FAEC-04AE-BEAB-4BA25D09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3B85-C7B2-5B83-44E9-40D543F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40AA-9567-069D-4B46-02821B468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9C095-DAD7-468B-9534-6C446B230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58FC7-2219-84F1-5F62-B37C76EA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393A5-7458-E225-3C7D-77C01689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59ABD-C794-7982-AF7C-E22D90F5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57B2-C02D-2C0E-EC85-006C5379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74DCA-B6D4-7627-C9EA-D72F00B4F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22339-3448-CC92-8BED-89F1BD203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F7A24-84EC-4242-5F6F-555036D6F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7849D-0CB8-282D-D296-4C81B950C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2CE21-779C-5144-F490-B436BC09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996F9-32F6-A574-8CA5-70A01DCB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86216-C015-E5EC-575C-B50A3C94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BBD2-D80F-626D-3C07-DA03DDEE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2BAC4-EDA4-0F6C-F956-8DB0D362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C042-F5BF-E4A3-699C-6741C91A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CD134-2BF0-9134-FBB3-F7CDE485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DDE71-C5E3-21F8-46C9-2ED3F22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D9272-146C-ED86-95DA-FBFFFCB2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FB629-07BD-D772-A0CC-A6CD8329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A995-BA87-5719-8227-EA4B4CE8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C401-F611-77F9-5FD0-F808B06F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1AEAA-2E27-7D73-9079-D4C807102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D219-7EC8-30E3-4FBA-3CE21682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C5E01-BEE8-256A-0327-232774F3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248A4-DF62-66B6-1339-420DDB38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320D-0B29-A9AB-ACEA-162A4D18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08ED4-5454-0B2D-A49C-C4E49ACB4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D585-9F59-8213-3B8F-4058BFA46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3079B-1A5D-73F6-2513-55CB7021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DC995-0D06-763A-6ABA-8A25702B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194A3-EC17-C6EA-8730-0CD85C5B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5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F7C51-09E0-25A0-CB49-CAAC472B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F97F-47EB-761C-58EA-203739BE0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E247-8CA4-2180-32EC-D57B2C21E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9B58-F650-D246-BCD4-7D3663B071C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B1414-70E1-B084-756B-51E2D5972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80DA-2FE7-3A92-2CDE-D87DA0BA6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26D3E-29B1-3FB3-2BE4-24EA6DF0FABA}"/>
              </a:ext>
            </a:extLst>
          </p:cNvPr>
          <p:cNvSpPr/>
          <p:nvPr/>
        </p:nvSpPr>
        <p:spPr>
          <a:xfrm>
            <a:off x="4361791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80F99-0908-DD23-FD17-40664DBEC865}"/>
              </a:ext>
            </a:extLst>
          </p:cNvPr>
          <p:cNvSpPr/>
          <p:nvPr/>
        </p:nvSpPr>
        <p:spPr>
          <a:xfrm>
            <a:off x="4361790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E9A3455-6C98-63C1-593D-37FDF651C026}"/>
              </a:ext>
            </a:extLst>
          </p:cNvPr>
          <p:cNvSpPr/>
          <p:nvPr/>
        </p:nvSpPr>
        <p:spPr>
          <a:xfrm rot="16200000">
            <a:off x="4463282" y="3172151"/>
            <a:ext cx="326543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5743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26D3E-29B1-3FB3-2BE4-24EA6DF0FABA}"/>
              </a:ext>
            </a:extLst>
          </p:cNvPr>
          <p:cNvSpPr/>
          <p:nvPr/>
        </p:nvSpPr>
        <p:spPr>
          <a:xfrm>
            <a:off x="4361791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80F99-0908-DD23-FD17-40664DBEC865}"/>
              </a:ext>
            </a:extLst>
          </p:cNvPr>
          <p:cNvSpPr/>
          <p:nvPr/>
        </p:nvSpPr>
        <p:spPr>
          <a:xfrm>
            <a:off x="4361790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585494-2AE7-82AB-579F-29DCFF7AFA57}"/>
              </a:ext>
            </a:extLst>
          </p:cNvPr>
          <p:cNvSpPr/>
          <p:nvPr/>
        </p:nvSpPr>
        <p:spPr>
          <a:xfrm rot="16200000">
            <a:off x="5615149" y="4324020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2A738A-A05B-3BFB-9B6D-BC9358ECE86E}"/>
              </a:ext>
            </a:extLst>
          </p:cNvPr>
          <p:cNvSpPr/>
          <p:nvPr/>
        </p:nvSpPr>
        <p:spPr>
          <a:xfrm>
            <a:off x="4361790" y="3077560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Queue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E9A3455-6C98-63C1-593D-37FDF651C026}"/>
              </a:ext>
            </a:extLst>
          </p:cNvPr>
          <p:cNvSpPr/>
          <p:nvPr/>
        </p:nvSpPr>
        <p:spPr>
          <a:xfrm rot="16200000">
            <a:off x="5615150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52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26D3E-29B1-3FB3-2BE4-24EA6DF0FABA}"/>
              </a:ext>
            </a:extLst>
          </p:cNvPr>
          <p:cNvSpPr/>
          <p:nvPr/>
        </p:nvSpPr>
        <p:spPr>
          <a:xfrm>
            <a:off x="4361791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80F99-0908-DD23-FD17-40664DBEC865}"/>
              </a:ext>
            </a:extLst>
          </p:cNvPr>
          <p:cNvSpPr/>
          <p:nvPr/>
        </p:nvSpPr>
        <p:spPr>
          <a:xfrm>
            <a:off x="4361790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585494-2AE7-82AB-579F-29DCFF7AFA57}"/>
              </a:ext>
            </a:extLst>
          </p:cNvPr>
          <p:cNvSpPr/>
          <p:nvPr/>
        </p:nvSpPr>
        <p:spPr>
          <a:xfrm rot="16200000">
            <a:off x="5615149" y="4324020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2A738A-A05B-3BFB-9B6D-BC9358ECE86E}"/>
              </a:ext>
            </a:extLst>
          </p:cNvPr>
          <p:cNvSpPr/>
          <p:nvPr/>
        </p:nvSpPr>
        <p:spPr>
          <a:xfrm>
            <a:off x="4361790" y="3077560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Bus/Broker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E9A3455-6C98-63C1-593D-37FDF651C026}"/>
              </a:ext>
            </a:extLst>
          </p:cNvPr>
          <p:cNvSpPr/>
          <p:nvPr/>
        </p:nvSpPr>
        <p:spPr>
          <a:xfrm rot="16200000">
            <a:off x="5615150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1E3E0-17AE-B7FA-BE6D-569EA9BED02F}"/>
              </a:ext>
            </a:extLst>
          </p:cNvPr>
          <p:cNvSpPr/>
          <p:nvPr/>
        </p:nvSpPr>
        <p:spPr>
          <a:xfrm>
            <a:off x="8287405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8F883-7E53-9511-73CD-BCB919A1C5C7}"/>
              </a:ext>
            </a:extLst>
          </p:cNvPr>
          <p:cNvSpPr/>
          <p:nvPr/>
        </p:nvSpPr>
        <p:spPr>
          <a:xfrm>
            <a:off x="436177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117C3-78ED-0D8A-5BD7-A347705BFCDF}"/>
              </a:ext>
            </a:extLst>
          </p:cNvPr>
          <p:cNvSpPr/>
          <p:nvPr/>
        </p:nvSpPr>
        <p:spPr>
          <a:xfrm>
            <a:off x="8287405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321958-36FD-A626-C19F-60E7C7595E0D}"/>
              </a:ext>
            </a:extLst>
          </p:cNvPr>
          <p:cNvSpPr/>
          <p:nvPr/>
        </p:nvSpPr>
        <p:spPr>
          <a:xfrm>
            <a:off x="436177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3F35CFC-74E6-BF08-EEAA-A8001C194CE8}"/>
              </a:ext>
            </a:extLst>
          </p:cNvPr>
          <p:cNvSpPr/>
          <p:nvPr/>
        </p:nvSpPr>
        <p:spPr>
          <a:xfrm rot="18270033">
            <a:off x="7872908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CF1EB3-0DFE-236F-D686-65E1953EE29F}"/>
              </a:ext>
            </a:extLst>
          </p:cNvPr>
          <p:cNvSpPr/>
          <p:nvPr/>
        </p:nvSpPr>
        <p:spPr>
          <a:xfrm rot="18270033">
            <a:off x="3357390" y="4324019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0F7D784-40CF-B9D9-6D79-7B77BF1A690A}"/>
              </a:ext>
            </a:extLst>
          </p:cNvPr>
          <p:cNvSpPr/>
          <p:nvPr/>
        </p:nvSpPr>
        <p:spPr>
          <a:xfrm rot="3329967" flipH="1">
            <a:off x="3423742" y="2020282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C041124-8F06-C4D5-855E-5A3C13581FF0}"/>
              </a:ext>
            </a:extLst>
          </p:cNvPr>
          <p:cNvSpPr/>
          <p:nvPr/>
        </p:nvSpPr>
        <p:spPr>
          <a:xfrm rot="3329967" flipH="1">
            <a:off x="7872908" y="4235948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8753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26D3E-29B1-3FB3-2BE4-24EA6DF0FABA}"/>
              </a:ext>
            </a:extLst>
          </p:cNvPr>
          <p:cNvSpPr/>
          <p:nvPr/>
        </p:nvSpPr>
        <p:spPr>
          <a:xfrm>
            <a:off x="4361791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80F99-0908-DD23-FD17-40664DBEC865}"/>
              </a:ext>
            </a:extLst>
          </p:cNvPr>
          <p:cNvSpPr/>
          <p:nvPr/>
        </p:nvSpPr>
        <p:spPr>
          <a:xfrm>
            <a:off x="4361790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585494-2AE7-82AB-579F-29DCFF7AFA57}"/>
              </a:ext>
            </a:extLst>
          </p:cNvPr>
          <p:cNvSpPr/>
          <p:nvPr/>
        </p:nvSpPr>
        <p:spPr>
          <a:xfrm rot="16200000">
            <a:off x="5615149" y="4324020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2A738A-A05B-3BFB-9B6D-BC9358ECE86E}"/>
              </a:ext>
            </a:extLst>
          </p:cNvPr>
          <p:cNvSpPr/>
          <p:nvPr/>
        </p:nvSpPr>
        <p:spPr>
          <a:xfrm>
            <a:off x="4361790" y="3077560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Bus/Broker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E9A3455-6C98-63C1-593D-37FDF651C026}"/>
              </a:ext>
            </a:extLst>
          </p:cNvPr>
          <p:cNvSpPr/>
          <p:nvPr/>
        </p:nvSpPr>
        <p:spPr>
          <a:xfrm rot="16200000">
            <a:off x="5615150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1E3E0-17AE-B7FA-BE6D-569EA9BED02F}"/>
              </a:ext>
            </a:extLst>
          </p:cNvPr>
          <p:cNvSpPr/>
          <p:nvPr/>
        </p:nvSpPr>
        <p:spPr>
          <a:xfrm>
            <a:off x="8287405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8F883-7E53-9511-73CD-BCB919A1C5C7}"/>
              </a:ext>
            </a:extLst>
          </p:cNvPr>
          <p:cNvSpPr/>
          <p:nvPr/>
        </p:nvSpPr>
        <p:spPr>
          <a:xfrm>
            <a:off x="436177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117C3-78ED-0D8A-5BD7-A347705BFCDF}"/>
              </a:ext>
            </a:extLst>
          </p:cNvPr>
          <p:cNvSpPr/>
          <p:nvPr/>
        </p:nvSpPr>
        <p:spPr>
          <a:xfrm>
            <a:off x="8287405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321958-36FD-A626-C19F-60E7C7595E0D}"/>
              </a:ext>
            </a:extLst>
          </p:cNvPr>
          <p:cNvSpPr/>
          <p:nvPr/>
        </p:nvSpPr>
        <p:spPr>
          <a:xfrm>
            <a:off x="436177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3F35CFC-74E6-BF08-EEAA-A8001C194CE8}"/>
              </a:ext>
            </a:extLst>
          </p:cNvPr>
          <p:cNvSpPr/>
          <p:nvPr/>
        </p:nvSpPr>
        <p:spPr>
          <a:xfrm rot="18270033">
            <a:off x="7872908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CF1EB3-0DFE-236F-D686-65E1953EE29F}"/>
              </a:ext>
            </a:extLst>
          </p:cNvPr>
          <p:cNvSpPr/>
          <p:nvPr/>
        </p:nvSpPr>
        <p:spPr>
          <a:xfrm rot="18270033">
            <a:off x="3357390" y="4324019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0F7D784-40CF-B9D9-6D79-7B77BF1A690A}"/>
              </a:ext>
            </a:extLst>
          </p:cNvPr>
          <p:cNvSpPr/>
          <p:nvPr/>
        </p:nvSpPr>
        <p:spPr>
          <a:xfrm rot="3329967" flipH="1">
            <a:off x="3423742" y="2020282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C041124-8F06-C4D5-855E-5A3C13581FF0}"/>
              </a:ext>
            </a:extLst>
          </p:cNvPr>
          <p:cNvSpPr/>
          <p:nvPr/>
        </p:nvSpPr>
        <p:spPr>
          <a:xfrm rot="3329967" flipH="1">
            <a:off x="7872908" y="4235948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5517F44-8290-CA3F-646E-940FC2FFD05B}"/>
              </a:ext>
            </a:extLst>
          </p:cNvPr>
          <p:cNvSpPr/>
          <p:nvPr/>
        </p:nvSpPr>
        <p:spPr>
          <a:xfrm rot="16200000" flipH="1">
            <a:off x="537666" y="3177076"/>
            <a:ext cx="3265435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5495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26D3E-29B1-3FB3-2BE4-24EA6DF0FABA}"/>
              </a:ext>
            </a:extLst>
          </p:cNvPr>
          <p:cNvSpPr/>
          <p:nvPr/>
        </p:nvSpPr>
        <p:spPr>
          <a:xfrm>
            <a:off x="4361791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80F99-0908-DD23-FD17-40664DBEC865}"/>
              </a:ext>
            </a:extLst>
          </p:cNvPr>
          <p:cNvSpPr/>
          <p:nvPr/>
        </p:nvSpPr>
        <p:spPr>
          <a:xfrm>
            <a:off x="4361790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585494-2AE7-82AB-579F-29DCFF7AFA57}"/>
              </a:ext>
            </a:extLst>
          </p:cNvPr>
          <p:cNvSpPr/>
          <p:nvPr/>
        </p:nvSpPr>
        <p:spPr>
          <a:xfrm rot="16200000">
            <a:off x="5615149" y="4324020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2A738A-A05B-3BFB-9B6D-BC9358ECE86E}"/>
              </a:ext>
            </a:extLst>
          </p:cNvPr>
          <p:cNvSpPr/>
          <p:nvPr/>
        </p:nvSpPr>
        <p:spPr>
          <a:xfrm>
            <a:off x="4361790" y="3077560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 State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E9A3455-6C98-63C1-593D-37FDF651C026}"/>
              </a:ext>
            </a:extLst>
          </p:cNvPr>
          <p:cNvSpPr/>
          <p:nvPr/>
        </p:nvSpPr>
        <p:spPr>
          <a:xfrm rot="16200000">
            <a:off x="5615150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D1B38-CCF0-1600-A43D-C72EBCB4BF70}"/>
              </a:ext>
            </a:extLst>
          </p:cNvPr>
          <p:cNvSpPr/>
          <p:nvPr/>
        </p:nvSpPr>
        <p:spPr>
          <a:xfrm>
            <a:off x="8287405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E43C0-B93D-2D8B-4C12-752BDFCFE0AA}"/>
              </a:ext>
            </a:extLst>
          </p:cNvPr>
          <p:cNvSpPr/>
          <p:nvPr/>
        </p:nvSpPr>
        <p:spPr>
          <a:xfrm>
            <a:off x="436177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510C569-170D-8750-CC26-E129D2679501}"/>
              </a:ext>
            </a:extLst>
          </p:cNvPr>
          <p:cNvSpPr/>
          <p:nvPr/>
        </p:nvSpPr>
        <p:spPr>
          <a:xfrm rot="18270033">
            <a:off x="7872908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56B4F59-BFC6-B2C8-F2B2-5AB6AA41CC02}"/>
              </a:ext>
            </a:extLst>
          </p:cNvPr>
          <p:cNvSpPr/>
          <p:nvPr/>
        </p:nvSpPr>
        <p:spPr>
          <a:xfrm rot="3329967" flipH="1">
            <a:off x="3423742" y="2020282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58235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67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4</cp:revision>
  <dcterms:created xsi:type="dcterms:W3CDTF">2022-11-02T14:59:17Z</dcterms:created>
  <dcterms:modified xsi:type="dcterms:W3CDTF">2022-11-03T11:55:36Z</dcterms:modified>
</cp:coreProperties>
</file>