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231A-7DC7-664B-91B5-385B575BA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CAE8B-D597-E548-9E51-51B2E9695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44E20-F4AC-0149-8FC1-FA10157A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65CC4-0DD5-8245-BA88-927841D4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CAB97-F674-5440-B2A1-1AEA876D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3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4C06-5BF7-024A-893D-DF2216EB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2D7E2-4C7A-4943-8297-525C84755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1857C-CCC9-874B-8243-8E2EE0F7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13285-B26D-4243-9497-3409175B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E4D7-B290-BF4D-A813-D370C4EE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6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1F7F5-70F9-A449-A5F7-CC22F1344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9EF8D-4257-0049-A6BD-EBDAADAA8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B8811-BC2C-E24D-9116-470BB006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12C87-20EB-8E45-B025-9FD0E43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84B1B-1A56-F74C-A155-9D853DA4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5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9452-F842-3A42-B5B9-3A179279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E99B-B041-154D-BA6E-DC66847E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2A73F-D638-5C43-8BDA-F5366DC8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A7573-34A6-B740-A841-E0E3FD0C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AF16C-22A2-1146-8E58-BCEB5107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8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657E-2075-144B-AF5B-9E12F5E5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F95DD-4C59-E645-994B-397BD2865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2CC19-AB7F-8B4F-9C84-6072A93D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3DDED-BDF9-4049-9295-78A2C10A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01D76-05A1-DC40-8935-8ABD994E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10C2-62F5-034F-B3DA-FABE8B1D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D7606-2B31-D745-9912-68460D22D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172DD-0E48-7346-98ED-1C1E030C4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E766C-6CBB-E146-B6F7-54C0F62F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84411-C0E7-CD48-A1FA-C2582989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35A3F-AB5F-8F46-9C28-71B420B3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1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13D7-1EDB-1346-B60C-A853CD0E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FC48C-7CBA-EC46-9DD8-FF953EFDD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1AAFD-69CA-5242-BE06-E460ED844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509EC-07AD-1545-A04E-524A50BDF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0FA05-2D56-B64D-8E23-8529DA6C7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6FFEF-F792-6949-8E64-B63CC143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AC508-F044-5F42-AC46-D73A9DB6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8B17A-B2BE-4E49-A10B-93EB430C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5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066C-5287-7A41-9F74-BC26A676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46FCD-3FCA-BF48-8AF9-727A9B44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372FA-1D70-4547-92DB-BB8EE288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56A81-9E96-694B-A557-75B11765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AEE4D-00E2-E24D-AE9F-2EEC016A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05A64-73CA-7A4A-9C30-4A0811A3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5BBCA-2FFA-4542-9F44-6EBFDE3E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469D-70FD-7246-B88A-C84F655C2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ACD36-CA6D-CA48-B206-1791258A1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ECCCA-8E13-004C-B813-3FA96C615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A2227-B7E7-324C-AA48-3CD2BF25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419FC-4825-9F41-A894-78C9D9A7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0EDC5-8709-E141-99AA-270248DA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5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8BEB-B407-7041-932A-878E361F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B030A6-6DD8-BE4C-A748-81C42F4E2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38EFA-C544-484C-B24E-E1D86E6D8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39274-11CF-9F49-9234-90D5DAB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0F38D-DD48-6640-8575-1A3732B1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72CC1-DA4B-4A47-910A-8433E490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3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1C702B-A080-2442-B74E-ED0B2276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B723-1D50-C040-941D-D30F6ACC2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6DDD1-07DA-F049-B5E8-FD4CFD4F0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472B5-903E-2046-8126-FB8EFD07F1A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9EC8C-9843-AA4E-A534-2D293DACD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FAB35-7989-BA44-8E99-5C684A316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8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80C24-6452-1E4F-AEEB-B67DE98EFB09}"/>
                  </a:ext>
                </a:extLst>
              </p:cNvPr>
              <p:cNvSpPr txBox="1"/>
              <p:nvPr/>
            </p:nvSpPr>
            <p:spPr>
              <a:xfrm>
                <a:off x="7076743" y="2863500"/>
                <a:ext cx="3047566" cy="1744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80C24-6452-1E4F-AEEB-B67DE98EF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743" y="2863500"/>
                <a:ext cx="3047566" cy="1744580"/>
              </a:xfrm>
              <a:prstGeom prst="rect">
                <a:avLst/>
              </a:prstGeom>
              <a:blipFill>
                <a:blip r:embed="rId2"/>
                <a:stretch>
                  <a:fillRect l="-26141" t="-116667" r="-20332" b="-174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5CD3532-E866-2D44-9682-27D62503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610" y="2229855"/>
            <a:ext cx="5334000" cy="301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2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259526-B81C-034F-8102-6BC7C0FDE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738"/>
            <a:ext cx="5549900" cy="31242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80C24-6452-1E4F-AEEB-B67DE98EFB09}"/>
                  </a:ext>
                </a:extLst>
              </p:cNvPr>
              <p:cNvSpPr txBox="1"/>
              <p:nvPr/>
            </p:nvSpPr>
            <p:spPr>
              <a:xfrm>
                <a:off x="7751762" y="2793048"/>
                <a:ext cx="3736536" cy="1744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80C24-6452-1E4F-AEEB-B67DE98EF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762" y="2793048"/>
                <a:ext cx="3736536" cy="1744580"/>
              </a:xfrm>
              <a:prstGeom prst="rect">
                <a:avLst/>
              </a:prstGeom>
              <a:blipFill>
                <a:blip r:embed="rId3"/>
                <a:stretch>
                  <a:fillRect l="-21017" t="-115827" r="-16610" b="-173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E2F73D0-1D5C-7A43-8342-DE3378073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41138"/>
            <a:ext cx="5549900" cy="31242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38FD3C-A865-B740-A48F-BF8FE7CAB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93538"/>
            <a:ext cx="5549900" cy="31242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BD5B47-1605-2348-919A-A532D2DE0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45938"/>
            <a:ext cx="5549900" cy="31242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2FFB12-ABC4-C347-A2AB-7B90B8EE7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8338"/>
            <a:ext cx="5549900" cy="31242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E9B743-F5A0-A449-9011-8AACEC916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50738"/>
            <a:ext cx="5549900" cy="31242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9A62BC-BF38-CB4E-8CAF-CA5B4E614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03138"/>
            <a:ext cx="5549900" cy="31242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4C297D-EF6D-D849-BC0A-8AF9DAB25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55538"/>
            <a:ext cx="5549900" cy="31242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A8B9AB-A43A-FD47-9C60-5B9C4B689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07938"/>
            <a:ext cx="5549900" cy="31242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95EC56-DDF2-4140-B861-5D7367B97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60338"/>
            <a:ext cx="5549900" cy="31242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DA3BC1-BF27-5F45-9B89-CB2EC6544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12738"/>
            <a:ext cx="5549900" cy="31242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B32A4A-1F7A-5D46-A611-5C2D3914B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65138"/>
            <a:ext cx="5549900" cy="31242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869F801-FAA4-C54E-9ACF-F205C8AD7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17538"/>
            <a:ext cx="5549900" cy="31242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9DD886-3557-A94A-B9D3-59B4DB9D2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369938"/>
            <a:ext cx="5549900" cy="31242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94FA20-8024-D145-B632-64DCD808A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522338"/>
            <a:ext cx="5549900" cy="31242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4636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8</cp:revision>
  <dcterms:created xsi:type="dcterms:W3CDTF">2020-10-21T13:51:17Z</dcterms:created>
  <dcterms:modified xsi:type="dcterms:W3CDTF">2020-10-27T09:41:18Z</dcterms:modified>
</cp:coreProperties>
</file>