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5C94-C526-6B45-B963-AB7C6C16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ED910-61CC-8146-BD4A-DEDF8FE07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1D21-BDAF-3F43-8692-044609B4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DE51-6EC2-464C-B67F-6AC1B106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D6E8-C9A3-EA4C-9797-F169C6D4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82CA-083F-0642-B1E3-ADA6ED35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77F48-AD4B-F043-BDF7-C5003D16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209E-B534-AA4D-994C-039BB8E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0094-A8F0-B844-920A-ABAD4C1C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CFD0-C167-214D-8D21-1304C35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9CF58-3557-7646-B3E3-E5BF51E61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C056-A12B-114E-B48F-9E861394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DA54-C2B2-2740-83E0-E171609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D60D-F9A7-F645-94E0-D623583E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2589-670A-AA4A-8E0D-14779547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9FB1-E711-C34E-BFDE-93FF894E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64ED-A026-0C45-8DAE-C6F5997D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3396-C932-624D-AEEE-D456DA3E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808F-1D8E-9249-A143-2D932111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7E47-3CB6-7345-A0D3-27A288FD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55D-722B-E44D-8091-AAD1B4F8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C130-20D7-6F4A-A163-24F6EF32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DD6F-2FE8-7C43-AC0D-33F8FC1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89A4-B60D-0E4F-8A89-CD82DE35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12FA-86FD-FF42-8385-696E9C15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61B7-DD7A-F64F-9F8B-32334F4E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434A-B347-2843-A7FA-65018765A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FE6D5-B504-8A47-9B24-8B9CD3D1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6CCE8-4B5C-F946-93CE-D403DB4E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6B86-A2E6-A044-BA83-587C7269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50BC-5860-3F43-873E-627378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C004-0C7F-2A4F-9836-69FC15A7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012D-596A-3D4B-A6E2-A13213A6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80ACD-B069-3A48-8D4F-558761DA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54760-CF52-6846-BF91-330402C4D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408EB-D921-8F47-8507-F5EA7F272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8BE8E-9AEA-5242-ACD3-F218DAD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8B02D-D0E3-D84A-B6E4-D8721535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F1DD7-2DD1-7349-9087-CD0F0EE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71B5-31DF-CE4B-B2E9-F9291A69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7BD53-192F-294F-AA74-32F5A608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943D-3D1D-D34D-A167-3AC4BAB0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5B09A-0DF3-2442-97FE-51EC6843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52DE-8017-634E-B96E-6C939D83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BA0B7-74F3-4B48-86E6-D13C99DE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04117-201E-9041-B635-5676B7BD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6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308-EF9F-3943-BCD0-3D3E797D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BBFC-3BE4-9342-95FA-DF22362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1C9AA-F308-0547-81AF-7E84C81A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2403-159E-7841-806B-6440504B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D5A92-73EF-9B41-9765-4DFDEB86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E429F-6D36-2D4B-90B5-40831507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7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4D0B-5059-6B41-AC3D-B3C0F58F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AD179-0D23-EE40-9C12-E666A5E78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3C1AB-E1BC-1B43-A666-685133FB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E8AE-B9A3-B944-9474-6F0C836F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FFC5A-5FF0-D343-AA48-E7B3B268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9B871-CC5B-3E41-AEBF-91A57B49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3E3EB-316E-2546-842A-33AC738B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1D597-AC5F-9443-847F-464F0AD8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DB7C-B16D-6F4C-BD81-97BA9BEFD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764D-9418-014D-B37C-E151C7EA89D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151C-E1DC-A246-8F03-769883ED1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83B5-C5E2-D54C-BACE-3C097FDD1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4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B60E54-AAE2-2C40-9DBF-1F81C59D915D}"/>
              </a:ext>
            </a:extLst>
          </p:cNvPr>
          <p:cNvCxnSpPr>
            <a:cxnSpLocks/>
          </p:cNvCxnSpPr>
          <p:nvPr/>
        </p:nvCxnSpPr>
        <p:spPr>
          <a:xfrm flipH="1">
            <a:off x="3568820" y="3872622"/>
            <a:ext cx="1461551" cy="1368664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B62B71-C5AF-8D4C-8A68-DE4E53F8BAB5}"/>
              </a:ext>
            </a:extLst>
          </p:cNvPr>
          <p:cNvCxnSpPr>
            <a:cxnSpLocks/>
          </p:cNvCxnSpPr>
          <p:nvPr/>
        </p:nvCxnSpPr>
        <p:spPr>
          <a:xfrm>
            <a:off x="7130049" y="3854782"/>
            <a:ext cx="1591050" cy="1386504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078C0CB-DB3A-784D-8E57-4D51E3E6C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2717" y="2055864"/>
            <a:ext cx="3026566" cy="3026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A9469-00A3-DF45-9BA6-830574E9E046}"/>
              </a:ext>
            </a:extLst>
          </p:cNvPr>
          <p:cNvSpPr txBox="1"/>
          <p:nvPr/>
        </p:nvSpPr>
        <p:spPr>
          <a:xfrm>
            <a:off x="1489268" y="816501"/>
            <a:ext cx="200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API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60747-972F-1849-92F8-256E662629B5}"/>
              </a:ext>
            </a:extLst>
          </p:cNvPr>
          <p:cNvSpPr txBox="1"/>
          <p:nvPr/>
        </p:nvSpPr>
        <p:spPr>
          <a:xfrm>
            <a:off x="8721099" y="818614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API Consumer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4B577A5-3E26-B14D-8E27-E44DAC5F6741}"/>
              </a:ext>
            </a:extLst>
          </p:cNvPr>
          <p:cNvSpPr/>
          <p:nvPr/>
        </p:nvSpPr>
        <p:spPr>
          <a:xfrm>
            <a:off x="919162" y="1919290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1307254-FA38-3940-8FC9-9884F46E6075}"/>
              </a:ext>
            </a:extLst>
          </p:cNvPr>
          <p:cNvSpPr/>
          <p:nvPr/>
        </p:nvSpPr>
        <p:spPr>
          <a:xfrm>
            <a:off x="586774" y="2924179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B9A751-708B-8146-8BF6-7F242611DAAF}"/>
              </a:ext>
            </a:extLst>
          </p:cNvPr>
          <p:cNvSpPr/>
          <p:nvPr/>
        </p:nvSpPr>
        <p:spPr>
          <a:xfrm>
            <a:off x="1587432" y="4938710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2509CDC-E8DA-6346-A0BB-CE26F14B96BB}"/>
              </a:ext>
            </a:extLst>
          </p:cNvPr>
          <p:cNvSpPr/>
          <p:nvPr/>
        </p:nvSpPr>
        <p:spPr>
          <a:xfrm>
            <a:off x="9440744" y="1919290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Discover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7D6B62-13A8-4144-80AF-220AC4BC0CF9}"/>
              </a:ext>
            </a:extLst>
          </p:cNvPr>
          <p:cNvSpPr/>
          <p:nvPr/>
        </p:nvSpPr>
        <p:spPr>
          <a:xfrm>
            <a:off x="9800238" y="2912753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B41B2F-0568-C645-B1B1-3F9C6480C079}"/>
              </a:ext>
            </a:extLst>
          </p:cNvPr>
          <p:cNvSpPr/>
          <p:nvPr/>
        </p:nvSpPr>
        <p:spPr>
          <a:xfrm>
            <a:off x="9467850" y="3945247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2A0C89-78CB-CE4B-A8CC-449A9BF29E38}"/>
              </a:ext>
            </a:extLst>
          </p:cNvPr>
          <p:cNvCxnSpPr>
            <a:cxnSpLocks/>
          </p:cNvCxnSpPr>
          <p:nvPr/>
        </p:nvCxnSpPr>
        <p:spPr>
          <a:xfrm flipH="1" flipV="1">
            <a:off x="2900550" y="2196288"/>
            <a:ext cx="2157225" cy="716465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E8B6B8-98D0-9645-AEAC-D4C08AA63872}"/>
              </a:ext>
            </a:extLst>
          </p:cNvPr>
          <p:cNvCxnSpPr>
            <a:cxnSpLocks/>
          </p:cNvCxnSpPr>
          <p:nvPr/>
        </p:nvCxnSpPr>
        <p:spPr>
          <a:xfrm flipV="1">
            <a:off x="2568162" y="3212310"/>
            <a:ext cx="2489613" cy="1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2B8823-943A-CC48-9D76-88434D726E35}"/>
              </a:ext>
            </a:extLst>
          </p:cNvPr>
          <p:cNvCxnSpPr>
            <a:cxnSpLocks/>
          </p:cNvCxnSpPr>
          <p:nvPr/>
        </p:nvCxnSpPr>
        <p:spPr>
          <a:xfrm flipH="1">
            <a:off x="2948627" y="3511868"/>
            <a:ext cx="2109148" cy="721511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C555DD-4F91-1C49-9DBD-794335F1815C}"/>
              </a:ext>
            </a:extLst>
          </p:cNvPr>
          <p:cNvCxnSpPr>
            <a:cxnSpLocks/>
          </p:cNvCxnSpPr>
          <p:nvPr/>
        </p:nvCxnSpPr>
        <p:spPr>
          <a:xfrm flipV="1">
            <a:off x="7134225" y="2209298"/>
            <a:ext cx="2157225" cy="716465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3AE5B8-7317-5947-B76C-36EBBA29F64B}"/>
              </a:ext>
            </a:extLst>
          </p:cNvPr>
          <p:cNvCxnSpPr>
            <a:cxnSpLocks/>
          </p:cNvCxnSpPr>
          <p:nvPr/>
        </p:nvCxnSpPr>
        <p:spPr>
          <a:xfrm flipH="1" flipV="1">
            <a:off x="7134225" y="3212309"/>
            <a:ext cx="2489613" cy="1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73BFBA-2B4F-374D-9A11-0B24225078F1}"/>
              </a:ext>
            </a:extLst>
          </p:cNvPr>
          <p:cNvCxnSpPr>
            <a:cxnSpLocks/>
          </p:cNvCxnSpPr>
          <p:nvPr/>
        </p:nvCxnSpPr>
        <p:spPr>
          <a:xfrm>
            <a:off x="7134225" y="3532403"/>
            <a:ext cx="2087037" cy="700975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3046848-1C4A-5446-8A50-CD445F36FCF6}"/>
              </a:ext>
            </a:extLst>
          </p:cNvPr>
          <p:cNvSpPr/>
          <p:nvPr/>
        </p:nvSpPr>
        <p:spPr>
          <a:xfrm>
            <a:off x="3666985" y="1001168"/>
            <a:ext cx="4858030" cy="4855663"/>
          </a:xfrm>
          <a:prstGeom prst="arc">
            <a:avLst>
              <a:gd name="adj1" fmla="val 18625874"/>
              <a:gd name="adj2" fmla="val 4076321"/>
            </a:avLst>
          </a:prstGeom>
          <a:ln w="254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32DB879-76ED-114E-9ACF-64471A6E7640}"/>
              </a:ext>
            </a:extLst>
          </p:cNvPr>
          <p:cNvSpPr/>
          <p:nvPr/>
        </p:nvSpPr>
        <p:spPr>
          <a:xfrm flipH="1">
            <a:off x="3666985" y="1001167"/>
            <a:ext cx="4858030" cy="4855663"/>
          </a:xfrm>
          <a:prstGeom prst="arc">
            <a:avLst>
              <a:gd name="adj1" fmla="val 18625874"/>
              <a:gd name="adj2" fmla="val 4076321"/>
            </a:avLst>
          </a:prstGeom>
          <a:ln w="254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F242FF8-152B-6F4D-9939-6D3C119AA35E}"/>
              </a:ext>
            </a:extLst>
          </p:cNvPr>
          <p:cNvSpPr/>
          <p:nvPr/>
        </p:nvSpPr>
        <p:spPr>
          <a:xfrm>
            <a:off x="8897744" y="4938710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FEA550-EBD8-B147-BB7B-8167DCE0FC00}"/>
              </a:ext>
            </a:extLst>
          </p:cNvPr>
          <p:cNvSpPr/>
          <p:nvPr/>
        </p:nvSpPr>
        <p:spPr>
          <a:xfrm>
            <a:off x="919162" y="3929068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pic>
        <p:nvPicPr>
          <p:cNvPr id="5" name="Graphic 4" descr="Baby">
            <a:extLst>
              <a:ext uri="{FF2B5EF4-FFF2-40B4-BE49-F238E27FC236}">
                <a16:creationId xmlns:a16="http://schemas.microsoft.com/office/drawing/2014/main" id="{0D60463B-3908-CC43-A3C7-82B611CC3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5865" y="1278166"/>
            <a:ext cx="457202" cy="457202"/>
          </a:xfrm>
          <a:prstGeom prst="rect">
            <a:avLst/>
          </a:prstGeom>
        </p:spPr>
      </p:pic>
      <p:pic>
        <p:nvPicPr>
          <p:cNvPr id="9" name="Graphic 8" descr="Person with Cane">
            <a:extLst>
              <a:ext uri="{FF2B5EF4-FFF2-40B4-BE49-F238E27FC236}">
                <a16:creationId xmlns:a16="http://schemas.microsoft.com/office/drawing/2014/main" id="{DDA7AC64-DB15-7747-B76D-D2E8082A2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7399" y="5383349"/>
            <a:ext cx="457203" cy="45720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A54470-EF4F-8B4F-B86F-1EFED1C3CBC9}"/>
              </a:ext>
            </a:extLst>
          </p:cNvPr>
          <p:cNvSpPr txBox="1"/>
          <p:nvPr/>
        </p:nvSpPr>
        <p:spPr>
          <a:xfrm>
            <a:off x="5661682" y="1796178"/>
            <a:ext cx="86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00AE1C-3EA6-DE49-9D60-52D907F92533}"/>
              </a:ext>
            </a:extLst>
          </p:cNvPr>
          <p:cNvSpPr txBox="1"/>
          <p:nvPr/>
        </p:nvSpPr>
        <p:spPr>
          <a:xfrm>
            <a:off x="5672667" y="4938710"/>
            <a:ext cx="80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Retire</a:t>
            </a:r>
          </a:p>
        </p:txBody>
      </p:sp>
    </p:spTree>
    <p:extLst>
      <p:ext uri="{BB962C8B-B14F-4D97-AF65-F5344CB8AC3E}">
        <p14:creationId xmlns:p14="http://schemas.microsoft.com/office/powerpoint/2010/main" val="372128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14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17</cp:revision>
  <dcterms:created xsi:type="dcterms:W3CDTF">2018-10-26T12:23:42Z</dcterms:created>
  <dcterms:modified xsi:type="dcterms:W3CDTF">2018-10-29T14:17:07Z</dcterms:modified>
</cp:coreProperties>
</file>