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15" autoAdjust="0"/>
  </p:normalViewPr>
  <p:slideViewPr>
    <p:cSldViewPr snapToGrid="0" snapToObjects="1">
      <p:cViewPr>
        <p:scale>
          <a:sx n="95" d="100"/>
          <a:sy n="95" d="100"/>
        </p:scale>
        <p:origin x="-172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8A1B-5036-B342-8F4A-1E5FD73FFA42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185668" y="756895"/>
            <a:ext cx="2306652" cy="1036637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74307" y="756895"/>
            <a:ext cx="1635903" cy="1036637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2306651" y="756895"/>
            <a:ext cx="1642653" cy="1036637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2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185669" y="1914670"/>
            <a:ext cx="2306652" cy="151608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Upper</a:t>
            </a:r>
          </a:p>
          <a:p>
            <a:pPr algn="ctr"/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6774308" y="1914670"/>
            <a:ext cx="1635903" cy="151608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 Upper</a:t>
            </a:r>
          </a:p>
          <a:p>
            <a:pPr algn="ctr"/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306652" y="1914670"/>
            <a:ext cx="1635903" cy="151608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2 Upper</a:t>
            </a:r>
          </a:p>
          <a:p>
            <a:pPr algn="ctr"/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2306652" y="3553572"/>
            <a:ext cx="6103559" cy="81325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World Model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 flipH="1">
            <a:off x="-573293" y="1694223"/>
            <a:ext cx="3783724" cy="156148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Abyss of Abstraction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2306652" y="4655145"/>
            <a:ext cx="6103559" cy="1373544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Expanse of Everything that Exists</a:t>
            </a:r>
            <a:endParaRPr lang="en-US" dirty="0"/>
          </a:p>
        </p:txBody>
      </p:sp>
      <p:sp>
        <p:nvSpPr>
          <p:cNvPr id="19" name="32-Point Star 18"/>
          <p:cNvSpPr/>
          <p:nvPr/>
        </p:nvSpPr>
        <p:spPr>
          <a:xfrm>
            <a:off x="5651360" y="551263"/>
            <a:ext cx="1064742" cy="987449"/>
          </a:xfrm>
          <a:prstGeom prst="star32">
            <a:avLst/>
          </a:prstGeom>
          <a:solidFill>
            <a:srgbClr val="E46C0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Illusion of Order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289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Siemens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4</cp:revision>
  <dcterms:created xsi:type="dcterms:W3CDTF">2015-09-28T16:09:47Z</dcterms:created>
  <dcterms:modified xsi:type="dcterms:W3CDTF">2015-09-28T16:41:47Z</dcterms:modified>
</cp:coreProperties>
</file>