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105" d="100"/>
          <a:sy n="105" d="100"/>
        </p:scale>
        <p:origin x="30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6DC-1351-754A-9F82-74CCC923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E543D-2259-C848-88D4-F3599160A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C0732-0879-5447-B0A5-F5D76F58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8050-49E7-D44F-8186-35E9DE9C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76C2-4C07-FE44-A388-96AFD690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4CD2-F090-0D41-AD37-74A37F7B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3CF61-052D-D543-B081-6ED85C54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AFD4-9FFD-7541-82B7-6D9B8346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9715-01F2-2C46-BD93-766CE523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5FD2-D742-284F-9AFC-A55F58C5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1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22801-6D26-9143-ABEC-D3DD125C3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8BD9-8C60-9A4F-B122-0FAE012A1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5369-88EE-FD46-BA99-806DC0DF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4D8A-E09F-524D-BA1D-2D17B0BE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7944-B6C7-7D40-B2CF-E922A393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B657-5B5A-4E46-99B1-F72366A5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C00E-389B-C64A-956F-6FF86E25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E24E-6D38-9D42-893F-ACF2425A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D351-A6C0-4B41-A9A6-1692481D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79A2-5154-6A4B-8AC5-678B9145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3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924D-E09A-564A-B036-D97B31F6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AAA5-7788-174E-B8FE-18B93B88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16B3-B1B1-244F-9F27-D2E95825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F47C-400A-4346-8564-3211B800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8E92-DD2C-2140-A98A-A26527BE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4526-0882-554E-8A91-AACE7178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55A2-63A7-2646-9B45-B0BF60BD5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B287E-456F-074B-889C-7B6B4D05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AEEF0-305C-0D4B-8934-793C2A88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C2E07-F293-264D-BC08-A9D0C0FE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7C6AD-5368-3D4E-9765-F0C07079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B2F6-F76D-C548-9495-B32400E9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E3B33-6D9A-F047-AD6D-EA9DE3FE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49E2C-ECB1-EA40-A0A8-6FFC63482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DCBDF-BBB4-8E41-A626-A0488ACD3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0F328-05A4-ED4F-A16D-449029E87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04595-DB65-6242-860B-20C0E17B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9DF12-4870-A84E-8785-99F3962A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5265D-9080-EF43-A8BD-B2755607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DCAC-D0B2-7244-80E6-E9E96009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A1C77-3B5E-A740-AE80-AC7156BD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0B7D0-61F2-D047-B15D-5C5D43D9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AB403-8DC6-B04B-AB99-57A295E0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2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5F033-A42D-3D49-80C7-8EC69FD6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5BCCE-EF5A-0C43-B9AF-948E93A2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79A09-884C-2447-8E0D-0AD0DC56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8B02-03F1-C543-8026-441F757A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73CA-C779-CD4A-BB9A-2271DBDF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F4B3F-F661-6F40-8EB9-A6A1F28E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42E8-BF6B-AF4C-A98E-6733D619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3F850-4015-3B44-9C55-7AB13E38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C1B95-239C-0648-BE8C-1BB9F691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4545-7A15-C644-900A-C176679E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47E2F-B611-5640-9DE0-D002A1FEB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508C4-5F86-A641-8006-F14999DE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79F0-8560-A243-8C3F-3DC5AE56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C316-0BE1-FF4F-A144-D96DC09F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9707F-B26F-5649-B6AA-235A7FEA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8138D-2E96-5A40-864D-0AEAA77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0DEF2-BCD9-6B45-8B6B-74BB2FB7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EA44-F076-9C49-A645-DFE944A33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A9EA1-196D-F549-AC6C-32AD287132C8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BECF-384C-6C41-ACFB-EC232277F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20D4-497F-BF4D-926A-D3E8CB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4B6D-1849-634F-8D98-FFA2FE3A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6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419794F-D459-9B49-9428-27332171F9CE}"/>
              </a:ext>
            </a:extLst>
          </p:cNvPr>
          <p:cNvSpPr/>
          <p:nvPr/>
        </p:nvSpPr>
        <p:spPr>
          <a:xfrm>
            <a:off x="415575" y="2613182"/>
            <a:ext cx="2921680" cy="1976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82FDC-F295-1D48-8A89-AD71F66B60E9}"/>
              </a:ext>
            </a:extLst>
          </p:cNvPr>
          <p:cNvSpPr/>
          <p:nvPr/>
        </p:nvSpPr>
        <p:spPr>
          <a:xfrm>
            <a:off x="980578" y="3532388"/>
            <a:ext cx="2217107" cy="86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 Identity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6733-0890-254F-9987-8650E39ED365}"/>
              </a:ext>
            </a:extLst>
          </p:cNvPr>
          <p:cNvSpPr/>
          <p:nvPr/>
        </p:nvSpPr>
        <p:spPr>
          <a:xfrm>
            <a:off x="4570956" y="878910"/>
            <a:ext cx="2217107" cy="86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Home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Document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419A1-D8FD-2642-8D45-CA8EB7DE1628}"/>
              </a:ext>
            </a:extLst>
          </p:cNvPr>
          <p:cNvSpPr/>
          <p:nvPr/>
        </p:nvSpPr>
        <p:spPr>
          <a:xfrm>
            <a:off x="4570956" y="2768253"/>
            <a:ext cx="2217107" cy="86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Description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74FFC-E1F3-EB4B-8398-CC54080B360C}"/>
              </a:ext>
            </a:extLst>
          </p:cNvPr>
          <p:cNvSpPr/>
          <p:nvPr/>
        </p:nvSpPr>
        <p:spPr>
          <a:xfrm>
            <a:off x="4570956" y="4657596"/>
            <a:ext cx="2217107" cy="86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Documentation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818E78-443F-B84E-8F40-1089D6E825BD}"/>
              </a:ext>
            </a:extLst>
          </p:cNvPr>
          <p:cNvSpPr/>
          <p:nvPr/>
        </p:nvSpPr>
        <p:spPr>
          <a:xfrm>
            <a:off x="8590767" y="2768253"/>
            <a:ext cx="2217107" cy="86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 Labels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6F841-B6E3-AF42-A343-B6607D3C5AB5}"/>
              </a:ext>
            </a:extLst>
          </p:cNvPr>
          <p:cNvSpPr/>
          <p:nvPr/>
        </p:nvSpPr>
        <p:spPr>
          <a:xfrm>
            <a:off x="551143" y="2768253"/>
            <a:ext cx="2217107" cy="86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57276-764B-214D-BA66-39400C3C37D3}"/>
              </a:ext>
            </a:extLst>
          </p:cNvPr>
          <p:cNvSpPr txBox="1"/>
          <p:nvPr/>
        </p:nvSpPr>
        <p:spPr>
          <a:xfrm>
            <a:off x="8812899" y="4362654"/>
            <a:ext cx="211628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  <a:ea typeface="Roboto" panose="02000000000000000000" pitchFamily="2" charset="0"/>
              </a:rPr>
              <a:t>① describes</a:t>
            </a:r>
          </a:p>
          <a:p>
            <a:r>
              <a:rPr lang="en-US" sz="1600" dirty="0">
                <a:latin typeface="Courier" pitchFamily="2" charset="0"/>
                <a:ea typeface="Roboto" panose="02000000000000000000" pitchFamily="2" charset="0"/>
              </a:rPr>
              <a:t>② </a:t>
            </a:r>
            <a:r>
              <a:rPr lang="en-US" sz="1600" dirty="0" err="1">
                <a:latin typeface="Courier" pitchFamily="2" charset="0"/>
                <a:ea typeface="Roboto" panose="02000000000000000000" pitchFamily="2" charset="0"/>
              </a:rPr>
              <a:t>describedby</a:t>
            </a:r>
            <a:endParaRPr lang="en-US" sz="1600" dirty="0">
              <a:latin typeface="Courier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Courier" pitchFamily="2" charset="0"/>
                <a:ea typeface="Roboto" panose="02000000000000000000" pitchFamily="2" charset="0"/>
              </a:rPr>
              <a:t>③ home</a:t>
            </a:r>
          </a:p>
          <a:p>
            <a:r>
              <a:rPr lang="en-US" sz="1600" dirty="0">
                <a:latin typeface="Courier" pitchFamily="2" charset="0"/>
                <a:ea typeface="Roboto" panose="02000000000000000000" pitchFamily="2" charset="0"/>
              </a:rPr>
              <a:t>④ service-desc</a:t>
            </a:r>
          </a:p>
          <a:p>
            <a:r>
              <a:rPr lang="en-US" sz="1600" dirty="0">
                <a:latin typeface="Courier" pitchFamily="2" charset="0"/>
                <a:ea typeface="Roboto" panose="02000000000000000000" pitchFamily="2" charset="0"/>
              </a:rPr>
              <a:t>⑤ service-doc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1DBBD02-AC60-E34A-91DD-9C17BE121FC3}"/>
              </a:ext>
            </a:extLst>
          </p:cNvPr>
          <p:cNvSpPr/>
          <p:nvPr/>
        </p:nvSpPr>
        <p:spPr>
          <a:xfrm>
            <a:off x="1982406" y="2272166"/>
            <a:ext cx="3629980" cy="568328"/>
          </a:xfrm>
          <a:custGeom>
            <a:avLst/>
            <a:gdLst>
              <a:gd name="connsiteX0" fmla="*/ 0 w 62630"/>
              <a:gd name="connsiteY0" fmla="*/ 0 h 50104"/>
              <a:gd name="connsiteX1" fmla="*/ 62630 w 6263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3042 h 53146"/>
              <a:gd name="connsiteX1" fmla="*/ 61800 w 61800"/>
              <a:gd name="connsiteY1" fmla="*/ 53146 h 53146"/>
              <a:gd name="connsiteX0" fmla="*/ 0 w 78391"/>
              <a:gd name="connsiteY0" fmla="*/ 9325 h 30480"/>
              <a:gd name="connsiteX1" fmla="*/ 78391 w 78391"/>
              <a:gd name="connsiteY1" fmla="*/ 30480 h 30480"/>
              <a:gd name="connsiteX0" fmla="*/ 0 w 90834"/>
              <a:gd name="connsiteY0" fmla="*/ 6314 h 36376"/>
              <a:gd name="connsiteX1" fmla="*/ 90834 w 90834"/>
              <a:gd name="connsiteY1" fmla="*/ 36376 h 36376"/>
              <a:gd name="connsiteX0" fmla="*/ 0 w 90834"/>
              <a:gd name="connsiteY0" fmla="*/ 11508 h 41570"/>
              <a:gd name="connsiteX1" fmla="*/ 90834 w 90834"/>
              <a:gd name="connsiteY1" fmla="*/ 41570 h 41570"/>
              <a:gd name="connsiteX0" fmla="*/ 0 w 94759"/>
              <a:gd name="connsiteY0" fmla="*/ 24059 h 24770"/>
              <a:gd name="connsiteX1" fmla="*/ 94759 w 94759"/>
              <a:gd name="connsiteY1" fmla="*/ 24770 h 24770"/>
              <a:gd name="connsiteX0" fmla="*/ 0 w 94759"/>
              <a:gd name="connsiteY0" fmla="*/ 25047 h 25758"/>
              <a:gd name="connsiteX1" fmla="*/ 94759 w 94759"/>
              <a:gd name="connsiteY1" fmla="*/ 25758 h 25758"/>
              <a:gd name="connsiteX0" fmla="*/ 0 w 129523"/>
              <a:gd name="connsiteY0" fmla="*/ 24194 h 26410"/>
              <a:gd name="connsiteX1" fmla="*/ 129523 w 129523"/>
              <a:gd name="connsiteY1" fmla="*/ 26410 h 26410"/>
              <a:gd name="connsiteX0" fmla="*/ 0 w 129523"/>
              <a:gd name="connsiteY0" fmla="*/ 22397 h 24613"/>
              <a:gd name="connsiteX1" fmla="*/ 129523 w 129523"/>
              <a:gd name="connsiteY1" fmla="*/ 24613 h 24613"/>
              <a:gd name="connsiteX0" fmla="*/ 0 w 131205"/>
              <a:gd name="connsiteY0" fmla="*/ 24503 h 24503"/>
              <a:gd name="connsiteX1" fmla="*/ 131205 w 131205"/>
              <a:gd name="connsiteY1" fmla="*/ 22956 h 24503"/>
              <a:gd name="connsiteX0" fmla="*/ 0 w 131205"/>
              <a:gd name="connsiteY0" fmla="*/ 26295 h 26295"/>
              <a:gd name="connsiteX1" fmla="*/ 131205 w 131205"/>
              <a:gd name="connsiteY1" fmla="*/ 24748 h 26295"/>
              <a:gd name="connsiteX0" fmla="*/ 0 w 131205"/>
              <a:gd name="connsiteY0" fmla="*/ 25259 h 25259"/>
              <a:gd name="connsiteX1" fmla="*/ 131205 w 131205"/>
              <a:gd name="connsiteY1" fmla="*/ 23712 h 2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205" h="25259">
                <a:moveTo>
                  <a:pt x="0" y="25259"/>
                </a:moveTo>
                <a:cubicBezTo>
                  <a:pt x="31656" y="-2835"/>
                  <a:pt x="108109" y="-12968"/>
                  <a:pt x="131205" y="23712"/>
                </a:cubicBezTo>
              </a:path>
            </a:pathLst>
          </a:custGeom>
          <a:noFill/>
          <a:ln w="47625">
            <a:solidFill>
              <a:schemeClr val="accent1">
                <a:lumMod val="60000"/>
                <a:lumOff val="4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1C6A158-C4C3-2243-B9B3-9F74C5E96062}"/>
              </a:ext>
            </a:extLst>
          </p:cNvPr>
          <p:cNvSpPr/>
          <p:nvPr/>
        </p:nvSpPr>
        <p:spPr>
          <a:xfrm>
            <a:off x="5708216" y="2290360"/>
            <a:ext cx="3629980" cy="532328"/>
          </a:xfrm>
          <a:custGeom>
            <a:avLst/>
            <a:gdLst>
              <a:gd name="connsiteX0" fmla="*/ 0 w 62630"/>
              <a:gd name="connsiteY0" fmla="*/ 0 h 50104"/>
              <a:gd name="connsiteX1" fmla="*/ 62630 w 6263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3042 h 53146"/>
              <a:gd name="connsiteX1" fmla="*/ 61800 w 61800"/>
              <a:gd name="connsiteY1" fmla="*/ 53146 h 53146"/>
              <a:gd name="connsiteX0" fmla="*/ 0 w 78391"/>
              <a:gd name="connsiteY0" fmla="*/ 9325 h 30480"/>
              <a:gd name="connsiteX1" fmla="*/ 78391 w 78391"/>
              <a:gd name="connsiteY1" fmla="*/ 30480 h 30480"/>
              <a:gd name="connsiteX0" fmla="*/ 0 w 90834"/>
              <a:gd name="connsiteY0" fmla="*/ 6314 h 36376"/>
              <a:gd name="connsiteX1" fmla="*/ 90834 w 90834"/>
              <a:gd name="connsiteY1" fmla="*/ 36376 h 36376"/>
              <a:gd name="connsiteX0" fmla="*/ 0 w 90834"/>
              <a:gd name="connsiteY0" fmla="*/ 11508 h 41570"/>
              <a:gd name="connsiteX1" fmla="*/ 90834 w 90834"/>
              <a:gd name="connsiteY1" fmla="*/ 41570 h 41570"/>
              <a:gd name="connsiteX0" fmla="*/ 0 w 94759"/>
              <a:gd name="connsiteY0" fmla="*/ 24059 h 24770"/>
              <a:gd name="connsiteX1" fmla="*/ 94759 w 94759"/>
              <a:gd name="connsiteY1" fmla="*/ 24770 h 24770"/>
              <a:gd name="connsiteX0" fmla="*/ 0 w 94759"/>
              <a:gd name="connsiteY0" fmla="*/ 25047 h 25758"/>
              <a:gd name="connsiteX1" fmla="*/ 94759 w 94759"/>
              <a:gd name="connsiteY1" fmla="*/ 25758 h 25758"/>
              <a:gd name="connsiteX0" fmla="*/ 0 w 129523"/>
              <a:gd name="connsiteY0" fmla="*/ 24194 h 26410"/>
              <a:gd name="connsiteX1" fmla="*/ 129523 w 129523"/>
              <a:gd name="connsiteY1" fmla="*/ 26410 h 26410"/>
              <a:gd name="connsiteX0" fmla="*/ 0 w 129523"/>
              <a:gd name="connsiteY0" fmla="*/ 22397 h 24613"/>
              <a:gd name="connsiteX1" fmla="*/ 129523 w 129523"/>
              <a:gd name="connsiteY1" fmla="*/ 24613 h 24613"/>
              <a:gd name="connsiteX0" fmla="*/ 0 w 131205"/>
              <a:gd name="connsiteY0" fmla="*/ 24503 h 24503"/>
              <a:gd name="connsiteX1" fmla="*/ 131205 w 131205"/>
              <a:gd name="connsiteY1" fmla="*/ 22956 h 24503"/>
              <a:gd name="connsiteX0" fmla="*/ 0 w 131205"/>
              <a:gd name="connsiteY0" fmla="*/ 26295 h 26295"/>
              <a:gd name="connsiteX1" fmla="*/ 131205 w 131205"/>
              <a:gd name="connsiteY1" fmla="*/ 24748 h 26295"/>
              <a:gd name="connsiteX0" fmla="*/ 0 w 131205"/>
              <a:gd name="connsiteY0" fmla="*/ 23659 h 23659"/>
              <a:gd name="connsiteX1" fmla="*/ 131205 w 131205"/>
              <a:gd name="connsiteY1" fmla="*/ 22112 h 2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205" h="23659">
                <a:moveTo>
                  <a:pt x="0" y="23659"/>
                </a:moveTo>
                <a:cubicBezTo>
                  <a:pt x="10846" y="-7445"/>
                  <a:pt x="103825" y="-7795"/>
                  <a:pt x="131205" y="22112"/>
                </a:cubicBezTo>
              </a:path>
            </a:pathLst>
          </a:custGeom>
          <a:noFill/>
          <a:ln w="47625">
            <a:solidFill>
              <a:schemeClr val="accent1">
                <a:lumMod val="60000"/>
                <a:lumOff val="4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A666378-1344-0D4D-891D-2B46638DFC6B}"/>
              </a:ext>
            </a:extLst>
          </p:cNvPr>
          <p:cNvSpPr/>
          <p:nvPr/>
        </p:nvSpPr>
        <p:spPr>
          <a:xfrm>
            <a:off x="1573574" y="1111336"/>
            <a:ext cx="3016381" cy="1711351"/>
          </a:xfrm>
          <a:custGeom>
            <a:avLst/>
            <a:gdLst>
              <a:gd name="connsiteX0" fmla="*/ 0 w 62630"/>
              <a:gd name="connsiteY0" fmla="*/ 0 h 50104"/>
              <a:gd name="connsiteX1" fmla="*/ 62630 w 6263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3042 h 53146"/>
              <a:gd name="connsiteX1" fmla="*/ 61800 w 61800"/>
              <a:gd name="connsiteY1" fmla="*/ 53146 h 53146"/>
              <a:gd name="connsiteX0" fmla="*/ 0 w 78391"/>
              <a:gd name="connsiteY0" fmla="*/ 9325 h 30480"/>
              <a:gd name="connsiteX1" fmla="*/ 78391 w 78391"/>
              <a:gd name="connsiteY1" fmla="*/ 30480 h 30480"/>
              <a:gd name="connsiteX0" fmla="*/ 0 w 90834"/>
              <a:gd name="connsiteY0" fmla="*/ 6314 h 36376"/>
              <a:gd name="connsiteX1" fmla="*/ 90834 w 90834"/>
              <a:gd name="connsiteY1" fmla="*/ 36376 h 36376"/>
              <a:gd name="connsiteX0" fmla="*/ 0 w 90834"/>
              <a:gd name="connsiteY0" fmla="*/ 11508 h 41570"/>
              <a:gd name="connsiteX1" fmla="*/ 90834 w 90834"/>
              <a:gd name="connsiteY1" fmla="*/ 41570 h 41570"/>
              <a:gd name="connsiteX0" fmla="*/ 0 w 94759"/>
              <a:gd name="connsiteY0" fmla="*/ 24059 h 24770"/>
              <a:gd name="connsiteX1" fmla="*/ 94759 w 94759"/>
              <a:gd name="connsiteY1" fmla="*/ 24770 h 24770"/>
              <a:gd name="connsiteX0" fmla="*/ 0 w 94759"/>
              <a:gd name="connsiteY0" fmla="*/ 25047 h 25758"/>
              <a:gd name="connsiteX1" fmla="*/ 94759 w 94759"/>
              <a:gd name="connsiteY1" fmla="*/ 25758 h 25758"/>
              <a:gd name="connsiteX0" fmla="*/ 0 w 129523"/>
              <a:gd name="connsiteY0" fmla="*/ 24194 h 26410"/>
              <a:gd name="connsiteX1" fmla="*/ 129523 w 129523"/>
              <a:gd name="connsiteY1" fmla="*/ 26410 h 26410"/>
              <a:gd name="connsiteX0" fmla="*/ 0 w 129523"/>
              <a:gd name="connsiteY0" fmla="*/ 22397 h 24613"/>
              <a:gd name="connsiteX1" fmla="*/ 129523 w 129523"/>
              <a:gd name="connsiteY1" fmla="*/ 24613 h 24613"/>
              <a:gd name="connsiteX0" fmla="*/ 0 w 131205"/>
              <a:gd name="connsiteY0" fmla="*/ 24503 h 24503"/>
              <a:gd name="connsiteX1" fmla="*/ 131205 w 131205"/>
              <a:gd name="connsiteY1" fmla="*/ 22956 h 24503"/>
              <a:gd name="connsiteX0" fmla="*/ 0 w 131205"/>
              <a:gd name="connsiteY0" fmla="*/ 26295 h 26295"/>
              <a:gd name="connsiteX1" fmla="*/ 131205 w 131205"/>
              <a:gd name="connsiteY1" fmla="*/ 24748 h 26295"/>
              <a:gd name="connsiteX0" fmla="*/ 0 w 107095"/>
              <a:gd name="connsiteY0" fmla="*/ 85347 h 85347"/>
              <a:gd name="connsiteX1" fmla="*/ 107095 w 107095"/>
              <a:gd name="connsiteY1" fmla="*/ 9293 h 85347"/>
              <a:gd name="connsiteX0" fmla="*/ 0 w 107095"/>
              <a:gd name="connsiteY0" fmla="*/ 76060 h 76060"/>
              <a:gd name="connsiteX1" fmla="*/ 107095 w 107095"/>
              <a:gd name="connsiteY1" fmla="*/ 6 h 7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95" h="76060">
                <a:moveTo>
                  <a:pt x="0" y="76060"/>
                </a:moveTo>
                <a:cubicBezTo>
                  <a:pt x="10846" y="44956"/>
                  <a:pt x="63253" y="-550"/>
                  <a:pt x="107095" y="6"/>
                </a:cubicBezTo>
              </a:path>
            </a:pathLst>
          </a:custGeom>
          <a:noFill/>
          <a:ln w="47625">
            <a:solidFill>
              <a:schemeClr val="accent1">
                <a:lumMod val="60000"/>
                <a:lumOff val="4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530D62B-9510-CC46-B053-B4E95C73EA24}"/>
              </a:ext>
            </a:extLst>
          </p:cNvPr>
          <p:cNvSpPr/>
          <p:nvPr/>
        </p:nvSpPr>
        <p:spPr>
          <a:xfrm>
            <a:off x="6790486" y="1170722"/>
            <a:ext cx="3098798" cy="1669772"/>
          </a:xfrm>
          <a:custGeom>
            <a:avLst/>
            <a:gdLst>
              <a:gd name="connsiteX0" fmla="*/ 0 w 62630"/>
              <a:gd name="connsiteY0" fmla="*/ 0 h 50104"/>
              <a:gd name="connsiteX1" fmla="*/ 62630 w 6263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3042 h 53146"/>
              <a:gd name="connsiteX1" fmla="*/ 61800 w 61800"/>
              <a:gd name="connsiteY1" fmla="*/ 53146 h 53146"/>
              <a:gd name="connsiteX0" fmla="*/ 0 w 78391"/>
              <a:gd name="connsiteY0" fmla="*/ 9325 h 30480"/>
              <a:gd name="connsiteX1" fmla="*/ 78391 w 78391"/>
              <a:gd name="connsiteY1" fmla="*/ 30480 h 30480"/>
              <a:gd name="connsiteX0" fmla="*/ 0 w 90834"/>
              <a:gd name="connsiteY0" fmla="*/ 6314 h 36376"/>
              <a:gd name="connsiteX1" fmla="*/ 90834 w 90834"/>
              <a:gd name="connsiteY1" fmla="*/ 36376 h 36376"/>
              <a:gd name="connsiteX0" fmla="*/ 0 w 90834"/>
              <a:gd name="connsiteY0" fmla="*/ 11508 h 41570"/>
              <a:gd name="connsiteX1" fmla="*/ 90834 w 90834"/>
              <a:gd name="connsiteY1" fmla="*/ 41570 h 41570"/>
              <a:gd name="connsiteX0" fmla="*/ 0 w 94759"/>
              <a:gd name="connsiteY0" fmla="*/ 24059 h 24770"/>
              <a:gd name="connsiteX1" fmla="*/ 94759 w 94759"/>
              <a:gd name="connsiteY1" fmla="*/ 24770 h 24770"/>
              <a:gd name="connsiteX0" fmla="*/ 0 w 94759"/>
              <a:gd name="connsiteY0" fmla="*/ 25047 h 25758"/>
              <a:gd name="connsiteX1" fmla="*/ 94759 w 94759"/>
              <a:gd name="connsiteY1" fmla="*/ 25758 h 25758"/>
              <a:gd name="connsiteX0" fmla="*/ 0 w 129523"/>
              <a:gd name="connsiteY0" fmla="*/ 24194 h 26410"/>
              <a:gd name="connsiteX1" fmla="*/ 129523 w 129523"/>
              <a:gd name="connsiteY1" fmla="*/ 26410 h 26410"/>
              <a:gd name="connsiteX0" fmla="*/ 0 w 129523"/>
              <a:gd name="connsiteY0" fmla="*/ 22397 h 24613"/>
              <a:gd name="connsiteX1" fmla="*/ 129523 w 129523"/>
              <a:gd name="connsiteY1" fmla="*/ 24613 h 24613"/>
              <a:gd name="connsiteX0" fmla="*/ 0 w 131205"/>
              <a:gd name="connsiteY0" fmla="*/ 24503 h 24503"/>
              <a:gd name="connsiteX1" fmla="*/ 131205 w 131205"/>
              <a:gd name="connsiteY1" fmla="*/ 22956 h 24503"/>
              <a:gd name="connsiteX0" fmla="*/ 0 w 131205"/>
              <a:gd name="connsiteY0" fmla="*/ 26295 h 26295"/>
              <a:gd name="connsiteX1" fmla="*/ 131205 w 131205"/>
              <a:gd name="connsiteY1" fmla="*/ 24748 h 26295"/>
              <a:gd name="connsiteX0" fmla="*/ 0 w 117187"/>
              <a:gd name="connsiteY0" fmla="*/ 9843 h 64740"/>
              <a:gd name="connsiteX1" fmla="*/ 117187 w 117187"/>
              <a:gd name="connsiteY1" fmla="*/ 64740 h 64740"/>
              <a:gd name="connsiteX0" fmla="*/ 0 w 102609"/>
              <a:gd name="connsiteY0" fmla="*/ 7913 h 81625"/>
              <a:gd name="connsiteX1" fmla="*/ 102609 w 102609"/>
              <a:gd name="connsiteY1" fmla="*/ 81625 h 81625"/>
              <a:gd name="connsiteX0" fmla="*/ 0 w 102609"/>
              <a:gd name="connsiteY0" fmla="*/ 486 h 74198"/>
              <a:gd name="connsiteX1" fmla="*/ 102609 w 102609"/>
              <a:gd name="connsiteY1" fmla="*/ 74198 h 74198"/>
              <a:gd name="connsiteX0" fmla="*/ 0 w 102609"/>
              <a:gd name="connsiteY0" fmla="*/ 500 h 74212"/>
              <a:gd name="connsiteX1" fmla="*/ 102609 w 102609"/>
              <a:gd name="connsiteY1" fmla="*/ 74212 h 7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09" h="74212">
                <a:moveTo>
                  <a:pt x="0" y="500"/>
                </a:moveTo>
                <a:cubicBezTo>
                  <a:pt x="32153" y="-5016"/>
                  <a:pt x="100820" y="36027"/>
                  <a:pt x="102609" y="74212"/>
                </a:cubicBezTo>
              </a:path>
            </a:pathLst>
          </a:custGeom>
          <a:noFill/>
          <a:ln w="47625">
            <a:solidFill>
              <a:schemeClr val="accent1">
                <a:lumMod val="60000"/>
                <a:lumOff val="4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893329B-A54B-2F4A-8DD4-51AD8AC07E87}"/>
              </a:ext>
            </a:extLst>
          </p:cNvPr>
          <p:cNvSpPr/>
          <p:nvPr/>
        </p:nvSpPr>
        <p:spPr>
          <a:xfrm>
            <a:off x="1794628" y="1919554"/>
            <a:ext cx="7861436" cy="903133"/>
          </a:xfrm>
          <a:custGeom>
            <a:avLst/>
            <a:gdLst>
              <a:gd name="connsiteX0" fmla="*/ 0 w 62630"/>
              <a:gd name="connsiteY0" fmla="*/ 0 h 50104"/>
              <a:gd name="connsiteX1" fmla="*/ 62630 w 6263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3042 h 53146"/>
              <a:gd name="connsiteX1" fmla="*/ 61800 w 61800"/>
              <a:gd name="connsiteY1" fmla="*/ 53146 h 53146"/>
              <a:gd name="connsiteX0" fmla="*/ 0 w 78391"/>
              <a:gd name="connsiteY0" fmla="*/ 9325 h 30480"/>
              <a:gd name="connsiteX1" fmla="*/ 78391 w 78391"/>
              <a:gd name="connsiteY1" fmla="*/ 30480 h 30480"/>
              <a:gd name="connsiteX0" fmla="*/ 0 w 90834"/>
              <a:gd name="connsiteY0" fmla="*/ 6314 h 36376"/>
              <a:gd name="connsiteX1" fmla="*/ 90834 w 90834"/>
              <a:gd name="connsiteY1" fmla="*/ 36376 h 36376"/>
              <a:gd name="connsiteX0" fmla="*/ 0 w 90834"/>
              <a:gd name="connsiteY0" fmla="*/ 11508 h 41570"/>
              <a:gd name="connsiteX1" fmla="*/ 90834 w 90834"/>
              <a:gd name="connsiteY1" fmla="*/ 41570 h 41570"/>
              <a:gd name="connsiteX0" fmla="*/ 0 w 94759"/>
              <a:gd name="connsiteY0" fmla="*/ 24059 h 24770"/>
              <a:gd name="connsiteX1" fmla="*/ 94759 w 94759"/>
              <a:gd name="connsiteY1" fmla="*/ 24770 h 24770"/>
              <a:gd name="connsiteX0" fmla="*/ 0 w 94759"/>
              <a:gd name="connsiteY0" fmla="*/ 25047 h 25758"/>
              <a:gd name="connsiteX1" fmla="*/ 94759 w 94759"/>
              <a:gd name="connsiteY1" fmla="*/ 25758 h 25758"/>
              <a:gd name="connsiteX0" fmla="*/ 0 w 129523"/>
              <a:gd name="connsiteY0" fmla="*/ 24194 h 26410"/>
              <a:gd name="connsiteX1" fmla="*/ 129523 w 129523"/>
              <a:gd name="connsiteY1" fmla="*/ 26410 h 26410"/>
              <a:gd name="connsiteX0" fmla="*/ 0 w 129523"/>
              <a:gd name="connsiteY0" fmla="*/ 22397 h 24613"/>
              <a:gd name="connsiteX1" fmla="*/ 129523 w 129523"/>
              <a:gd name="connsiteY1" fmla="*/ 24613 h 24613"/>
              <a:gd name="connsiteX0" fmla="*/ 0 w 131205"/>
              <a:gd name="connsiteY0" fmla="*/ 24503 h 24503"/>
              <a:gd name="connsiteX1" fmla="*/ 131205 w 131205"/>
              <a:gd name="connsiteY1" fmla="*/ 22956 h 24503"/>
              <a:gd name="connsiteX0" fmla="*/ 0 w 131205"/>
              <a:gd name="connsiteY0" fmla="*/ 26295 h 26295"/>
              <a:gd name="connsiteX1" fmla="*/ 131205 w 131205"/>
              <a:gd name="connsiteY1" fmla="*/ 24748 h 26295"/>
              <a:gd name="connsiteX0" fmla="*/ 0 w 131840"/>
              <a:gd name="connsiteY0" fmla="*/ 29327 h 29327"/>
              <a:gd name="connsiteX1" fmla="*/ 131840 w 131840"/>
              <a:gd name="connsiteY1" fmla="*/ 22512 h 29327"/>
              <a:gd name="connsiteX0" fmla="*/ 0 w 131840"/>
              <a:gd name="connsiteY0" fmla="*/ 32339 h 32339"/>
              <a:gd name="connsiteX1" fmla="*/ 131840 w 131840"/>
              <a:gd name="connsiteY1" fmla="*/ 25524 h 32339"/>
              <a:gd name="connsiteX0" fmla="*/ 0 w 135334"/>
              <a:gd name="connsiteY0" fmla="*/ 30341 h 30341"/>
              <a:gd name="connsiteX1" fmla="*/ 135334 w 135334"/>
              <a:gd name="connsiteY1" fmla="*/ 27289 h 30341"/>
              <a:gd name="connsiteX0" fmla="*/ 0 w 135334"/>
              <a:gd name="connsiteY0" fmla="*/ 36291 h 36291"/>
              <a:gd name="connsiteX1" fmla="*/ 135334 w 135334"/>
              <a:gd name="connsiteY1" fmla="*/ 33239 h 36291"/>
              <a:gd name="connsiteX0" fmla="*/ 0 w 135334"/>
              <a:gd name="connsiteY0" fmla="*/ 33395 h 35611"/>
              <a:gd name="connsiteX1" fmla="*/ 135334 w 135334"/>
              <a:gd name="connsiteY1" fmla="*/ 35611 h 35611"/>
              <a:gd name="connsiteX0" fmla="*/ 0 w 135334"/>
              <a:gd name="connsiteY0" fmla="*/ 39921 h 42137"/>
              <a:gd name="connsiteX1" fmla="*/ 135334 w 135334"/>
              <a:gd name="connsiteY1" fmla="*/ 42137 h 4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334" h="42137">
                <a:moveTo>
                  <a:pt x="0" y="39921"/>
                </a:moveTo>
                <a:cubicBezTo>
                  <a:pt x="19255" y="-17524"/>
                  <a:pt x="119227" y="-9595"/>
                  <a:pt x="135334" y="42137"/>
                </a:cubicBezTo>
              </a:path>
            </a:pathLst>
          </a:custGeom>
          <a:noFill/>
          <a:ln w="47625">
            <a:solidFill>
              <a:schemeClr val="accent1">
                <a:lumMod val="60000"/>
                <a:lumOff val="4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9A8C8C9-6D97-5F44-82EA-AC2DBF8242B9}"/>
              </a:ext>
            </a:extLst>
          </p:cNvPr>
          <p:cNvSpPr/>
          <p:nvPr/>
        </p:nvSpPr>
        <p:spPr>
          <a:xfrm>
            <a:off x="2658946" y="3160770"/>
            <a:ext cx="2021313" cy="1897741"/>
          </a:xfrm>
          <a:custGeom>
            <a:avLst/>
            <a:gdLst>
              <a:gd name="connsiteX0" fmla="*/ 0 w 62630"/>
              <a:gd name="connsiteY0" fmla="*/ 0 h 50104"/>
              <a:gd name="connsiteX1" fmla="*/ 62630 w 6263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3042 h 53146"/>
              <a:gd name="connsiteX1" fmla="*/ 61800 w 61800"/>
              <a:gd name="connsiteY1" fmla="*/ 53146 h 53146"/>
              <a:gd name="connsiteX0" fmla="*/ 0 w 78391"/>
              <a:gd name="connsiteY0" fmla="*/ 9325 h 30480"/>
              <a:gd name="connsiteX1" fmla="*/ 78391 w 78391"/>
              <a:gd name="connsiteY1" fmla="*/ 30480 h 30480"/>
              <a:gd name="connsiteX0" fmla="*/ 0 w 90834"/>
              <a:gd name="connsiteY0" fmla="*/ 6314 h 36376"/>
              <a:gd name="connsiteX1" fmla="*/ 90834 w 90834"/>
              <a:gd name="connsiteY1" fmla="*/ 36376 h 36376"/>
              <a:gd name="connsiteX0" fmla="*/ 0 w 90834"/>
              <a:gd name="connsiteY0" fmla="*/ 11508 h 41570"/>
              <a:gd name="connsiteX1" fmla="*/ 90834 w 90834"/>
              <a:gd name="connsiteY1" fmla="*/ 41570 h 41570"/>
              <a:gd name="connsiteX0" fmla="*/ 0 w 94759"/>
              <a:gd name="connsiteY0" fmla="*/ 24059 h 24770"/>
              <a:gd name="connsiteX1" fmla="*/ 94759 w 94759"/>
              <a:gd name="connsiteY1" fmla="*/ 24770 h 24770"/>
              <a:gd name="connsiteX0" fmla="*/ 0 w 94759"/>
              <a:gd name="connsiteY0" fmla="*/ 25047 h 25758"/>
              <a:gd name="connsiteX1" fmla="*/ 94759 w 94759"/>
              <a:gd name="connsiteY1" fmla="*/ 25758 h 25758"/>
              <a:gd name="connsiteX0" fmla="*/ 0 w 129523"/>
              <a:gd name="connsiteY0" fmla="*/ 24194 h 26410"/>
              <a:gd name="connsiteX1" fmla="*/ 129523 w 129523"/>
              <a:gd name="connsiteY1" fmla="*/ 26410 h 26410"/>
              <a:gd name="connsiteX0" fmla="*/ 0 w 129523"/>
              <a:gd name="connsiteY0" fmla="*/ 22397 h 24613"/>
              <a:gd name="connsiteX1" fmla="*/ 129523 w 129523"/>
              <a:gd name="connsiteY1" fmla="*/ 24613 h 24613"/>
              <a:gd name="connsiteX0" fmla="*/ 0 w 131205"/>
              <a:gd name="connsiteY0" fmla="*/ 24503 h 24503"/>
              <a:gd name="connsiteX1" fmla="*/ 131205 w 131205"/>
              <a:gd name="connsiteY1" fmla="*/ 22956 h 24503"/>
              <a:gd name="connsiteX0" fmla="*/ 0 w 131205"/>
              <a:gd name="connsiteY0" fmla="*/ 26295 h 26295"/>
              <a:gd name="connsiteX1" fmla="*/ 131205 w 131205"/>
              <a:gd name="connsiteY1" fmla="*/ 24748 h 26295"/>
              <a:gd name="connsiteX0" fmla="*/ 0 w 131205"/>
              <a:gd name="connsiteY0" fmla="*/ 25259 h 25259"/>
              <a:gd name="connsiteX1" fmla="*/ 131205 w 131205"/>
              <a:gd name="connsiteY1" fmla="*/ 23712 h 25259"/>
              <a:gd name="connsiteX0" fmla="*/ 0 w 73060"/>
              <a:gd name="connsiteY0" fmla="*/ 6121 h 90370"/>
              <a:gd name="connsiteX1" fmla="*/ 73060 w 73060"/>
              <a:gd name="connsiteY1" fmla="*/ 90370 h 90370"/>
              <a:gd name="connsiteX0" fmla="*/ 0 w 73060"/>
              <a:gd name="connsiteY0" fmla="*/ 4684 h 88933"/>
              <a:gd name="connsiteX1" fmla="*/ 73060 w 73060"/>
              <a:gd name="connsiteY1" fmla="*/ 88933 h 88933"/>
              <a:gd name="connsiteX0" fmla="*/ 0 w 73060"/>
              <a:gd name="connsiteY0" fmla="*/ 95 h 84344"/>
              <a:gd name="connsiteX1" fmla="*/ 73060 w 73060"/>
              <a:gd name="connsiteY1" fmla="*/ 84344 h 8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60" h="84344">
                <a:moveTo>
                  <a:pt x="0" y="95"/>
                </a:moveTo>
                <a:cubicBezTo>
                  <a:pt x="40837" y="-3163"/>
                  <a:pt x="42619" y="79273"/>
                  <a:pt x="73060" y="84344"/>
                </a:cubicBezTo>
              </a:path>
            </a:pathLst>
          </a:custGeom>
          <a:noFill/>
          <a:ln w="47625">
            <a:solidFill>
              <a:schemeClr val="accent1">
                <a:lumMod val="60000"/>
                <a:lumOff val="4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C02F86D-ACF4-B349-BC12-28CC2E3935AB}"/>
              </a:ext>
            </a:extLst>
          </p:cNvPr>
          <p:cNvSpPr/>
          <p:nvPr/>
        </p:nvSpPr>
        <p:spPr>
          <a:xfrm flipV="1">
            <a:off x="6678760" y="3193494"/>
            <a:ext cx="2021313" cy="1939547"/>
          </a:xfrm>
          <a:custGeom>
            <a:avLst/>
            <a:gdLst>
              <a:gd name="connsiteX0" fmla="*/ 0 w 62630"/>
              <a:gd name="connsiteY0" fmla="*/ 0 h 50104"/>
              <a:gd name="connsiteX1" fmla="*/ 62630 w 6263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3042 h 53146"/>
              <a:gd name="connsiteX1" fmla="*/ 61800 w 61800"/>
              <a:gd name="connsiteY1" fmla="*/ 53146 h 53146"/>
              <a:gd name="connsiteX0" fmla="*/ 0 w 78391"/>
              <a:gd name="connsiteY0" fmla="*/ 9325 h 30480"/>
              <a:gd name="connsiteX1" fmla="*/ 78391 w 78391"/>
              <a:gd name="connsiteY1" fmla="*/ 30480 h 30480"/>
              <a:gd name="connsiteX0" fmla="*/ 0 w 90834"/>
              <a:gd name="connsiteY0" fmla="*/ 6314 h 36376"/>
              <a:gd name="connsiteX1" fmla="*/ 90834 w 90834"/>
              <a:gd name="connsiteY1" fmla="*/ 36376 h 36376"/>
              <a:gd name="connsiteX0" fmla="*/ 0 w 90834"/>
              <a:gd name="connsiteY0" fmla="*/ 11508 h 41570"/>
              <a:gd name="connsiteX1" fmla="*/ 90834 w 90834"/>
              <a:gd name="connsiteY1" fmla="*/ 41570 h 41570"/>
              <a:gd name="connsiteX0" fmla="*/ 0 w 94759"/>
              <a:gd name="connsiteY0" fmla="*/ 24059 h 24770"/>
              <a:gd name="connsiteX1" fmla="*/ 94759 w 94759"/>
              <a:gd name="connsiteY1" fmla="*/ 24770 h 24770"/>
              <a:gd name="connsiteX0" fmla="*/ 0 w 94759"/>
              <a:gd name="connsiteY0" fmla="*/ 25047 h 25758"/>
              <a:gd name="connsiteX1" fmla="*/ 94759 w 94759"/>
              <a:gd name="connsiteY1" fmla="*/ 25758 h 25758"/>
              <a:gd name="connsiteX0" fmla="*/ 0 w 129523"/>
              <a:gd name="connsiteY0" fmla="*/ 24194 h 26410"/>
              <a:gd name="connsiteX1" fmla="*/ 129523 w 129523"/>
              <a:gd name="connsiteY1" fmla="*/ 26410 h 26410"/>
              <a:gd name="connsiteX0" fmla="*/ 0 w 129523"/>
              <a:gd name="connsiteY0" fmla="*/ 22397 h 24613"/>
              <a:gd name="connsiteX1" fmla="*/ 129523 w 129523"/>
              <a:gd name="connsiteY1" fmla="*/ 24613 h 24613"/>
              <a:gd name="connsiteX0" fmla="*/ 0 w 131205"/>
              <a:gd name="connsiteY0" fmla="*/ 24503 h 24503"/>
              <a:gd name="connsiteX1" fmla="*/ 131205 w 131205"/>
              <a:gd name="connsiteY1" fmla="*/ 22956 h 24503"/>
              <a:gd name="connsiteX0" fmla="*/ 0 w 131205"/>
              <a:gd name="connsiteY0" fmla="*/ 26295 h 26295"/>
              <a:gd name="connsiteX1" fmla="*/ 131205 w 131205"/>
              <a:gd name="connsiteY1" fmla="*/ 24748 h 26295"/>
              <a:gd name="connsiteX0" fmla="*/ 0 w 131205"/>
              <a:gd name="connsiteY0" fmla="*/ 25259 h 25259"/>
              <a:gd name="connsiteX1" fmla="*/ 131205 w 131205"/>
              <a:gd name="connsiteY1" fmla="*/ 23712 h 25259"/>
              <a:gd name="connsiteX0" fmla="*/ 0 w 73060"/>
              <a:gd name="connsiteY0" fmla="*/ 6121 h 90370"/>
              <a:gd name="connsiteX1" fmla="*/ 73060 w 73060"/>
              <a:gd name="connsiteY1" fmla="*/ 90370 h 90370"/>
              <a:gd name="connsiteX0" fmla="*/ 0 w 73060"/>
              <a:gd name="connsiteY0" fmla="*/ 4684 h 88933"/>
              <a:gd name="connsiteX1" fmla="*/ 73060 w 73060"/>
              <a:gd name="connsiteY1" fmla="*/ 88933 h 88933"/>
              <a:gd name="connsiteX0" fmla="*/ 0 w 73060"/>
              <a:gd name="connsiteY0" fmla="*/ 95 h 84344"/>
              <a:gd name="connsiteX1" fmla="*/ 73060 w 73060"/>
              <a:gd name="connsiteY1" fmla="*/ 84344 h 8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60" h="84344">
                <a:moveTo>
                  <a:pt x="0" y="95"/>
                </a:moveTo>
                <a:cubicBezTo>
                  <a:pt x="40837" y="-3163"/>
                  <a:pt x="42619" y="79273"/>
                  <a:pt x="73060" y="84344"/>
                </a:cubicBezTo>
              </a:path>
            </a:pathLst>
          </a:custGeom>
          <a:noFill/>
          <a:ln w="47625">
            <a:solidFill>
              <a:schemeClr val="accent1">
                <a:lumMod val="60000"/>
                <a:lumOff val="4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C41E13F-D701-B84B-9C0C-2546DA791CAB}"/>
              </a:ext>
            </a:extLst>
          </p:cNvPr>
          <p:cNvSpPr/>
          <p:nvPr/>
        </p:nvSpPr>
        <p:spPr>
          <a:xfrm flipH="1" flipV="1">
            <a:off x="5247408" y="3567659"/>
            <a:ext cx="289767" cy="1181422"/>
          </a:xfrm>
          <a:custGeom>
            <a:avLst/>
            <a:gdLst>
              <a:gd name="connsiteX0" fmla="*/ 0 w 62630"/>
              <a:gd name="connsiteY0" fmla="*/ 0 h 50104"/>
              <a:gd name="connsiteX1" fmla="*/ 62630 w 6263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3042 h 53146"/>
              <a:gd name="connsiteX1" fmla="*/ 61800 w 61800"/>
              <a:gd name="connsiteY1" fmla="*/ 53146 h 53146"/>
              <a:gd name="connsiteX0" fmla="*/ 0 w 78391"/>
              <a:gd name="connsiteY0" fmla="*/ 9325 h 30480"/>
              <a:gd name="connsiteX1" fmla="*/ 78391 w 78391"/>
              <a:gd name="connsiteY1" fmla="*/ 30480 h 30480"/>
              <a:gd name="connsiteX0" fmla="*/ 0 w 90834"/>
              <a:gd name="connsiteY0" fmla="*/ 6314 h 36376"/>
              <a:gd name="connsiteX1" fmla="*/ 90834 w 90834"/>
              <a:gd name="connsiteY1" fmla="*/ 36376 h 36376"/>
              <a:gd name="connsiteX0" fmla="*/ 0 w 90834"/>
              <a:gd name="connsiteY0" fmla="*/ 11508 h 41570"/>
              <a:gd name="connsiteX1" fmla="*/ 90834 w 90834"/>
              <a:gd name="connsiteY1" fmla="*/ 41570 h 41570"/>
              <a:gd name="connsiteX0" fmla="*/ 0 w 94759"/>
              <a:gd name="connsiteY0" fmla="*/ 24059 h 24770"/>
              <a:gd name="connsiteX1" fmla="*/ 94759 w 94759"/>
              <a:gd name="connsiteY1" fmla="*/ 24770 h 24770"/>
              <a:gd name="connsiteX0" fmla="*/ 0 w 94759"/>
              <a:gd name="connsiteY0" fmla="*/ 25047 h 25758"/>
              <a:gd name="connsiteX1" fmla="*/ 94759 w 94759"/>
              <a:gd name="connsiteY1" fmla="*/ 25758 h 25758"/>
              <a:gd name="connsiteX0" fmla="*/ 0 w 129523"/>
              <a:gd name="connsiteY0" fmla="*/ 24194 h 26410"/>
              <a:gd name="connsiteX1" fmla="*/ 129523 w 129523"/>
              <a:gd name="connsiteY1" fmla="*/ 26410 h 26410"/>
              <a:gd name="connsiteX0" fmla="*/ 0 w 129523"/>
              <a:gd name="connsiteY0" fmla="*/ 22397 h 24613"/>
              <a:gd name="connsiteX1" fmla="*/ 129523 w 129523"/>
              <a:gd name="connsiteY1" fmla="*/ 24613 h 24613"/>
              <a:gd name="connsiteX0" fmla="*/ 0 w 131205"/>
              <a:gd name="connsiteY0" fmla="*/ 24503 h 24503"/>
              <a:gd name="connsiteX1" fmla="*/ 131205 w 131205"/>
              <a:gd name="connsiteY1" fmla="*/ 22956 h 24503"/>
              <a:gd name="connsiteX0" fmla="*/ 0 w 131205"/>
              <a:gd name="connsiteY0" fmla="*/ 26295 h 26295"/>
              <a:gd name="connsiteX1" fmla="*/ 131205 w 131205"/>
              <a:gd name="connsiteY1" fmla="*/ 24748 h 26295"/>
              <a:gd name="connsiteX0" fmla="*/ 0 w 107095"/>
              <a:gd name="connsiteY0" fmla="*/ 85347 h 85347"/>
              <a:gd name="connsiteX1" fmla="*/ 107095 w 107095"/>
              <a:gd name="connsiteY1" fmla="*/ 9293 h 85347"/>
              <a:gd name="connsiteX0" fmla="*/ 0 w 107095"/>
              <a:gd name="connsiteY0" fmla="*/ 76060 h 76060"/>
              <a:gd name="connsiteX1" fmla="*/ 107095 w 107095"/>
              <a:gd name="connsiteY1" fmla="*/ 6 h 76060"/>
              <a:gd name="connsiteX0" fmla="*/ 0 w 88354"/>
              <a:gd name="connsiteY0" fmla="*/ 79311 h 79311"/>
              <a:gd name="connsiteX1" fmla="*/ 88354 w 88354"/>
              <a:gd name="connsiteY1" fmla="*/ 5 h 79311"/>
              <a:gd name="connsiteX0" fmla="*/ 4540 w 21946"/>
              <a:gd name="connsiteY0" fmla="*/ 108578 h 108578"/>
              <a:gd name="connsiteX1" fmla="*/ 21946 w 21946"/>
              <a:gd name="connsiteY1" fmla="*/ 2 h 108578"/>
              <a:gd name="connsiteX0" fmla="*/ 0 w 24263"/>
              <a:gd name="connsiteY0" fmla="*/ 108576 h 108576"/>
              <a:gd name="connsiteX1" fmla="*/ 17406 w 24263"/>
              <a:gd name="connsiteY1" fmla="*/ 0 h 108576"/>
              <a:gd name="connsiteX0" fmla="*/ 0 w 29994"/>
              <a:gd name="connsiteY0" fmla="*/ 108576 h 108576"/>
              <a:gd name="connsiteX1" fmla="*/ 17406 w 29994"/>
              <a:gd name="connsiteY1" fmla="*/ 0 h 108576"/>
              <a:gd name="connsiteX0" fmla="*/ 0 w 22907"/>
              <a:gd name="connsiteY0" fmla="*/ 119959 h 119959"/>
              <a:gd name="connsiteX1" fmla="*/ 4020 w 22907"/>
              <a:gd name="connsiteY1" fmla="*/ 0 h 119959"/>
              <a:gd name="connsiteX0" fmla="*/ 0 w 22907"/>
              <a:gd name="connsiteY0" fmla="*/ 113454 h 113454"/>
              <a:gd name="connsiteX1" fmla="*/ 4020 w 22907"/>
              <a:gd name="connsiteY1" fmla="*/ 0 h 11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907" h="113454">
                <a:moveTo>
                  <a:pt x="0" y="113454"/>
                </a:moveTo>
                <a:cubicBezTo>
                  <a:pt x="36280" y="82350"/>
                  <a:pt x="23094" y="22210"/>
                  <a:pt x="4020" y="0"/>
                </a:cubicBezTo>
              </a:path>
            </a:pathLst>
          </a:custGeom>
          <a:noFill/>
          <a:ln w="47625">
            <a:solidFill>
              <a:schemeClr val="accent1">
                <a:lumMod val="60000"/>
                <a:lumOff val="4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38888CE-E2F1-DC49-8DCC-CDE3D91F4B8A}"/>
              </a:ext>
            </a:extLst>
          </p:cNvPr>
          <p:cNvSpPr/>
          <p:nvPr/>
        </p:nvSpPr>
        <p:spPr>
          <a:xfrm rot="10800000" flipH="1" flipV="1">
            <a:off x="5806233" y="3567659"/>
            <a:ext cx="289767" cy="1181422"/>
          </a:xfrm>
          <a:custGeom>
            <a:avLst/>
            <a:gdLst>
              <a:gd name="connsiteX0" fmla="*/ 0 w 62630"/>
              <a:gd name="connsiteY0" fmla="*/ 0 h 50104"/>
              <a:gd name="connsiteX1" fmla="*/ 62630 w 6263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3042 h 53146"/>
              <a:gd name="connsiteX1" fmla="*/ 61800 w 61800"/>
              <a:gd name="connsiteY1" fmla="*/ 53146 h 53146"/>
              <a:gd name="connsiteX0" fmla="*/ 0 w 78391"/>
              <a:gd name="connsiteY0" fmla="*/ 9325 h 30480"/>
              <a:gd name="connsiteX1" fmla="*/ 78391 w 78391"/>
              <a:gd name="connsiteY1" fmla="*/ 30480 h 30480"/>
              <a:gd name="connsiteX0" fmla="*/ 0 w 90834"/>
              <a:gd name="connsiteY0" fmla="*/ 6314 h 36376"/>
              <a:gd name="connsiteX1" fmla="*/ 90834 w 90834"/>
              <a:gd name="connsiteY1" fmla="*/ 36376 h 36376"/>
              <a:gd name="connsiteX0" fmla="*/ 0 w 90834"/>
              <a:gd name="connsiteY0" fmla="*/ 11508 h 41570"/>
              <a:gd name="connsiteX1" fmla="*/ 90834 w 90834"/>
              <a:gd name="connsiteY1" fmla="*/ 41570 h 41570"/>
              <a:gd name="connsiteX0" fmla="*/ 0 w 94759"/>
              <a:gd name="connsiteY0" fmla="*/ 24059 h 24770"/>
              <a:gd name="connsiteX1" fmla="*/ 94759 w 94759"/>
              <a:gd name="connsiteY1" fmla="*/ 24770 h 24770"/>
              <a:gd name="connsiteX0" fmla="*/ 0 w 94759"/>
              <a:gd name="connsiteY0" fmla="*/ 25047 h 25758"/>
              <a:gd name="connsiteX1" fmla="*/ 94759 w 94759"/>
              <a:gd name="connsiteY1" fmla="*/ 25758 h 25758"/>
              <a:gd name="connsiteX0" fmla="*/ 0 w 129523"/>
              <a:gd name="connsiteY0" fmla="*/ 24194 h 26410"/>
              <a:gd name="connsiteX1" fmla="*/ 129523 w 129523"/>
              <a:gd name="connsiteY1" fmla="*/ 26410 h 26410"/>
              <a:gd name="connsiteX0" fmla="*/ 0 w 129523"/>
              <a:gd name="connsiteY0" fmla="*/ 22397 h 24613"/>
              <a:gd name="connsiteX1" fmla="*/ 129523 w 129523"/>
              <a:gd name="connsiteY1" fmla="*/ 24613 h 24613"/>
              <a:gd name="connsiteX0" fmla="*/ 0 w 131205"/>
              <a:gd name="connsiteY0" fmla="*/ 24503 h 24503"/>
              <a:gd name="connsiteX1" fmla="*/ 131205 w 131205"/>
              <a:gd name="connsiteY1" fmla="*/ 22956 h 24503"/>
              <a:gd name="connsiteX0" fmla="*/ 0 w 131205"/>
              <a:gd name="connsiteY0" fmla="*/ 26295 h 26295"/>
              <a:gd name="connsiteX1" fmla="*/ 131205 w 131205"/>
              <a:gd name="connsiteY1" fmla="*/ 24748 h 26295"/>
              <a:gd name="connsiteX0" fmla="*/ 0 w 107095"/>
              <a:gd name="connsiteY0" fmla="*/ 85347 h 85347"/>
              <a:gd name="connsiteX1" fmla="*/ 107095 w 107095"/>
              <a:gd name="connsiteY1" fmla="*/ 9293 h 85347"/>
              <a:gd name="connsiteX0" fmla="*/ 0 w 107095"/>
              <a:gd name="connsiteY0" fmla="*/ 76060 h 76060"/>
              <a:gd name="connsiteX1" fmla="*/ 107095 w 107095"/>
              <a:gd name="connsiteY1" fmla="*/ 6 h 76060"/>
              <a:gd name="connsiteX0" fmla="*/ 0 w 88354"/>
              <a:gd name="connsiteY0" fmla="*/ 79311 h 79311"/>
              <a:gd name="connsiteX1" fmla="*/ 88354 w 88354"/>
              <a:gd name="connsiteY1" fmla="*/ 5 h 79311"/>
              <a:gd name="connsiteX0" fmla="*/ 4540 w 21946"/>
              <a:gd name="connsiteY0" fmla="*/ 108578 h 108578"/>
              <a:gd name="connsiteX1" fmla="*/ 21946 w 21946"/>
              <a:gd name="connsiteY1" fmla="*/ 2 h 108578"/>
              <a:gd name="connsiteX0" fmla="*/ 0 w 24263"/>
              <a:gd name="connsiteY0" fmla="*/ 108576 h 108576"/>
              <a:gd name="connsiteX1" fmla="*/ 17406 w 24263"/>
              <a:gd name="connsiteY1" fmla="*/ 0 h 108576"/>
              <a:gd name="connsiteX0" fmla="*/ 0 w 29994"/>
              <a:gd name="connsiteY0" fmla="*/ 108576 h 108576"/>
              <a:gd name="connsiteX1" fmla="*/ 17406 w 29994"/>
              <a:gd name="connsiteY1" fmla="*/ 0 h 108576"/>
              <a:gd name="connsiteX0" fmla="*/ 0 w 22907"/>
              <a:gd name="connsiteY0" fmla="*/ 119959 h 119959"/>
              <a:gd name="connsiteX1" fmla="*/ 4020 w 22907"/>
              <a:gd name="connsiteY1" fmla="*/ 0 h 119959"/>
              <a:gd name="connsiteX0" fmla="*/ 0 w 22907"/>
              <a:gd name="connsiteY0" fmla="*/ 113454 h 113454"/>
              <a:gd name="connsiteX1" fmla="*/ 4020 w 22907"/>
              <a:gd name="connsiteY1" fmla="*/ 0 h 11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907" h="113454">
                <a:moveTo>
                  <a:pt x="0" y="113454"/>
                </a:moveTo>
                <a:cubicBezTo>
                  <a:pt x="36280" y="82350"/>
                  <a:pt x="23094" y="22210"/>
                  <a:pt x="4020" y="0"/>
                </a:cubicBezTo>
              </a:path>
            </a:pathLst>
          </a:custGeom>
          <a:noFill/>
          <a:ln w="47625">
            <a:solidFill>
              <a:schemeClr val="accent1">
                <a:lumMod val="60000"/>
                <a:lumOff val="4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25723-B8B0-2744-9EE5-A03BAB8A7B91}"/>
              </a:ext>
            </a:extLst>
          </p:cNvPr>
          <p:cNvSpPr/>
          <p:nvPr/>
        </p:nvSpPr>
        <p:spPr>
          <a:xfrm>
            <a:off x="7038744" y="363337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  <a:ea typeface="Roboto" panose="02000000000000000000" pitchFamily="2" charset="0"/>
              </a:rPr>
              <a:t>①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0EB9FCC-40D7-7A42-8C9C-9ECF63C7FEED}"/>
              </a:ext>
            </a:extLst>
          </p:cNvPr>
          <p:cNvSpPr/>
          <p:nvPr/>
        </p:nvSpPr>
        <p:spPr>
          <a:xfrm flipH="1" flipV="1">
            <a:off x="3065007" y="3573731"/>
            <a:ext cx="6652830" cy="545316"/>
          </a:xfrm>
          <a:custGeom>
            <a:avLst/>
            <a:gdLst>
              <a:gd name="connsiteX0" fmla="*/ 0 w 62630"/>
              <a:gd name="connsiteY0" fmla="*/ 0 h 50104"/>
              <a:gd name="connsiteX1" fmla="*/ 62630 w 6263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0 h 50104"/>
              <a:gd name="connsiteX1" fmla="*/ 61800 w 61800"/>
              <a:gd name="connsiteY1" fmla="*/ 50104 h 50104"/>
              <a:gd name="connsiteX0" fmla="*/ 0 w 61800"/>
              <a:gd name="connsiteY0" fmla="*/ 3042 h 53146"/>
              <a:gd name="connsiteX1" fmla="*/ 61800 w 61800"/>
              <a:gd name="connsiteY1" fmla="*/ 53146 h 53146"/>
              <a:gd name="connsiteX0" fmla="*/ 0 w 78391"/>
              <a:gd name="connsiteY0" fmla="*/ 9325 h 30480"/>
              <a:gd name="connsiteX1" fmla="*/ 78391 w 78391"/>
              <a:gd name="connsiteY1" fmla="*/ 30480 h 30480"/>
              <a:gd name="connsiteX0" fmla="*/ 0 w 90834"/>
              <a:gd name="connsiteY0" fmla="*/ 6314 h 36376"/>
              <a:gd name="connsiteX1" fmla="*/ 90834 w 90834"/>
              <a:gd name="connsiteY1" fmla="*/ 36376 h 36376"/>
              <a:gd name="connsiteX0" fmla="*/ 0 w 90834"/>
              <a:gd name="connsiteY0" fmla="*/ 11508 h 41570"/>
              <a:gd name="connsiteX1" fmla="*/ 90834 w 90834"/>
              <a:gd name="connsiteY1" fmla="*/ 41570 h 41570"/>
              <a:gd name="connsiteX0" fmla="*/ 0 w 94759"/>
              <a:gd name="connsiteY0" fmla="*/ 24059 h 24770"/>
              <a:gd name="connsiteX1" fmla="*/ 94759 w 94759"/>
              <a:gd name="connsiteY1" fmla="*/ 24770 h 24770"/>
              <a:gd name="connsiteX0" fmla="*/ 0 w 94759"/>
              <a:gd name="connsiteY0" fmla="*/ 25047 h 25758"/>
              <a:gd name="connsiteX1" fmla="*/ 94759 w 94759"/>
              <a:gd name="connsiteY1" fmla="*/ 25758 h 25758"/>
              <a:gd name="connsiteX0" fmla="*/ 0 w 129523"/>
              <a:gd name="connsiteY0" fmla="*/ 24194 h 26410"/>
              <a:gd name="connsiteX1" fmla="*/ 129523 w 129523"/>
              <a:gd name="connsiteY1" fmla="*/ 26410 h 26410"/>
              <a:gd name="connsiteX0" fmla="*/ 0 w 129523"/>
              <a:gd name="connsiteY0" fmla="*/ 22397 h 24613"/>
              <a:gd name="connsiteX1" fmla="*/ 129523 w 129523"/>
              <a:gd name="connsiteY1" fmla="*/ 24613 h 24613"/>
              <a:gd name="connsiteX0" fmla="*/ 0 w 131205"/>
              <a:gd name="connsiteY0" fmla="*/ 24503 h 24503"/>
              <a:gd name="connsiteX1" fmla="*/ 131205 w 131205"/>
              <a:gd name="connsiteY1" fmla="*/ 22956 h 24503"/>
              <a:gd name="connsiteX0" fmla="*/ 0 w 131205"/>
              <a:gd name="connsiteY0" fmla="*/ 26295 h 26295"/>
              <a:gd name="connsiteX1" fmla="*/ 131205 w 131205"/>
              <a:gd name="connsiteY1" fmla="*/ 24748 h 26295"/>
              <a:gd name="connsiteX0" fmla="*/ 0 w 131840"/>
              <a:gd name="connsiteY0" fmla="*/ 29327 h 29327"/>
              <a:gd name="connsiteX1" fmla="*/ 131840 w 131840"/>
              <a:gd name="connsiteY1" fmla="*/ 22512 h 29327"/>
              <a:gd name="connsiteX0" fmla="*/ 0 w 131840"/>
              <a:gd name="connsiteY0" fmla="*/ 32339 h 32339"/>
              <a:gd name="connsiteX1" fmla="*/ 131840 w 131840"/>
              <a:gd name="connsiteY1" fmla="*/ 25524 h 32339"/>
              <a:gd name="connsiteX0" fmla="*/ 0 w 135334"/>
              <a:gd name="connsiteY0" fmla="*/ 30341 h 30341"/>
              <a:gd name="connsiteX1" fmla="*/ 135334 w 135334"/>
              <a:gd name="connsiteY1" fmla="*/ 27289 h 30341"/>
              <a:gd name="connsiteX0" fmla="*/ 0 w 135334"/>
              <a:gd name="connsiteY0" fmla="*/ 36291 h 36291"/>
              <a:gd name="connsiteX1" fmla="*/ 135334 w 135334"/>
              <a:gd name="connsiteY1" fmla="*/ 33239 h 36291"/>
              <a:gd name="connsiteX0" fmla="*/ 0 w 135334"/>
              <a:gd name="connsiteY0" fmla="*/ 33395 h 35611"/>
              <a:gd name="connsiteX1" fmla="*/ 135334 w 135334"/>
              <a:gd name="connsiteY1" fmla="*/ 35611 h 35611"/>
              <a:gd name="connsiteX0" fmla="*/ 0 w 135334"/>
              <a:gd name="connsiteY0" fmla="*/ 39921 h 42137"/>
              <a:gd name="connsiteX1" fmla="*/ 135334 w 135334"/>
              <a:gd name="connsiteY1" fmla="*/ 42137 h 42137"/>
              <a:gd name="connsiteX0" fmla="*/ 0 w 135076"/>
              <a:gd name="connsiteY0" fmla="*/ 69338 h 69338"/>
              <a:gd name="connsiteX1" fmla="*/ 135076 w 135076"/>
              <a:gd name="connsiteY1" fmla="*/ 24019 h 69338"/>
              <a:gd name="connsiteX0" fmla="*/ 0 w 135076"/>
              <a:gd name="connsiteY0" fmla="*/ 49743 h 49743"/>
              <a:gd name="connsiteX1" fmla="*/ 135076 w 135076"/>
              <a:gd name="connsiteY1" fmla="*/ 4424 h 49743"/>
              <a:gd name="connsiteX0" fmla="*/ 0 w 141020"/>
              <a:gd name="connsiteY0" fmla="*/ 50622 h 50622"/>
              <a:gd name="connsiteX1" fmla="*/ 141020 w 141020"/>
              <a:gd name="connsiteY1" fmla="*/ 4171 h 5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020" h="50622">
                <a:moveTo>
                  <a:pt x="0" y="50622"/>
                </a:moveTo>
                <a:cubicBezTo>
                  <a:pt x="19255" y="-6823"/>
                  <a:pt x="118969" y="-3421"/>
                  <a:pt x="141020" y="4171"/>
                </a:cubicBezTo>
              </a:path>
            </a:pathLst>
          </a:custGeom>
          <a:noFill/>
          <a:ln w="47625">
            <a:solidFill>
              <a:schemeClr val="accent1">
                <a:lumMod val="60000"/>
                <a:lumOff val="4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0AA56F-55C2-F14A-B5BA-266C8BFE5753}"/>
              </a:ext>
            </a:extLst>
          </p:cNvPr>
          <p:cNvSpPr/>
          <p:nvPr/>
        </p:nvSpPr>
        <p:spPr>
          <a:xfrm>
            <a:off x="6023791" y="4293175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  <a:ea typeface="Roboto" panose="02000000000000000000" pitchFamily="2" charset="0"/>
              </a:rPr>
              <a:t>④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0B84BB-6500-884E-A423-86CE189C5301}"/>
              </a:ext>
            </a:extLst>
          </p:cNvPr>
          <p:cNvSpPr/>
          <p:nvPr/>
        </p:nvSpPr>
        <p:spPr>
          <a:xfrm>
            <a:off x="3766992" y="2293149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  <a:ea typeface="Roboto" panose="02000000000000000000" pitchFamily="2" charset="0"/>
              </a:rPr>
              <a:t>④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331CFA-53F3-2444-96BF-7A15B28A41E8}"/>
              </a:ext>
            </a:extLst>
          </p:cNvPr>
          <p:cNvSpPr/>
          <p:nvPr/>
        </p:nvSpPr>
        <p:spPr>
          <a:xfrm>
            <a:off x="3731520" y="4641766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  <a:ea typeface="Roboto" panose="02000000000000000000" pitchFamily="2" charset="0"/>
              </a:rPr>
              <a:t>⑤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DC9A2D-A469-6D49-AAA1-0A1E22D532F4}"/>
              </a:ext>
            </a:extLst>
          </p:cNvPr>
          <p:cNvSpPr/>
          <p:nvPr/>
        </p:nvSpPr>
        <p:spPr>
          <a:xfrm>
            <a:off x="4841688" y="4293175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  <a:ea typeface="Roboto" panose="02000000000000000000" pitchFamily="2" charset="0"/>
              </a:rPr>
              <a:t>⑤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5FD459-B4B0-584D-AC6B-9E98E970EC07}"/>
              </a:ext>
            </a:extLst>
          </p:cNvPr>
          <p:cNvSpPr/>
          <p:nvPr/>
        </p:nvSpPr>
        <p:spPr>
          <a:xfrm>
            <a:off x="8238087" y="1110846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  <a:ea typeface="Roboto" panose="02000000000000000000" pitchFamily="2" charset="0"/>
              </a:rPr>
              <a:t>②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F4E0FB-EF87-8B4A-A002-BDDC66864624}"/>
              </a:ext>
            </a:extLst>
          </p:cNvPr>
          <p:cNvSpPr/>
          <p:nvPr/>
        </p:nvSpPr>
        <p:spPr>
          <a:xfrm>
            <a:off x="6812656" y="2345921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  <a:ea typeface="Roboto" panose="02000000000000000000" pitchFamily="2" charset="0"/>
              </a:rPr>
              <a:t>②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9EDCD7-4A32-8C47-97B9-226541379355}"/>
              </a:ext>
            </a:extLst>
          </p:cNvPr>
          <p:cNvSpPr/>
          <p:nvPr/>
        </p:nvSpPr>
        <p:spPr>
          <a:xfrm>
            <a:off x="3229312" y="168366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  <a:ea typeface="Roboto" panose="02000000000000000000" pitchFamily="2" charset="0"/>
              </a:rPr>
              <a:t>②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6AA394-EF27-8C4D-A07B-BA4D76FF292D}"/>
              </a:ext>
            </a:extLst>
          </p:cNvPr>
          <p:cNvSpPr/>
          <p:nvPr/>
        </p:nvSpPr>
        <p:spPr>
          <a:xfrm>
            <a:off x="2025118" y="1515200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  <a:ea typeface="Roboto" panose="02000000000000000000" pitchFamily="2" charset="0"/>
              </a:rPr>
              <a:t>③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16392A-23D4-6F45-BBF8-D7FC44AB4F34}"/>
              </a:ext>
            </a:extLst>
          </p:cNvPr>
          <p:cNvSpPr/>
          <p:nvPr/>
        </p:nvSpPr>
        <p:spPr>
          <a:xfrm>
            <a:off x="7595636" y="4475528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  <a:ea typeface="Roboto" panose="02000000000000000000" pitchFamily="2" charset="0"/>
              </a:rPr>
              <a:t>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7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3</cp:revision>
  <dcterms:created xsi:type="dcterms:W3CDTF">2019-12-09T20:44:24Z</dcterms:created>
  <dcterms:modified xsi:type="dcterms:W3CDTF">2019-12-09T21:15:43Z</dcterms:modified>
</cp:coreProperties>
</file>