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8550D-472E-E34C-9458-DE54412A527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F73C9-CFB0-8E4D-97B4-42583926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1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C4DF-24FE-AD49-85B1-395085B9849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6626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Ephemeral 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9959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Ephemeral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292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Ephemeral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6625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Ephemeral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6626" y="2729211"/>
            <a:ext cx="6537738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Experience API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6626" y="951211"/>
            <a:ext cx="6537738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76610" y="2482041"/>
            <a:ext cx="7838520" cy="24827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7727012" y="3944344"/>
            <a:ext cx="146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Provider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836657" y="1246624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API</a:t>
            </a:r>
          </a:p>
          <a:p>
            <a:pPr algn="ctr"/>
            <a:r>
              <a:rPr lang="en-US" sz="2000" dirty="0" smtClean="0"/>
              <a:t>Consumer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60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6626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9959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292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6625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6626" y="2729211"/>
            <a:ext cx="6537738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API Integration Layer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6626" y="951211"/>
            <a:ext cx="6537738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76610" y="4255154"/>
            <a:ext cx="7838520" cy="24827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7928990" y="4802624"/>
            <a:ext cx="1064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API</a:t>
            </a:r>
          </a:p>
          <a:p>
            <a:pPr algn="ctr"/>
            <a:r>
              <a:rPr lang="en-US" sz="2000" dirty="0" smtClean="0"/>
              <a:t>Provider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634678" y="2288466"/>
            <a:ext cx="1653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API Consumer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65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3</cp:revision>
  <dcterms:created xsi:type="dcterms:W3CDTF">2017-05-31T18:16:20Z</dcterms:created>
  <dcterms:modified xsi:type="dcterms:W3CDTF">2017-05-31T18:35:17Z</dcterms:modified>
</cp:coreProperties>
</file>