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15" autoAdjust="0"/>
  </p:normalViewPr>
  <p:slideViewPr>
    <p:cSldViewPr snapToGrid="0" snapToObjects="1">
      <p:cViewPr>
        <p:scale>
          <a:sx n="95" d="100"/>
          <a:sy n="95" d="100"/>
        </p:scale>
        <p:origin x="-172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2046722" y="2944038"/>
            <a:ext cx="2306652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/IoT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World Model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554596" y="2944038"/>
            <a:ext cx="2306652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WoT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811352" y="3096369"/>
            <a:ext cx="2306652" cy="1036637"/>
          </a:xfrm>
          <a:prstGeom prst="cloud">
            <a:avLst/>
          </a:prstGeom>
          <a:solidFill>
            <a:schemeClr val="tx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Siemens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5</cp:revision>
  <dcterms:created xsi:type="dcterms:W3CDTF">2015-09-28T16:09:47Z</dcterms:created>
  <dcterms:modified xsi:type="dcterms:W3CDTF">2015-09-28T21:22:47Z</dcterms:modified>
</cp:coreProperties>
</file>