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2"/>
    <p:restoredTop sz="94595"/>
  </p:normalViewPr>
  <p:slideViewPr>
    <p:cSldViewPr snapToGrid="0" snapToObjects="1">
      <p:cViewPr>
        <p:scale>
          <a:sx n="155" d="100"/>
          <a:sy n="155" d="100"/>
        </p:scale>
        <p:origin x="75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D8C5-AB72-044C-812F-3F39E054F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44F60-F9A6-C44B-9239-91FA8CBEF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FBF96-64BD-D942-A518-378126D2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32CB-5246-3A46-B257-AB286C3EE30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1DC3D-5600-B248-BF42-0A58BF20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54E9B-F1B2-0647-9FA3-AA96E30F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7040-8DF6-204A-B370-14C9005B4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7D18-78E2-424D-9BFE-3AB9F354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CD2EF-28C4-C749-A11D-B3ACBEEB4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BC349-F619-8D4F-A619-5D070A70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32CB-5246-3A46-B257-AB286C3EE30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5710-D6AB-D244-833B-9C171C093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84858-964F-4E44-9861-0F4561329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7040-8DF6-204A-B370-14C9005B4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6B2F2-B425-E948-A971-C83E559E5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FF5CEB-57C5-9A44-8BA8-0DFC57CA5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00EA8-C311-A14B-BDD0-17DDE1C5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32CB-5246-3A46-B257-AB286C3EE30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140B-01C1-0E45-B9F2-A18BA7E0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518E-F3B4-1043-8142-C03E9227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7040-8DF6-204A-B370-14C9005B4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3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3CDF-9494-BC47-B334-1F00599F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5986F-0148-E147-9E19-437BFCA85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3D393-B97F-5B4D-8505-32F95B9B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32CB-5246-3A46-B257-AB286C3EE30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7965-CDB9-6A4C-AD84-B49DFDEA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E670-BB80-7349-8E0B-525003A9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7040-8DF6-204A-B370-14C9005B4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74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72FE-F27F-9440-8E33-9181DE4C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4AA51-4577-004A-8AAA-3D66959A3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B542-5F92-DD4A-A372-4EA90FB3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32CB-5246-3A46-B257-AB286C3EE30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B8FDC-18DD-084E-860C-384F42E35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3A9A3-38F4-1742-AD82-F4C976C3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7040-8DF6-204A-B370-14C9005B4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C1A6-78DC-AA4F-9491-DF0BA0CF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CBC7E-3542-674A-B61F-0D1C629FC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716CE-CC9F-E84C-B8B3-D7DEC1512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76549-BEC1-D843-BBAD-13BFFE46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32CB-5246-3A46-B257-AB286C3EE30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298D4-4D46-EB4F-8599-3AD56A0B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2A242-115B-644F-9EED-04094FB3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7040-8DF6-204A-B370-14C9005B4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9F16-745E-1C44-9722-1512E5DB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34FEC-5802-DE46-AFF2-00710A736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9ADD9-9167-284A-AD43-59754B4B4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4B5A9-7B02-7142-87BE-A2676E887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4F45F-749E-8B40-9198-951C0457C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3B52A-5321-E448-AD43-03A04E6F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32CB-5246-3A46-B257-AB286C3EE30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8A1BF-AC67-FF49-AF87-9F258F54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D3289-2C0C-9645-AFA2-0138C805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7040-8DF6-204A-B370-14C9005B4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9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61D2-03A3-C347-93B2-E6289AA8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D0AEF-F1D1-5343-9F70-64033912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32CB-5246-3A46-B257-AB286C3EE30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451A0-AB45-3446-A624-71927E09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3D86D-579E-DB42-975B-B3764550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7040-8DF6-204A-B370-14C9005B4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7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20FF6F-8902-7142-8F93-34AE6C21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32CB-5246-3A46-B257-AB286C3EE30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6F717-AB20-A242-8CC1-B2BAD522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78656-81C0-AE42-82BC-9F2EACE3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7040-8DF6-204A-B370-14C9005B4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7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0A29-AA13-2C4B-BA54-A7A7BC78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F4F13-EB6F-114F-A4A1-C63579461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D83F7-69E4-9240-83C4-2245B529D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B694F-994A-9D41-8945-E8F53D63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32CB-5246-3A46-B257-AB286C3EE30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CDE81-0C93-224A-8F9D-78EF6983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8613E-AF51-2E4B-A144-85C33BA2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7040-8DF6-204A-B370-14C9005B4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9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50FD-14D2-B948-BCFA-077396A2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2A324-4BF0-8746-9434-DC044189A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D116A-1EA6-644A-B7A4-83C5B1FE9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523C7-5CAC-474D-9C60-3B7E0C39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A32CB-5246-3A46-B257-AB286C3EE30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46A3C-545A-5140-84C2-136D4B3E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A6828-FF19-E647-9A6F-EB2E8F2A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C7040-8DF6-204A-B370-14C9005B4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DEDF47-BB59-1942-93D3-3E5940DD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6A578-9923-114D-9412-432B711DB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A70B9-1E80-2947-AC6B-33F76F3D5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A32CB-5246-3A46-B257-AB286C3EE301}" type="datetimeFigureOut">
              <a:rPr lang="en-US" smtClean="0"/>
              <a:t>3/18/19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23BF-7C4F-7D49-A214-6C9DB8357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2528D-491C-F34E-8150-5272FB4CE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C7040-8DF6-204A-B370-14C9005B4B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Woman">
            <a:extLst>
              <a:ext uri="{FF2B5EF4-FFF2-40B4-BE49-F238E27FC236}">
                <a16:creationId xmlns:a16="http://schemas.microsoft.com/office/drawing/2014/main" id="{5531F915-8C38-ED4D-A900-48C96DA68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9664" y="4911529"/>
            <a:ext cx="914400" cy="914400"/>
          </a:xfrm>
          <a:prstGeom prst="rect">
            <a:avLst/>
          </a:prstGeom>
        </p:spPr>
      </p:pic>
      <p:pic>
        <p:nvPicPr>
          <p:cNvPr id="7" name="Graphic 6" descr="Truck">
            <a:extLst>
              <a:ext uri="{FF2B5EF4-FFF2-40B4-BE49-F238E27FC236}">
                <a16:creationId xmlns:a16="http://schemas.microsoft.com/office/drawing/2014/main" id="{C8A0EEF6-EB4F-8644-BC97-29EE20D64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7152" y="4900046"/>
            <a:ext cx="914400" cy="914400"/>
          </a:xfrm>
          <a:prstGeom prst="rect">
            <a:avLst/>
          </a:prstGeom>
        </p:spPr>
      </p:pic>
      <p:pic>
        <p:nvPicPr>
          <p:cNvPr id="9" name="Graphic 8" descr="Airplane">
            <a:extLst>
              <a:ext uri="{FF2B5EF4-FFF2-40B4-BE49-F238E27FC236}">
                <a16:creationId xmlns:a16="http://schemas.microsoft.com/office/drawing/2014/main" id="{C7D785F9-48DA-A643-948D-77FF4E8B4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0637" y="4900046"/>
            <a:ext cx="914400" cy="914400"/>
          </a:xfrm>
          <a:prstGeom prst="rect">
            <a:avLst/>
          </a:prstGeom>
        </p:spPr>
      </p:pic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3149648E-D688-5943-8FEB-F82C3DA707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1595" y="3836131"/>
            <a:ext cx="490538" cy="490538"/>
          </a:xfrm>
          <a:prstGeom prst="rect">
            <a:avLst/>
          </a:prstGeom>
        </p:spPr>
      </p:pic>
      <p:pic>
        <p:nvPicPr>
          <p:cNvPr id="13" name="Graphic 12" descr="Robot">
            <a:extLst>
              <a:ext uri="{FF2B5EF4-FFF2-40B4-BE49-F238E27FC236}">
                <a16:creationId xmlns:a16="http://schemas.microsoft.com/office/drawing/2014/main" id="{31AB37D9-85DB-E848-9136-338EBC9968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3211" y="3730958"/>
            <a:ext cx="702469" cy="702469"/>
          </a:xfrm>
          <a:prstGeom prst="rect">
            <a:avLst/>
          </a:prstGeom>
        </p:spPr>
      </p:pic>
      <p:pic>
        <p:nvPicPr>
          <p:cNvPr id="15" name="Graphic 14" descr="Box">
            <a:extLst>
              <a:ext uri="{FF2B5EF4-FFF2-40B4-BE49-F238E27FC236}">
                <a16:creationId xmlns:a16="http://schemas.microsoft.com/office/drawing/2014/main" id="{094141E3-9BF6-0141-8952-0BB45FD48E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97585" y="5157222"/>
            <a:ext cx="400049" cy="4000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AED623-1646-FB4F-97E5-A91903D8A85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06220" y="3794013"/>
            <a:ext cx="574774" cy="574774"/>
          </a:xfrm>
          <a:prstGeom prst="rect">
            <a:avLst/>
          </a:prstGeom>
        </p:spPr>
      </p:pic>
      <p:pic>
        <p:nvPicPr>
          <p:cNvPr id="17" name="Graphic 16" descr="Box">
            <a:extLst>
              <a:ext uri="{FF2B5EF4-FFF2-40B4-BE49-F238E27FC236}">
                <a16:creationId xmlns:a16="http://schemas.microsoft.com/office/drawing/2014/main" id="{946D798E-C5A2-9C4E-AC87-9C3A950D04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71070" y="5157222"/>
            <a:ext cx="400049" cy="400049"/>
          </a:xfrm>
          <a:prstGeom prst="rect">
            <a:avLst/>
          </a:prstGeom>
        </p:spPr>
      </p:pic>
      <p:pic>
        <p:nvPicPr>
          <p:cNvPr id="18" name="Graphic 17" descr="Box">
            <a:extLst>
              <a:ext uri="{FF2B5EF4-FFF2-40B4-BE49-F238E27FC236}">
                <a16:creationId xmlns:a16="http://schemas.microsoft.com/office/drawing/2014/main" id="{161E8A81-73BF-EE41-83AF-C7BACB49AD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44555" y="5157222"/>
            <a:ext cx="400049" cy="400049"/>
          </a:xfrm>
          <a:prstGeom prst="rect">
            <a:avLst/>
          </a:prstGeom>
        </p:spPr>
      </p:pic>
      <p:pic>
        <p:nvPicPr>
          <p:cNvPr id="19" name="Graphic 18" descr="Truck">
            <a:extLst>
              <a:ext uri="{FF2B5EF4-FFF2-40B4-BE49-F238E27FC236}">
                <a16:creationId xmlns:a16="http://schemas.microsoft.com/office/drawing/2014/main" id="{594609CA-6A44-6B4B-8087-011CF81C2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4122" y="4900046"/>
            <a:ext cx="914400" cy="914400"/>
          </a:xfrm>
          <a:prstGeom prst="rect">
            <a:avLst/>
          </a:prstGeom>
        </p:spPr>
      </p:pic>
      <p:pic>
        <p:nvPicPr>
          <p:cNvPr id="20" name="Graphic 19" descr="Box">
            <a:extLst>
              <a:ext uri="{FF2B5EF4-FFF2-40B4-BE49-F238E27FC236}">
                <a16:creationId xmlns:a16="http://schemas.microsoft.com/office/drawing/2014/main" id="{C0CD982A-3568-124A-B9D2-3D62222B7E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18040" y="5157222"/>
            <a:ext cx="400049" cy="400049"/>
          </a:xfrm>
          <a:prstGeom prst="rect">
            <a:avLst/>
          </a:prstGeom>
        </p:spPr>
      </p:pic>
      <p:pic>
        <p:nvPicPr>
          <p:cNvPr id="21" name="Graphic 20" descr="Man">
            <a:extLst>
              <a:ext uri="{FF2B5EF4-FFF2-40B4-BE49-F238E27FC236}">
                <a16:creationId xmlns:a16="http://schemas.microsoft.com/office/drawing/2014/main" id="{62965B1F-5E99-F047-8697-6BAA6736F11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147606" y="4900046"/>
            <a:ext cx="914400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ACB5191-921A-9940-9FC8-F7E50514CB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79706" y="3807109"/>
            <a:ext cx="574774" cy="5747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8FC83E9-30C9-7D48-83B2-D46B2602010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96723" y="3794013"/>
            <a:ext cx="574774" cy="5747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69CF101-02A9-DF49-BA52-E2E825CF9CE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26674" y="3807109"/>
            <a:ext cx="574774" cy="574774"/>
          </a:xfrm>
          <a:prstGeom prst="rect">
            <a:avLst/>
          </a:prstGeom>
        </p:spPr>
      </p:pic>
      <p:pic>
        <p:nvPicPr>
          <p:cNvPr id="28" name="Graphic 27" descr="Smart Phone">
            <a:extLst>
              <a:ext uri="{FF2B5EF4-FFF2-40B4-BE49-F238E27FC236}">
                <a16:creationId xmlns:a16="http://schemas.microsoft.com/office/drawing/2014/main" id="{31E794E5-3988-414D-BCE4-1B9A073685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5535" y="3849227"/>
            <a:ext cx="490538" cy="49053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A4DFC8-1198-5643-BFE6-614A8FA647F6}"/>
              </a:ext>
            </a:extLst>
          </p:cNvPr>
          <p:cNvCxnSpPr>
            <a:cxnSpLocks/>
          </p:cNvCxnSpPr>
          <p:nvPr/>
        </p:nvCxnSpPr>
        <p:spPr>
          <a:xfrm>
            <a:off x="77864" y="4619905"/>
            <a:ext cx="12030706" cy="0"/>
          </a:xfrm>
          <a:prstGeom prst="line">
            <a:avLst/>
          </a:prstGeom>
          <a:ln w="12700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DE6AA9-2CDE-6A48-A4C9-D7EB1D37480C}"/>
              </a:ext>
            </a:extLst>
          </p:cNvPr>
          <p:cNvCxnSpPr>
            <a:cxnSpLocks/>
          </p:cNvCxnSpPr>
          <p:nvPr/>
        </p:nvCxnSpPr>
        <p:spPr>
          <a:xfrm>
            <a:off x="71120" y="3515360"/>
            <a:ext cx="11996675" cy="0"/>
          </a:xfrm>
          <a:prstGeom prst="line">
            <a:avLst/>
          </a:prstGeom>
          <a:ln w="1270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U-Turn Arrow 34">
            <a:extLst>
              <a:ext uri="{FF2B5EF4-FFF2-40B4-BE49-F238E27FC236}">
                <a16:creationId xmlns:a16="http://schemas.microsoft.com/office/drawing/2014/main" id="{8DB807B6-37B6-8949-A573-4F4F6B23DE65}"/>
              </a:ext>
            </a:extLst>
          </p:cNvPr>
          <p:cNvSpPr/>
          <p:nvPr/>
        </p:nvSpPr>
        <p:spPr>
          <a:xfrm rot="10800000" flipH="1" flipV="1">
            <a:off x="5102868" y="2813846"/>
            <a:ext cx="6668762" cy="384107"/>
          </a:xfrm>
          <a:prstGeom prst="uturnArrow">
            <a:avLst>
              <a:gd name="adj1" fmla="val 13526"/>
              <a:gd name="adj2" fmla="val 12324"/>
              <a:gd name="adj3" fmla="val 18741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U-Turn Arrow 35">
            <a:extLst>
              <a:ext uri="{FF2B5EF4-FFF2-40B4-BE49-F238E27FC236}">
                <a16:creationId xmlns:a16="http://schemas.microsoft.com/office/drawing/2014/main" id="{8AFA267B-DC1C-5942-94C1-A408A6EDD911}"/>
              </a:ext>
            </a:extLst>
          </p:cNvPr>
          <p:cNvSpPr/>
          <p:nvPr/>
        </p:nvSpPr>
        <p:spPr>
          <a:xfrm rot="10800000" flipH="1" flipV="1">
            <a:off x="7239001" y="2918619"/>
            <a:ext cx="4419072" cy="279335"/>
          </a:xfrm>
          <a:prstGeom prst="uturnArrow">
            <a:avLst>
              <a:gd name="adj1" fmla="val 17818"/>
              <a:gd name="adj2" fmla="val 16515"/>
              <a:gd name="adj3" fmla="val 21639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U-Turn Arrow 36">
            <a:extLst>
              <a:ext uri="{FF2B5EF4-FFF2-40B4-BE49-F238E27FC236}">
                <a16:creationId xmlns:a16="http://schemas.microsoft.com/office/drawing/2014/main" id="{2756B114-806E-1A43-9861-30907735B6D2}"/>
              </a:ext>
            </a:extLst>
          </p:cNvPr>
          <p:cNvSpPr/>
          <p:nvPr/>
        </p:nvSpPr>
        <p:spPr>
          <a:xfrm rot="10800000" flipH="1" flipV="1">
            <a:off x="9469121" y="3017442"/>
            <a:ext cx="2064260" cy="184548"/>
          </a:xfrm>
          <a:prstGeom prst="uturnArrow">
            <a:avLst>
              <a:gd name="adj1" fmla="val 25000"/>
              <a:gd name="adj2" fmla="val 21124"/>
              <a:gd name="adj3" fmla="val 28101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U-Turn Arrow 37">
            <a:extLst>
              <a:ext uri="{FF2B5EF4-FFF2-40B4-BE49-F238E27FC236}">
                <a16:creationId xmlns:a16="http://schemas.microsoft.com/office/drawing/2014/main" id="{DE005B8B-EF4C-3F43-B963-D61A8D8123B0}"/>
              </a:ext>
            </a:extLst>
          </p:cNvPr>
          <p:cNvSpPr/>
          <p:nvPr/>
        </p:nvSpPr>
        <p:spPr>
          <a:xfrm rot="10800000" flipV="1">
            <a:off x="2940885" y="2985555"/>
            <a:ext cx="2109863" cy="212400"/>
          </a:xfrm>
          <a:prstGeom prst="uturnArrow">
            <a:avLst>
              <a:gd name="adj1" fmla="val 25000"/>
              <a:gd name="adj2" fmla="val 25000"/>
              <a:gd name="adj3" fmla="val 2799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U-Turn Arrow 38">
            <a:extLst>
              <a:ext uri="{FF2B5EF4-FFF2-40B4-BE49-F238E27FC236}">
                <a16:creationId xmlns:a16="http://schemas.microsoft.com/office/drawing/2014/main" id="{E07EA91B-6EE8-E544-ADEF-20BA7B3CC22D}"/>
              </a:ext>
            </a:extLst>
          </p:cNvPr>
          <p:cNvSpPr/>
          <p:nvPr/>
        </p:nvSpPr>
        <p:spPr>
          <a:xfrm rot="10800000" flipV="1">
            <a:off x="2776854" y="2713835"/>
            <a:ext cx="9087637" cy="484118"/>
          </a:xfrm>
          <a:prstGeom prst="uturnArrow">
            <a:avLst>
              <a:gd name="adj1" fmla="val 10894"/>
              <a:gd name="adj2" fmla="val 11350"/>
              <a:gd name="adj3" fmla="val 12153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F208C2-AD39-014C-AC3D-4A101B517621}"/>
              </a:ext>
            </a:extLst>
          </p:cNvPr>
          <p:cNvCxnSpPr>
            <a:cxnSpLocks/>
          </p:cNvCxnSpPr>
          <p:nvPr/>
        </p:nvCxnSpPr>
        <p:spPr>
          <a:xfrm>
            <a:off x="55880" y="2423160"/>
            <a:ext cx="12011915" cy="0"/>
          </a:xfrm>
          <a:prstGeom prst="line">
            <a:avLst/>
          </a:prstGeom>
          <a:ln w="1270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C4DB0D-3432-9244-AAF1-C786A1F1624D}"/>
              </a:ext>
            </a:extLst>
          </p:cNvPr>
          <p:cNvCxnSpPr>
            <a:cxnSpLocks/>
          </p:cNvCxnSpPr>
          <p:nvPr/>
        </p:nvCxnSpPr>
        <p:spPr>
          <a:xfrm>
            <a:off x="45720" y="1290320"/>
            <a:ext cx="11991596" cy="0"/>
          </a:xfrm>
          <a:prstGeom prst="line">
            <a:avLst/>
          </a:prstGeom>
          <a:ln w="1270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B3535F6-F401-EE49-983A-916458FACB28}"/>
              </a:ext>
            </a:extLst>
          </p:cNvPr>
          <p:cNvSpPr/>
          <p:nvPr/>
        </p:nvSpPr>
        <p:spPr>
          <a:xfrm>
            <a:off x="2647423" y="1986902"/>
            <a:ext cx="555725" cy="23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90EA4B-01F6-EF42-8C0B-7F329FF0CE5B}"/>
              </a:ext>
            </a:extLst>
          </p:cNvPr>
          <p:cNvSpPr/>
          <p:nvPr/>
        </p:nvSpPr>
        <p:spPr>
          <a:xfrm>
            <a:off x="4820909" y="1986902"/>
            <a:ext cx="555725" cy="230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5DA79F-2F11-B040-8B7D-D548AC764986}"/>
              </a:ext>
            </a:extLst>
          </p:cNvPr>
          <p:cNvSpPr/>
          <p:nvPr/>
        </p:nvSpPr>
        <p:spPr>
          <a:xfrm>
            <a:off x="6961138" y="1984982"/>
            <a:ext cx="555725" cy="230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D06C62C-66F0-574A-A283-ED237FA0A476}"/>
              </a:ext>
            </a:extLst>
          </p:cNvPr>
          <p:cNvSpPr/>
          <p:nvPr/>
        </p:nvSpPr>
        <p:spPr>
          <a:xfrm>
            <a:off x="9211412" y="1981511"/>
            <a:ext cx="555725" cy="230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9AC0E3-811E-0F46-958F-CFB3CBF0B520}"/>
              </a:ext>
            </a:extLst>
          </p:cNvPr>
          <p:cNvSpPr/>
          <p:nvPr/>
        </p:nvSpPr>
        <p:spPr>
          <a:xfrm>
            <a:off x="11341363" y="1981383"/>
            <a:ext cx="555725" cy="23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087EEAC-5935-3A4D-9276-A12FCE7BE845}"/>
              </a:ext>
            </a:extLst>
          </p:cNvPr>
          <p:cNvSpPr/>
          <p:nvPr/>
        </p:nvSpPr>
        <p:spPr>
          <a:xfrm>
            <a:off x="3993607" y="1564368"/>
            <a:ext cx="6538876" cy="230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0FD34F-02D4-5149-B180-9F7364DB6F3A}"/>
              </a:ext>
            </a:extLst>
          </p:cNvPr>
          <p:cNvSpPr txBox="1"/>
          <p:nvPr/>
        </p:nvSpPr>
        <p:spPr>
          <a:xfrm>
            <a:off x="456230" y="4945817"/>
            <a:ext cx="1166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User</a:t>
            </a:r>
          </a:p>
          <a:p>
            <a:pPr algn="ctr"/>
            <a:r>
              <a:rPr lang="en-US" sz="2400" dirty="0"/>
              <a:t>Journey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521B8B-F110-CF43-8477-76B0D2003CE2}"/>
              </a:ext>
            </a:extLst>
          </p:cNvPr>
          <p:cNvSpPr txBox="1"/>
          <p:nvPr/>
        </p:nvSpPr>
        <p:spPr>
          <a:xfrm>
            <a:off x="245895" y="3850567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Digitization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E446D79-DCC5-FD4E-A1EB-7DA5C25511A3}"/>
              </a:ext>
            </a:extLst>
          </p:cNvPr>
          <p:cNvSpPr txBox="1"/>
          <p:nvPr/>
        </p:nvSpPr>
        <p:spPr>
          <a:xfrm>
            <a:off x="151781" y="2736531"/>
            <a:ext cx="1804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Digitalization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9DEB628-53C3-C04C-A2EA-AFDEB5E0B57F}"/>
              </a:ext>
            </a:extLst>
          </p:cNvPr>
          <p:cNvSpPr txBox="1"/>
          <p:nvPr/>
        </p:nvSpPr>
        <p:spPr>
          <a:xfrm>
            <a:off x="18786" y="1399659"/>
            <a:ext cx="2088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Digital</a:t>
            </a:r>
          </a:p>
          <a:p>
            <a:pPr algn="ctr"/>
            <a:r>
              <a:rPr lang="en-US" sz="2400" dirty="0"/>
              <a:t>Transformation</a:t>
            </a:r>
          </a:p>
        </p:txBody>
      </p:sp>
      <p:pic>
        <p:nvPicPr>
          <p:cNvPr id="92" name="Graphic 91" descr="Robot">
            <a:extLst>
              <a:ext uri="{FF2B5EF4-FFF2-40B4-BE49-F238E27FC236}">
                <a16:creationId xmlns:a16="http://schemas.microsoft.com/office/drawing/2014/main" id="{37806CA6-C166-3149-BF69-07142C94D8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8506" y="3724212"/>
            <a:ext cx="702469" cy="702469"/>
          </a:xfrm>
          <a:prstGeom prst="rect">
            <a:avLst/>
          </a:prstGeom>
        </p:spPr>
      </p:pic>
      <p:pic>
        <p:nvPicPr>
          <p:cNvPr id="93" name="Graphic 92" descr="Robot">
            <a:extLst>
              <a:ext uri="{FF2B5EF4-FFF2-40B4-BE49-F238E27FC236}">
                <a16:creationId xmlns:a16="http://schemas.microsoft.com/office/drawing/2014/main" id="{B7DA77C1-C1C0-F54F-B2F3-BB0BA112F6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19617" y="3724212"/>
            <a:ext cx="702469" cy="702469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DAAA1E8-5986-C243-B130-5E9E46FE3CD1}"/>
              </a:ext>
            </a:extLst>
          </p:cNvPr>
          <p:cNvSpPr txBox="1"/>
          <p:nvPr/>
        </p:nvSpPr>
        <p:spPr>
          <a:xfrm>
            <a:off x="401360" y="348030"/>
            <a:ext cx="1323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API</a:t>
            </a:r>
          </a:p>
          <a:p>
            <a:pPr algn="ctr"/>
            <a:r>
              <a:rPr lang="en-US" sz="2400" dirty="0"/>
              <a:t>Economy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F37195-8A2C-FE47-8813-8D4FD1B424C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80741" y="350901"/>
            <a:ext cx="1980282" cy="68808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D1797F5-B006-B94A-8A5D-204B955C89D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68866" y="359204"/>
            <a:ext cx="1980282" cy="68808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8FA67E1-7B6D-9947-A31B-C1163E4B58D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60899" y="365990"/>
            <a:ext cx="1980282" cy="68808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EC98974-C761-E746-B317-197BC8654C8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54174" y="365990"/>
            <a:ext cx="1980282" cy="68808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A95B436-77E0-F748-A5AC-4405087D25A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47459" y="365990"/>
            <a:ext cx="1980282" cy="68808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BCC9577-5714-0647-AF13-4A283FA447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09107" y="365990"/>
            <a:ext cx="1980282" cy="688087"/>
          </a:xfrm>
          <a:prstGeom prst="rect">
            <a:avLst/>
          </a:prstGeom>
        </p:spPr>
      </p:pic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F2B1F81F-40B5-B442-9C67-AC1E223B92C3}"/>
              </a:ext>
            </a:extLst>
          </p:cNvPr>
          <p:cNvSpPr/>
          <p:nvPr/>
        </p:nvSpPr>
        <p:spPr>
          <a:xfrm>
            <a:off x="2680020" y="6094586"/>
            <a:ext cx="9217068" cy="304799"/>
          </a:xfrm>
          <a:prstGeom prst="stripedRightArrow">
            <a:avLst>
              <a:gd name="adj1" fmla="val 44594"/>
              <a:gd name="adj2" fmla="val 2148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6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Wilde, Erik</dc:creator>
  <cp:lastModifiedBy>Wilde, Erik</cp:lastModifiedBy>
  <cp:revision>13</cp:revision>
  <dcterms:created xsi:type="dcterms:W3CDTF">2019-03-18T17:33:09Z</dcterms:created>
  <dcterms:modified xsi:type="dcterms:W3CDTF">2019-03-18T21:33:17Z</dcterms:modified>
</cp:coreProperties>
</file>