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>
        <p:scale>
          <a:sx n="114" d="100"/>
          <a:sy n="11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8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Product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8" y="74367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Consumer</a:t>
            </a:r>
            <a:endParaRPr lang="en-US" sz="1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75172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Consumer</a:t>
            </a:r>
            <a:endParaRPr lang="en-US" sz="1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3822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Consumer</a:t>
            </a:r>
            <a:endParaRPr lang="en-US" sz="1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3822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</a:t>
            </a:r>
            <a:r>
              <a:rPr lang="en-US" sz="1200" dirty="0"/>
              <a:t>Consumer</a:t>
            </a:r>
            <a:endParaRPr lang="en-US" sz="1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38223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 Consumer</a:t>
            </a:r>
            <a:endParaRPr lang="en-US" sz="1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Internal 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Partner Portal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C36F27-E0B6-B0FA-BB53-D5CC2F661E4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086292" y="4548961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84CAF8-908B-CBFC-ADD4-2AA8DFD295E1}"/>
              </a:ext>
            </a:extLst>
          </p:cNvPr>
          <p:cNvCxnSpPr>
            <a:cxnSpLocks/>
          </p:cNvCxnSpPr>
          <p:nvPr/>
        </p:nvCxnSpPr>
        <p:spPr>
          <a:xfrm flipV="1">
            <a:off x="2683888" y="4548961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3F69E-6EF6-86B2-EBBD-359BD78553A3}"/>
              </a:ext>
            </a:extLst>
          </p:cNvPr>
          <p:cNvCxnSpPr>
            <a:cxnSpLocks/>
          </p:cNvCxnSpPr>
          <p:nvPr/>
        </p:nvCxnSpPr>
        <p:spPr>
          <a:xfrm flipV="1">
            <a:off x="4529430" y="4548961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B9A066-B914-C236-757B-3EA05EDF8122}"/>
              </a:ext>
            </a:extLst>
          </p:cNvPr>
          <p:cNvCxnSpPr>
            <a:cxnSpLocks/>
          </p:cNvCxnSpPr>
          <p:nvPr/>
        </p:nvCxnSpPr>
        <p:spPr>
          <a:xfrm flipV="1">
            <a:off x="6387766" y="4548961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968F59-CE86-43BB-4734-63504901755A}"/>
              </a:ext>
            </a:extLst>
          </p:cNvPr>
          <p:cNvCxnSpPr>
            <a:cxnSpLocks/>
          </p:cNvCxnSpPr>
          <p:nvPr/>
        </p:nvCxnSpPr>
        <p:spPr>
          <a:xfrm flipV="1">
            <a:off x="7975395" y="4548961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38FD2C-71C8-1A50-6008-8D3C95B81507}"/>
              </a:ext>
            </a:extLst>
          </p:cNvPr>
          <p:cNvCxnSpPr>
            <a:cxnSpLocks/>
          </p:cNvCxnSpPr>
          <p:nvPr/>
        </p:nvCxnSpPr>
        <p:spPr>
          <a:xfrm flipV="1">
            <a:off x="1081970" y="1188755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A55623-06CE-5E6F-FF90-CF6C920F8761}"/>
              </a:ext>
            </a:extLst>
          </p:cNvPr>
          <p:cNvCxnSpPr>
            <a:cxnSpLocks/>
          </p:cNvCxnSpPr>
          <p:nvPr/>
        </p:nvCxnSpPr>
        <p:spPr>
          <a:xfrm flipV="1">
            <a:off x="2675245" y="1187660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C5811B-5D00-F738-ECDF-7DF54A3D64F0}"/>
              </a:ext>
            </a:extLst>
          </p:cNvPr>
          <p:cNvCxnSpPr>
            <a:cxnSpLocks/>
          </p:cNvCxnSpPr>
          <p:nvPr/>
        </p:nvCxnSpPr>
        <p:spPr>
          <a:xfrm flipV="1">
            <a:off x="4529430" y="1187660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795CDA-CB5B-9524-7D44-0C36493DCD40}"/>
              </a:ext>
            </a:extLst>
          </p:cNvPr>
          <p:cNvCxnSpPr>
            <a:cxnSpLocks/>
          </p:cNvCxnSpPr>
          <p:nvPr/>
        </p:nvCxnSpPr>
        <p:spPr>
          <a:xfrm flipV="1">
            <a:off x="6387766" y="1187660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30A00C-EE86-559F-8ECB-1A39D65304B1}"/>
              </a:ext>
            </a:extLst>
          </p:cNvPr>
          <p:cNvCxnSpPr>
            <a:cxnSpLocks/>
          </p:cNvCxnSpPr>
          <p:nvPr/>
        </p:nvCxnSpPr>
        <p:spPr>
          <a:xfrm flipV="1">
            <a:off x="7975395" y="1187660"/>
            <a:ext cx="0" cy="2733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E35C7F9-903F-B19D-D721-CD24970EAA90}"/>
              </a:ext>
            </a:extLst>
          </p:cNvPr>
          <p:cNvCxnSpPr>
            <a:cxnSpLocks/>
          </p:cNvCxnSpPr>
          <p:nvPr/>
        </p:nvCxnSpPr>
        <p:spPr>
          <a:xfrm flipH="1" flipV="1">
            <a:off x="1763485" y="1898551"/>
            <a:ext cx="2629921" cy="5992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8BDD8D-2D1E-5011-29D0-27A8AC5F5088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4529431" y="1908728"/>
            <a:ext cx="1" cy="5890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CB7655-0F95-2DE7-A5E3-B1AB8689E1B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665457" y="1898039"/>
            <a:ext cx="2502586" cy="5997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636647-B441-238E-D950-C8A8E45EE512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4529431" y="3571012"/>
            <a:ext cx="1" cy="5420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74175A-8728-A8A0-2565-D03E6AF102D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90821" y="3571011"/>
            <a:ext cx="2502585" cy="54201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28EEAA-6572-8FA2-CBD5-22818FD0C10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665457" y="3571011"/>
            <a:ext cx="2502585" cy="54201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 Streaming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 1</a:t>
            </a:r>
          </a:p>
        </p:txBody>
      </p:sp>
    </p:spTree>
    <p:extLst>
      <p:ext uri="{BB962C8B-B14F-4D97-AF65-F5344CB8AC3E}">
        <p14:creationId xmlns:p14="http://schemas.microsoft.com/office/powerpoint/2010/main" val="1823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13</cp:revision>
  <dcterms:created xsi:type="dcterms:W3CDTF">2021-09-14T07:54:01Z</dcterms:created>
  <dcterms:modified xsi:type="dcterms:W3CDTF">2022-11-08T18:38:28Z</dcterms:modified>
</cp:coreProperties>
</file>