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81"/>
  </p:normalViewPr>
  <p:slideViewPr>
    <p:cSldViewPr snapToGrid="0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2775-C8CD-318B-F604-9EA837BDC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356A9-51B5-527F-D915-8CE639A7F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A76BE-DA26-5D71-B6BA-A397844B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20FC-1F0E-4E43-A830-122010B9612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8C9D0-C382-3EA0-E01C-8983AB2A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ED54A-9DD0-63B4-7CF2-E28D9B10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025F-2917-864F-AD5B-5A2DFB68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2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4204-258A-BE6B-CBC4-AA95D8D1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FF46B-CE65-E5C9-880F-7A854B719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8EDC-8C3D-CE42-A2AE-BCB32499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20FC-1F0E-4E43-A830-122010B9612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6CD6A-E7AA-E569-2CA0-B0C219BF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57E9-231D-F179-1DB9-89E35FCF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025F-2917-864F-AD5B-5A2DFB68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F9BF8-884F-8AA3-921B-F74AA38C2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93BF9-5533-EEC0-7892-31F0BB127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9B1C-1A83-5033-9B1B-A5EC0C72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20FC-1F0E-4E43-A830-122010B9612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B18CF-774F-2CD0-CA5D-B93C588E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33B73-0132-4978-8155-ECC52DB6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025F-2917-864F-AD5B-5A2DFB68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5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7BBE-16D8-C567-912A-481D8782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43E0-327D-2E43-DE60-6D526E7DB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48D8A-3376-19CD-D60B-4643B674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20FC-1F0E-4E43-A830-122010B9612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45B2C-5589-2084-F16B-CFB3DDD3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E166C-3B15-8260-612C-DFD20120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025F-2917-864F-AD5B-5A2DFB68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9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1669-0248-DF14-4BA4-7346AE49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305BA-14B1-243A-96A2-FC2E9071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26227-123B-8CF3-E7DD-A6564430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20FC-1F0E-4E43-A830-122010B9612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CB4B6-9399-FA8A-A578-083D5064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B2B65-40D6-1C7B-6206-08A93737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025F-2917-864F-AD5B-5A2DFB68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8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BEED-96E1-B612-F638-6106CE15B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8A8E-6589-646C-5E16-DA61B3B0E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C8B8C-DCD6-3162-B995-1ACF04E0D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60AE9-6E9C-ADBA-B154-123D640D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20FC-1F0E-4E43-A830-122010B9612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B56F1-4F7E-8B8A-0DF2-B314EA49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886E1-20EF-EAC8-37C9-1465FD83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025F-2917-864F-AD5B-5A2DFB68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1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0E45-0A99-84C1-1F6B-D445B9C9B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AFE18-94D5-1CF8-FCCA-A3ED9D2E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821FB-B9F5-88F5-9EEF-922318CE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7E86D-2FCA-AD33-12E1-6505F72CB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FAFF1-40C2-7E9D-6FE0-1F19701BA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8784E-95B0-B7C0-88BD-9A4B17CF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20FC-1F0E-4E43-A830-122010B9612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375F7-0A4A-4D9C-0DBD-71A58EAD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17022-A6F0-946C-B69C-0A4B7969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025F-2917-864F-AD5B-5A2DFB68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40A5-3FA9-EF99-3DD6-F5569B5C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1A07E8-7582-68F6-A4D2-3E5CA0BA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20FC-1F0E-4E43-A830-122010B9612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7C3ED-F2EA-6F52-5E72-BACC5BA9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24B3D-121E-0A7D-F8B9-CFE803F8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025F-2917-864F-AD5B-5A2DFB68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0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40012-3D4D-871D-6B1A-2814A5D5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20FC-1F0E-4E43-A830-122010B9612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D65E8-BFD5-B780-7D55-AE13E0A9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766DB-9D6B-3609-1AD1-ACEE119F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025F-2917-864F-AD5B-5A2DFB68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B50C-192C-D032-1355-CFE7A30C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EC25-88B3-5EDE-FF50-F9807D9F9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DE079-50B0-E3DB-4806-B711B4D2F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99B09-05C5-DF11-5309-2FDE17CA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20FC-1F0E-4E43-A830-122010B9612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842B0-4E82-9F40-30BE-C677D853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5EBC3-1618-8CEA-5383-72D2B293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025F-2917-864F-AD5B-5A2DFB68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2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C863-3671-0A97-75D3-92BB91C0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1D864-ED2F-9A96-AB95-220E20060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C95F9-5AE9-07F0-F30F-903571AEE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E082C-37A2-CF8E-6179-33F750A6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20FC-1F0E-4E43-A830-122010B9612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8668E-7FA8-F312-BD0C-940F015F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067B7-F1A0-E19C-331E-5C403B44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A025F-2917-864F-AD5B-5A2DFB68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6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C785C-D6CD-2AEB-35A7-5D4BA7F0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15D81-A136-418C-2B69-25C127A7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D9FC5-858C-DDCD-115F-56E4CD443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20FC-1F0E-4E43-A830-122010B9612D}" type="datetimeFigureOut">
              <a:rPr lang="en-US" smtClean="0"/>
              <a:t>11/2/22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B799A-40B9-8FE0-542F-25A64F4DA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AA35D-25D9-4595-49FE-201400616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A025F-2917-864F-AD5B-5A2DFB68E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3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44EF4248-C431-B8B2-424A-CBF38430883B}"/>
              </a:ext>
            </a:extLst>
          </p:cNvPr>
          <p:cNvSpPr/>
          <p:nvPr/>
        </p:nvSpPr>
        <p:spPr>
          <a:xfrm>
            <a:off x="3529012" y="1638303"/>
            <a:ext cx="6929439" cy="3600450"/>
          </a:xfrm>
          <a:custGeom>
            <a:avLst/>
            <a:gdLst>
              <a:gd name="connsiteX0" fmla="*/ 0 w 6515100"/>
              <a:gd name="connsiteY0" fmla="*/ 3331276 h 3337528"/>
              <a:gd name="connsiteX1" fmla="*/ 71437 w 6515100"/>
              <a:gd name="connsiteY1" fmla="*/ 2259713 h 3337528"/>
              <a:gd name="connsiteX2" fmla="*/ 214312 w 6515100"/>
              <a:gd name="connsiteY2" fmla="*/ 1316738 h 3337528"/>
              <a:gd name="connsiteX3" fmla="*/ 400050 w 6515100"/>
              <a:gd name="connsiteY3" fmla="*/ 645226 h 3337528"/>
              <a:gd name="connsiteX4" fmla="*/ 757237 w 6515100"/>
              <a:gd name="connsiteY4" fmla="*/ 130876 h 3337528"/>
              <a:gd name="connsiteX5" fmla="*/ 914400 w 6515100"/>
              <a:gd name="connsiteY5" fmla="*/ 2288 h 3337528"/>
              <a:gd name="connsiteX6" fmla="*/ 1228725 w 6515100"/>
              <a:gd name="connsiteY6" fmla="*/ 202313 h 3337528"/>
              <a:gd name="connsiteX7" fmla="*/ 1671637 w 6515100"/>
              <a:gd name="connsiteY7" fmla="*/ 673801 h 3337528"/>
              <a:gd name="connsiteX8" fmla="*/ 2271712 w 6515100"/>
              <a:gd name="connsiteY8" fmla="*/ 1759651 h 3337528"/>
              <a:gd name="connsiteX9" fmla="*/ 2871787 w 6515100"/>
              <a:gd name="connsiteY9" fmla="*/ 2859788 h 3337528"/>
              <a:gd name="connsiteX10" fmla="*/ 3414712 w 6515100"/>
              <a:gd name="connsiteY10" fmla="*/ 3331276 h 3337528"/>
              <a:gd name="connsiteX11" fmla="*/ 3957637 w 6515100"/>
              <a:gd name="connsiteY11" fmla="*/ 3088388 h 3337528"/>
              <a:gd name="connsiteX12" fmla="*/ 4414837 w 6515100"/>
              <a:gd name="connsiteY12" fmla="*/ 2502601 h 3337528"/>
              <a:gd name="connsiteX13" fmla="*/ 4857750 w 6515100"/>
              <a:gd name="connsiteY13" fmla="*/ 2045401 h 3337528"/>
              <a:gd name="connsiteX14" fmla="*/ 5672137 w 6515100"/>
              <a:gd name="connsiteY14" fmla="*/ 1745363 h 3337528"/>
              <a:gd name="connsiteX15" fmla="*/ 6515100 w 6515100"/>
              <a:gd name="connsiteY15" fmla="*/ 1631063 h 3337528"/>
              <a:gd name="connsiteX0" fmla="*/ 0 w 6515100"/>
              <a:gd name="connsiteY0" fmla="*/ 3329586 h 3335838"/>
              <a:gd name="connsiteX1" fmla="*/ 71437 w 6515100"/>
              <a:gd name="connsiteY1" fmla="*/ 2258023 h 3335838"/>
              <a:gd name="connsiteX2" fmla="*/ 214312 w 6515100"/>
              <a:gd name="connsiteY2" fmla="*/ 1315048 h 3335838"/>
              <a:gd name="connsiteX3" fmla="*/ 400050 w 6515100"/>
              <a:gd name="connsiteY3" fmla="*/ 643536 h 3335838"/>
              <a:gd name="connsiteX4" fmla="*/ 542925 w 6515100"/>
              <a:gd name="connsiteY4" fmla="*/ 157761 h 3335838"/>
              <a:gd name="connsiteX5" fmla="*/ 914400 w 6515100"/>
              <a:gd name="connsiteY5" fmla="*/ 598 h 3335838"/>
              <a:gd name="connsiteX6" fmla="*/ 1228725 w 6515100"/>
              <a:gd name="connsiteY6" fmla="*/ 200623 h 3335838"/>
              <a:gd name="connsiteX7" fmla="*/ 1671637 w 6515100"/>
              <a:gd name="connsiteY7" fmla="*/ 672111 h 3335838"/>
              <a:gd name="connsiteX8" fmla="*/ 2271712 w 6515100"/>
              <a:gd name="connsiteY8" fmla="*/ 1757961 h 3335838"/>
              <a:gd name="connsiteX9" fmla="*/ 2871787 w 6515100"/>
              <a:gd name="connsiteY9" fmla="*/ 2858098 h 3335838"/>
              <a:gd name="connsiteX10" fmla="*/ 3414712 w 6515100"/>
              <a:gd name="connsiteY10" fmla="*/ 3329586 h 3335838"/>
              <a:gd name="connsiteX11" fmla="*/ 3957637 w 6515100"/>
              <a:gd name="connsiteY11" fmla="*/ 3086698 h 3335838"/>
              <a:gd name="connsiteX12" fmla="*/ 4414837 w 6515100"/>
              <a:gd name="connsiteY12" fmla="*/ 2500911 h 3335838"/>
              <a:gd name="connsiteX13" fmla="*/ 4857750 w 6515100"/>
              <a:gd name="connsiteY13" fmla="*/ 2043711 h 3335838"/>
              <a:gd name="connsiteX14" fmla="*/ 5672137 w 6515100"/>
              <a:gd name="connsiteY14" fmla="*/ 1743673 h 3335838"/>
              <a:gd name="connsiteX15" fmla="*/ 6515100 w 6515100"/>
              <a:gd name="connsiteY15" fmla="*/ 1629373 h 3335838"/>
              <a:gd name="connsiteX0" fmla="*/ 0 w 6515100"/>
              <a:gd name="connsiteY0" fmla="*/ 3340221 h 3346473"/>
              <a:gd name="connsiteX1" fmla="*/ 71437 w 6515100"/>
              <a:gd name="connsiteY1" fmla="*/ 2268658 h 3346473"/>
              <a:gd name="connsiteX2" fmla="*/ 214312 w 6515100"/>
              <a:gd name="connsiteY2" fmla="*/ 1325683 h 3346473"/>
              <a:gd name="connsiteX3" fmla="*/ 542925 w 6515100"/>
              <a:gd name="connsiteY3" fmla="*/ 168396 h 3346473"/>
              <a:gd name="connsiteX4" fmla="*/ 914400 w 6515100"/>
              <a:gd name="connsiteY4" fmla="*/ 11233 h 3346473"/>
              <a:gd name="connsiteX5" fmla="*/ 1228725 w 6515100"/>
              <a:gd name="connsiteY5" fmla="*/ 211258 h 3346473"/>
              <a:gd name="connsiteX6" fmla="*/ 1671637 w 6515100"/>
              <a:gd name="connsiteY6" fmla="*/ 682746 h 3346473"/>
              <a:gd name="connsiteX7" fmla="*/ 2271712 w 6515100"/>
              <a:gd name="connsiteY7" fmla="*/ 1768596 h 3346473"/>
              <a:gd name="connsiteX8" fmla="*/ 2871787 w 6515100"/>
              <a:gd name="connsiteY8" fmla="*/ 2868733 h 3346473"/>
              <a:gd name="connsiteX9" fmla="*/ 3414712 w 6515100"/>
              <a:gd name="connsiteY9" fmla="*/ 3340221 h 3346473"/>
              <a:gd name="connsiteX10" fmla="*/ 3957637 w 6515100"/>
              <a:gd name="connsiteY10" fmla="*/ 3097333 h 3346473"/>
              <a:gd name="connsiteX11" fmla="*/ 4414837 w 6515100"/>
              <a:gd name="connsiteY11" fmla="*/ 2511546 h 3346473"/>
              <a:gd name="connsiteX12" fmla="*/ 4857750 w 6515100"/>
              <a:gd name="connsiteY12" fmla="*/ 2054346 h 3346473"/>
              <a:gd name="connsiteX13" fmla="*/ 5672137 w 6515100"/>
              <a:gd name="connsiteY13" fmla="*/ 1754308 h 3346473"/>
              <a:gd name="connsiteX14" fmla="*/ 6515100 w 6515100"/>
              <a:gd name="connsiteY14" fmla="*/ 1640008 h 3346473"/>
              <a:gd name="connsiteX0" fmla="*/ 0 w 6515100"/>
              <a:gd name="connsiteY0" fmla="*/ 3338042 h 3344294"/>
              <a:gd name="connsiteX1" fmla="*/ 71437 w 6515100"/>
              <a:gd name="connsiteY1" fmla="*/ 2266479 h 3344294"/>
              <a:gd name="connsiteX2" fmla="*/ 214312 w 6515100"/>
              <a:gd name="connsiteY2" fmla="*/ 1323504 h 3344294"/>
              <a:gd name="connsiteX3" fmla="*/ 442913 w 6515100"/>
              <a:gd name="connsiteY3" fmla="*/ 480542 h 3344294"/>
              <a:gd name="connsiteX4" fmla="*/ 914400 w 6515100"/>
              <a:gd name="connsiteY4" fmla="*/ 9054 h 3344294"/>
              <a:gd name="connsiteX5" fmla="*/ 1228725 w 6515100"/>
              <a:gd name="connsiteY5" fmla="*/ 209079 h 3344294"/>
              <a:gd name="connsiteX6" fmla="*/ 1671637 w 6515100"/>
              <a:gd name="connsiteY6" fmla="*/ 680567 h 3344294"/>
              <a:gd name="connsiteX7" fmla="*/ 2271712 w 6515100"/>
              <a:gd name="connsiteY7" fmla="*/ 1766417 h 3344294"/>
              <a:gd name="connsiteX8" fmla="*/ 2871787 w 6515100"/>
              <a:gd name="connsiteY8" fmla="*/ 2866554 h 3344294"/>
              <a:gd name="connsiteX9" fmla="*/ 3414712 w 6515100"/>
              <a:gd name="connsiteY9" fmla="*/ 3338042 h 3344294"/>
              <a:gd name="connsiteX10" fmla="*/ 3957637 w 6515100"/>
              <a:gd name="connsiteY10" fmla="*/ 3095154 h 3344294"/>
              <a:gd name="connsiteX11" fmla="*/ 4414837 w 6515100"/>
              <a:gd name="connsiteY11" fmla="*/ 2509367 h 3344294"/>
              <a:gd name="connsiteX12" fmla="*/ 4857750 w 6515100"/>
              <a:gd name="connsiteY12" fmla="*/ 2052167 h 3344294"/>
              <a:gd name="connsiteX13" fmla="*/ 5672137 w 6515100"/>
              <a:gd name="connsiteY13" fmla="*/ 1752129 h 3344294"/>
              <a:gd name="connsiteX14" fmla="*/ 6515100 w 6515100"/>
              <a:gd name="connsiteY14" fmla="*/ 1637829 h 3344294"/>
              <a:gd name="connsiteX0" fmla="*/ 0 w 6515100"/>
              <a:gd name="connsiteY0" fmla="*/ 3334470 h 3340722"/>
              <a:gd name="connsiteX1" fmla="*/ 71437 w 6515100"/>
              <a:gd name="connsiteY1" fmla="*/ 2262907 h 3340722"/>
              <a:gd name="connsiteX2" fmla="*/ 214312 w 6515100"/>
              <a:gd name="connsiteY2" fmla="*/ 1319932 h 3340722"/>
              <a:gd name="connsiteX3" fmla="*/ 442913 w 6515100"/>
              <a:gd name="connsiteY3" fmla="*/ 476970 h 3340722"/>
              <a:gd name="connsiteX4" fmla="*/ 914400 w 6515100"/>
              <a:gd name="connsiteY4" fmla="*/ 5482 h 3340722"/>
              <a:gd name="connsiteX5" fmla="*/ 1385888 w 6515100"/>
              <a:gd name="connsiteY5" fmla="*/ 248369 h 3340722"/>
              <a:gd name="connsiteX6" fmla="*/ 1671637 w 6515100"/>
              <a:gd name="connsiteY6" fmla="*/ 676995 h 3340722"/>
              <a:gd name="connsiteX7" fmla="*/ 2271712 w 6515100"/>
              <a:gd name="connsiteY7" fmla="*/ 1762845 h 3340722"/>
              <a:gd name="connsiteX8" fmla="*/ 2871787 w 6515100"/>
              <a:gd name="connsiteY8" fmla="*/ 2862982 h 3340722"/>
              <a:gd name="connsiteX9" fmla="*/ 3414712 w 6515100"/>
              <a:gd name="connsiteY9" fmla="*/ 3334470 h 3340722"/>
              <a:gd name="connsiteX10" fmla="*/ 3957637 w 6515100"/>
              <a:gd name="connsiteY10" fmla="*/ 3091582 h 3340722"/>
              <a:gd name="connsiteX11" fmla="*/ 4414837 w 6515100"/>
              <a:gd name="connsiteY11" fmla="*/ 2505795 h 3340722"/>
              <a:gd name="connsiteX12" fmla="*/ 4857750 w 6515100"/>
              <a:gd name="connsiteY12" fmla="*/ 2048595 h 3340722"/>
              <a:gd name="connsiteX13" fmla="*/ 5672137 w 6515100"/>
              <a:gd name="connsiteY13" fmla="*/ 1748557 h 3340722"/>
              <a:gd name="connsiteX14" fmla="*/ 6515100 w 6515100"/>
              <a:gd name="connsiteY14" fmla="*/ 1634257 h 3340722"/>
              <a:gd name="connsiteX0" fmla="*/ 0 w 6515100"/>
              <a:gd name="connsiteY0" fmla="*/ 3340537 h 3346789"/>
              <a:gd name="connsiteX1" fmla="*/ 71437 w 6515100"/>
              <a:gd name="connsiteY1" fmla="*/ 2268974 h 3346789"/>
              <a:gd name="connsiteX2" fmla="*/ 214312 w 6515100"/>
              <a:gd name="connsiteY2" fmla="*/ 1325999 h 3346789"/>
              <a:gd name="connsiteX3" fmla="*/ 442913 w 6515100"/>
              <a:gd name="connsiteY3" fmla="*/ 483037 h 3346789"/>
              <a:gd name="connsiteX4" fmla="*/ 914400 w 6515100"/>
              <a:gd name="connsiteY4" fmla="*/ 11549 h 3346789"/>
              <a:gd name="connsiteX5" fmla="*/ 1385888 w 6515100"/>
              <a:gd name="connsiteY5" fmla="*/ 254436 h 3346789"/>
              <a:gd name="connsiteX6" fmla="*/ 2057399 w 6515100"/>
              <a:gd name="connsiteY6" fmla="*/ 1397437 h 3346789"/>
              <a:gd name="connsiteX7" fmla="*/ 2271712 w 6515100"/>
              <a:gd name="connsiteY7" fmla="*/ 1768912 h 3346789"/>
              <a:gd name="connsiteX8" fmla="*/ 2871787 w 6515100"/>
              <a:gd name="connsiteY8" fmla="*/ 2869049 h 3346789"/>
              <a:gd name="connsiteX9" fmla="*/ 3414712 w 6515100"/>
              <a:gd name="connsiteY9" fmla="*/ 3340537 h 3346789"/>
              <a:gd name="connsiteX10" fmla="*/ 3957637 w 6515100"/>
              <a:gd name="connsiteY10" fmla="*/ 3097649 h 3346789"/>
              <a:gd name="connsiteX11" fmla="*/ 4414837 w 6515100"/>
              <a:gd name="connsiteY11" fmla="*/ 2511862 h 3346789"/>
              <a:gd name="connsiteX12" fmla="*/ 4857750 w 6515100"/>
              <a:gd name="connsiteY12" fmla="*/ 2054662 h 3346789"/>
              <a:gd name="connsiteX13" fmla="*/ 5672137 w 6515100"/>
              <a:gd name="connsiteY13" fmla="*/ 1754624 h 3346789"/>
              <a:gd name="connsiteX14" fmla="*/ 6515100 w 6515100"/>
              <a:gd name="connsiteY14" fmla="*/ 1640324 h 3346789"/>
              <a:gd name="connsiteX0" fmla="*/ 0 w 6515100"/>
              <a:gd name="connsiteY0" fmla="*/ 3348733 h 3354985"/>
              <a:gd name="connsiteX1" fmla="*/ 71437 w 6515100"/>
              <a:gd name="connsiteY1" fmla="*/ 2277170 h 3354985"/>
              <a:gd name="connsiteX2" fmla="*/ 214312 w 6515100"/>
              <a:gd name="connsiteY2" fmla="*/ 1334195 h 3354985"/>
              <a:gd name="connsiteX3" fmla="*/ 442913 w 6515100"/>
              <a:gd name="connsiteY3" fmla="*/ 491233 h 3354985"/>
              <a:gd name="connsiteX4" fmla="*/ 914400 w 6515100"/>
              <a:gd name="connsiteY4" fmla="*/ 19745 h 3354985"/>
              <a:gd name="connsiteX5" fmla="*/ 1385888 w 6515100"/>
              <a:gd name="connsiteY5" fmla="*/ 262632 h 3354985"/>
              <a:gd name="connsiteX6" fmla="*/ 2271712 w 6515100"/>
              <a:gd name="connsiteY6" fmla="*/ 1777108 h 3354985"/>
              <a:gd name="connsiteX7" fmla="*/ 2871787 w 6515100"/>
              <a:gd name="connsiteY7" fmla="*/ 2877245 h 3354985"/>
              <a:gd name="connsiteX8" fmla="*/ 3414712 w 6515100"/>
              <a:gd name="connsiteY8" fmla="*/ 3348733 h 3354985"/>
              <a:gd name="connsiteX9" fmla="*/ 3957637 w 6515100"/>
              <a:gd name="connsiteY9" fmla="*/ 3105845 h 3354985"/>
              <a:gd name="connsiteX10" fmla="*/ 4414837 w 6515100"/>
              <a:gd name="connsiteY10" fmla="*/ 2520058 h 3354985"/>
              <a:gd name="connsiteX11" fmla="*/ 4857750 w 6515100"/>
              <a:gd name="connsiteY11" fmla="*/ 2062858 h 3354985"/>
              <a:gd name="connsiteX12" fmla="*/ 5672137 w 6515100"/>
              <a:gd name="connsiteY12" fmla="*/ 1762820 h 3354985"/>
              <a:gd name="connsiteX13" fmla="*/ 6515100 w 6515100"/>
              <a:gd name="connsiteY13" fmla="*/ 1648520 h 3354985"/>
              <a:gd name="connsiteX0" fmla="*/ 0 w 6515100"/>
              <a:gd name="connsiteY0" fmla="*/ 3385726 h 3391978"/>
              <a:gd name="connsiteX1" fmla="*/ 71437 w 6515100"/>
              <a:gd name="connsiteY1" fmla="*/ 2314163 h 3391978"/>
              <a:gd name="connsiteX2" fmla="*/ 214312 w 6515100"/>
              <a:gd name="connsiteY2" fmla="*/ 1371188 h 3391978"/>
              <a:gd name="connsiteX3" fmla="*/ 442913 w 6515100"/>
              <a:gd name="connsiteY3" fmla="*/ 528226 h 3391978"/>
              <a:gd name="connsiteX4" fmla="*/ 1028700 w 6515100"/>
              <a:gd name="connsiteY4" fmla="*/ 13876 h 3391978"/>
              <a:gd name="connsiteX5" fmla="*/ 1385888 w 6515100"/>
              <a:gd name="connsiteY5" fmla="*/ 299625 h 3391978"/>
              <a:gd name="connsiteX6" fmla="*/ 2271712 w 6515100"/>
              <a:gd name="connsiteY6" fmla="*/ 1814101 h 3391978"/>
              <a:gd name="connsiteX7" fmla="*/ 2871787 w 6515100"/>
              <a:gd name="connsiteY7" fmla="*/ 2914238 h 3391978"/>
              <a:gd name="connsiteX8" fmla="*/ 3414712 w 6515100"/>
              <a:gd name="connsiteY8" fmla="*/ 3385726 h 3391978"/>
              <a:gd name="connsiteX9" fmla="*/ 3957637 w 6515100"/>
              <a:gd name="connsiteY9" fmla="*/ 3142838 h 3391978"/>
              <a:gd name="connsiteX10" fmla="*/ 4414837 w 6515100"/>
              <a:gd name="connsiteY10" fmla="*/ 2557051 h 3391978"/>
              <a:gd name="connsiteX11" fmla="*/ 4857750 w 6515100"/>
              <a:gd name="connsiteY11" fmla="*/ 2099851 h 3391978"/>
              <a:gd name="connsiteX12" fmla="*/ 5672137 w 6515100"/>
              <a:gd name="connsiteY12" fmla="*/ 1799813 h 3391978"/>
              <a:gd name="connsiteX13" fmla="*/ 6515100 w 6515100"/>
              <a:gd name="connsiteY13" fmla="*/ 1685513 h 3391978"/>
              <a:gd name="connsiteX0" fmla="*/ 0 w 6515100"/>
              <a:gd name="connsiteY0" fmla="*/ 3371871 h 3378123"/>
              <a:gd name="connsiteX1" fmla="*/ 71437 w 6515100"/>
              <a:gd name="connsiteY1" fmla="*/ 2300308 h 3378123"/>
              <a:gd name="connsiteX2" fmla="*/ 214312 w 6515100"/>
              <a:gd name="connsiteY2" fmla="*/ 1357333 h 3378123"/>
              <a:gd name="connsiteX3" fmla="*/ 442913 w 6515100"/>
              <a:gd name="connsiteY3" fmla="*/ 514371 h 3378123"/>
              <a:gd name="connsiteX4" fmla="*/ 1028700 w 6515100"/>
              <a:gd name="connsiteY4" fmla="*/ 21 h 3378123"/>
              <a:gd name="connsiteX5" fmla="*/ 1528763 w 6515100"/>
              <a:gd name="connsiteY5" fmla="*/ 500083 h 3378123"/>
              <a:gd name="connsiteX6" fmla="*/ 2271712 w 6515100"/>
              <a:gd name="connsiteY6" fmla="*/ 1800246 h 3378123"/>
              <a:gd name="connsiteX7" fmla="*/ 2871787 w 6515100"/>
              <a:gd name="connsiteY7" fmla="*/ 2900383 h 3378123"/>
              <a:gd name="connsiteX8" fmla="*/ 3414712 w 6515100"/>
              <a:gd name="connsiteY8" fmla="*/ 3371871 h 3378123"/>
              <a:gd name="connsiteX9" fmla="*/ 3957637 w 6515100"/>
              <a:gd name="connsiteY9" fmla="*/ 3128983 h 3378123"/>
              <a:gd name="connsiteX10" fmla="*/ 4414837 w 6515100"/>
              <a:gd name="connsiteY10" fmla="*/ 2543196 h 3378123"/>
              <a:gd name="connsiteX11" fmla="*/ 4857750 w 6515100"/>
              <a:gd name="connsiteY11" fmla="*/ 2085996 h 3378123"/>
              <a:gd name="connsiteX12" fmla="*/ 5672137 w 6515100"/>
              <a:gd name="connsiteY12" fmla="*/ 1785958 h 3378123"/>
              <a:gd name="connsiteX13" fmla="*/ 6515100 w 6515100"/>
              <a:gd name="connsiteY13" fmla="*/ 1671658 h 3378123"/>
              <a:gd name="connsiteX0" fmla="*/ 0 w 6515100"/>
              <a:gd name="connsiteY0" fmla="*/ 3357585 h 3363837"/>
              <a:gd name="connsiteX1" fmla="*/ 71437 w 6515100"/>
              <a:gd name="connsiteY1" fmla="*/ 2286022 h 3363837"/>
              <a:gd name="connsiteX2" fmla="*/ 214312 w 6515100"/>
              <a:gd name="connsiteY2" fmla="*/ 1343047 h 3363837"/>
              <a:gd name="connsiteX3" fmla="*/ 442913 w 6515100"/>
              <a:gd name="connsiteY3" fmla="*/ 500085 h 3363837"/>
              <a:gd name="connsiteX4" fmla="*/ 957262 w 6515100"/>
              <a:gd name="connsiteY4" fmla="*/ 23 h 3363837"/>
              <a:gd name="connsiteX5" fmla="*/ 1528763 w 6515100"/>
              <a:gd name="connsiteY5" fmla="*/ 485797 h 3363837"/>
              <a:gd name="connsiteX6" fmla="*/ 2271712 w 6515100"/>
              <a:gd name="connsiteY6" fmla="*/ 1785960 h 3363837"/>
              <a:gd name="connsiteX7" fmla="*/ 2871787 w 6515100"/>
              <a:gd name="connsiteY7" fmla="*/ 2886097 h 3363837"/>
              <a:gd name="connsiteX8" fmla="*/ 3414712 w 6515100"/>
              <a:gd name="connsiteY8" fmla="*/ 3357585 h 3363837"/>
              <a:gd name="connsiteX9" fmla="*/ 3957637 w 6515100"/>
              <a:gd name="connsiteY9" fmla="*/ 3114697 h 3363837"/>
              <a:gd name="connsiteX10" fmla="*/ 4414837 w 6515100"/>
              <a:gd name="connsiteY10" fmla="*/ 2528910 h 3363837"/>
              <a:gd name="connsiteX11" fmla="*/ 4857750 w 6515100"/>
              <a:gd name="connsiteY11" fmla="*/ 2071710 h 3363837"/>
              <a:gd name="connsiteX12" fmla="*/ 5672137 w 6515100"/>
              <a:gd name="connsiteY12" fmla="*/ 1771672 h 3363837"/>
              <a:gd name="connsiteX13" fmla="*/ 6515100 w 6515100"/>
              <a:gd name="connsiteY13" fmla="*/ 1657372 h 3363837"/>
              <a:gd name="connsiteX0" fmla="*/ 0 w 6515100"/>
              <a:gd name="connsiteY0" fmla="*/ 3357585 h 3363837"/>
              <a:gd name="connsiteX1" fmla="*/ 71437 w 6515100"/>
              <a:gd name="connsiteY1" fmla="*/ 2286022 h 3363837"/>
              <a:gd name="connsiteX2" fmla="*/ 171450 w 6515100"/>
              <a:gd name="connsiteY2" fmla="*/ 1585934 h 3363837"/>
              <a:gd name="connsiteX3" fmla="*/ 442913 w 6515100"/>
              <a:gd name="connsiteY3" fmla="*/ 500085 h 3363837"/>
              <a:gd name="connsiteX4" fmla="*/ 957262 w 6515100"/>
              <a:gd name="connsiteY4" fmla="*/ 23 h 3363837"/>
              <a:gd name="connsiteX5" fmla="*/ 1528763 w 6515100"/>
              <a:gd name="connsiteY5" fmla="*/ 485797 h 3363837"/>
              <a:gd name="connsiteX6" fmla="*/ 2271712 w 6515100"/>
              <a:gd name="connsiteY6" fmla="*/ 1785960 h 3363837"/>
              <a:gd name="connsiteX7" fmla="*/ 2871787 w 6515100"/>
              <a:gd name="connsiteY7" fmla="*/ 2886097 h 3363837"/>
              <a:gd name="connsiteX8" fmla="*/ 3414712 w 6515100"/>
              <a:gd name="connsiteY8" fmla="*/ 3357585 h 3363837"/>
              <a:gd name="connsiteX9" fmla="*/ 3957637 w 6515100"/>
              <a:gd name="connsiteY9" fmla="*/ 3114697 h 3363837"/>
              <a:gd name="connsiteX10" fmla="*/ 4414837 w 6515100"/>
              <a:gd name="connsiteY10" fmla="*/ 2528910 h 3363837"/>
              <a:gd name="connsiteX11" fmla="*/ 4857750 w 6515100"/>
              <a:gd name="connsiteY11" fmla="*/ 2071710 h 3363837"/>
              <a:gd name="connsiteX12" fmla="*/ 5672137 w 6515100"/>
              <a:gd name="connsiteY12" fmla="*/ 1771672 h 3363837"/>
              <a:gd name="connsiteX13" fmla="*/ 6515100 w 6515100"/>
              <a:gd name="connsiteY13" fmla="*/ 1657372 h 3363837"/>
              <a:gd name="connsiteX0" fmla="*/ 0 w 6515100"/>
              <a:gd name="connsiteY0" fmla="*/ 3357585 h 3363837"/>
              <a:gd name="connsiteX1" fmla="*/ 71437 w 6515100"/>
              <a:gd name="connsiteY1" fmla="*/ 2286022 h 3363837"/>
              <a:gd name="connsiteX2" fmla="*/ 442913 w 6515100"/>
              <a:gd name="connsiteY2" fmla="*/ 500085 h 3363837"/>
              <a:gd name="connsiteX3" fmla="*/ 957262 w 6515100"/>
              <a:gd name="connsiteY3" fmla="*/ 23 h 3363837"/>
              <a:gd name="connsiteX4" fmla="*/ 1528763 w 6515100"/>
              <a:gd name="connsiteY4" fmla="*/ 485797 h 3363837"/>
              <a:gd name="connsiteX5" fmla="*/ 2271712 w 6515100"/>
              <a:gd name="connsiteY5" fmla="*/ 1785960 h 3363837"/>
              <a:gd name="connsiteX6" fmla="*/ 2871787 w 6515100"/>
              <a:gd name="connsiteY6" fmla="*/ 2886097 h 3363837"/>
              <a:gd name="connsiteX7" fmla="*/ 3414712 w 6515100"/>
              <a:gd name="connsiteY7" fmla="*/ 3357585 h 3363837"/>
              <a:gd name="connsiteX8" fmla="*/ 3957637 w 6515100"/>
              <a:gd name="connsiteY8" fmla="*/ 3114697 h 3363837"/>
              <a:gd name="connsiteX9" fmla="*/ 4414837 w 6515100"/>
              <a:gd name="connsiteY9" fmla="*/ 2528910 h 3363837"/>
              <a:gd name="connsiteX10" fmla="*/ 4857750 w 6515100"/>
              <a:gd name="connsiteY10" fmla="*/ 2071710 h 3363837"/>
              <a:gd name="connsiteX11" fmla="*/ 5672137 w 6515100"/>
              <a:gd name="connsiteY11" fmla="*/ 1771672 h 3363837"/>
              <a:gd name="connsiteX12" fmla="*/ 6515100 w 6515100"/>
              <a:gd name="connsiteY12" fmla="*/ 1657372 h 3363837"/>
              <a:gd name="connsiteX0" fmla="*/ 0 w 6515100"/>
              <a:gd name="connsiteY0" fmla="*/ 3357585 h 3363837"/>
              <a:gd name="connsiteX1" fmla="*/ 171450 w 6515100"/>
              <a:gd name="connsiteY1" fmla="*/ 1871684 h 3363837"/>
              <a:gd name="connsiteX2" fmla="*/ 442913 w 6515100"/>
              <a:gd name="connsiteY2" fmla="*/ 500085 h 3363837"/>
              <a:gd name="connsiteX3" fmla="*/ 957262 w 6515100"/>
              <a:gd name="connsiteY3" fmla="*/ 23 h 3363837"/>
              <a:gd name="connsiteX4" fmla="*/ 1528763 w 6515100"/>
              <a:gd name="connsiteY4" fmla="*/ 485797 h 3363837"/>
              <a:gd name="connsiteX5" fmla="*/ 2271712 w 6515100"/>
              <a:gd name="connsiteY5" fmla="*/ 1785960 h 3363837"/>
              <a:gd name="connsiteX6" fmla="*/ 2871787 w 6515100"/>
              <a:gd name="connsiteY6" fmla="*/ 2886097 h 3363837"/>
              <a:gd name="connsiteX7" fmla="*/ 3414712 w 6515100"/>
              <a:gd name="connsiteY7" fmla="*/ 3357585 h 3363837"/>
              <a:gd name="connsiteX8" fmla="*/ 3957637 w 6515100"/>
              <a:gd name="connsiteY8" fmla="*/ 3114697 h 3363837"/>
              <a:gd name="connsiteX9" fmla="*/ 4414837 w 6515100"/>
              <a:gd name="connsiteY9" fmla="*/ 2528910 h 3363837"/>
              <a:gd name="connsiteX10" fmla="*/ 4857750 w 6515100"/>
              <a:gd name="connsiteY10" fmla="*/ 2071710 h 3363837"/>
              <a:gd name="connsiteX11" fmla="*/ 5672137 w 6515100"/>
              <a:gd name="connsiteY11" fmla="*/ 1771672 h 3363837"/>
              <a:gd name="connsiteX12" fmla="*/ 6515100 w 6515100"/>
              <a:gd name="connsiteY12" fmla="*/ 1657372 h 3363837"/>
              <a:gd name="connsiteX0" fmla="*/ 0 w 6515100"/>
              <a:gd name="connsiteY0" fmla="*/ 3357582 h 3363834"/>
              <a:gd name="connsiteX1" fmla="*/ 171450 w 6515100"/>
              <a:gd name="connsiteY1" fmla="*/ 1871681 h 3363834"/>
              <a:gd name="connsiteX2" fmla="*/ 442913 w 6515100"/>
              <a:gd name="connsiteY2" fmla="*/ 500082 h 3363834"/>
              <a:gd name="connsiteX3" fmla="*/ 957262 w 6515100"/>
              <a:gd name="connsiteY3" fmla="*/ 20 h 3363834"/>
              <a:gd name="connsiteX4" fmla="*/ 1528763 w 6515100"/>
              <a:gd name="connsiteY4" fmla="*/ 485794 h 3363834"/>
              <a:gd name="connsiteX5" fmla="*/ 2157412 w 6515100"/>
              <a:gd name="connsiteY5" fmla="*/ 1643082 h 3363834"/>
              <a:gd name="connsiteX6" fmla="*/ 2871787 w 6515100"/>
              <a:gd name="connsiteY6" fmla="*/ 2886094 h 3363834"/>
              <a:gd name="connsiteX7" fmla="*/ 3414712 w 6515100"/>
              <a:gd name="connsiteY7" fmla="*/ 3357582 h 3363834"/>
              <a:gd name="connsiteX8" fmla="*/ 3957637 w 6515100"/>
              <a:gd name="connsiteY8" fmla="*/ 3114694 h 3363834"/>
              <a:gd name="connsiteX9" fmla="*/ 4414837 w 6515100"/>
              <a:gd name="connsiteY9" fmla="*/ 2528907 h 3363834"/>
              <a:gd name="connsiteX10" fmla="*/ 4857750 w 6515100"/>
              <a:gd name="connsiteY10" fmla="*/ 2071707 h 3363834"/>
              <a:gd name="connsiteX11" fmla="*/ 5672137 w 6515100"/>
              <a:gd name="connsiteY11" fmla="*/ 1771669 h 3363834"/>
              <a:gd name="connsiteX12" fmla="*/ 6515100 w 6515100"/>
              <a:gd name="connsiteY12" fmla="*/ 1657369 h 3363834"/>
              <a:gd name="connsiteX0" fmla="*/ 77839 w 6592939"/>
              <a:gd name="connsiteY0" fmla="*/ 3357582 h 3363834"/>
              <a:gd name="connsiteX1" fmla="*/ 20689 w 6592939"/>
              <a:gd name="connsiteY1" fmla="*/ 1900256 h 3363834"/>
              <a:gd name="connsiteX2" fmla="*/ 520752 w 6592939"/>
              <a:gd name="connsiteY2" fmla="*/ 500082 h 3363834"/>
              <a:gd name="connsiteX3" fmla="*/ 1035101 w 6592939"/>
              <a:gd name="connsiteY3" fmla="*/ 20 h 3363834"/>
              <a:gd name="connsiteX4" fmla="*/ 1606602 w 6592939"/>
              <a:gd name="connsiteY4" fmla="*/ 485794 h 3363834"/>
              <a:gd name="connsiteX5" fmla="*/ 2235251 w 6592939"/>
              <a:gd name="connsiteY5" fmla="*/ 1643082 h 3363834"/>
              <a:gd name="connsiteX6" fmla="*/ 2949626 w 6592939"/>
              <a:gd name="connsiteY6" fmla="*/ 2886094 h 3363834"/>
              <a:gd name="connsiteX7" fmla="*/ 3492551 w 6592939"/>
              <a:gd name="connsiteY7" fmla="*/ 3357582 h 3363834"/>
              <a:gd name="connsiteX8" fmla="*/ 4035476 w 6592939"/>
              <a:gd name="connsiteY8" fmla="*/ 3114694 h 3363834"/>
              <a:gd name="connsiteX9" fmla="*/ 4492676 w 6592939"/>
              <a:gd name="connsiteY9" fmla="*/ 2528907 h 3363834"/>
              <a:gd name="connsiteX10" fmla="*/ 4935589 w 6592939"/>
              <a:gd name="connsiteY10" fmla="*/ 2071707 h 3363834"/>
              <a:gd name="connsiteX11" fmla="*/ 5749976 w 6592939"/>
              <a:gd name="connsiteY11" fmla="*/ 1771669 h 3363834"/>
              <a:gd name="connsiteX12" fmla="*/ 6592939 w 6592939"/>
              <a:gd name="connsiteY12" fmla="*/ 1657369 h 3363834"/>
              <a:gd name="connsiteX0" fmla="*/ 0 w 6972300"/>
              <a:gd name="connsiteY0" fmla="*/ 3386157 h 3386157"/>
              <a:gd name="connsiteX1" fmla="*/ 400050 w 6972300"/>
              <a:gd name="connsiteY1" fmla="*/ 1900256 h 3386157"/>
              <a:gd name="connsiteX2" fmla="*/ 900113 w 6972300"/>
              <a:gd name="connsiteY2" fmla="*/ 500082 h 3386157"/>
              <a:gd name="connsiteX3" fmla="*/ 1414462 w 6972300"/>
              <a:gd name="connsiteY3" fmla="*/ 20 h 3386157"/>
              <a:gd name="connsiteX4" fmla="*/ 1985963 w 6972300"/>
              <a:gd name="connsiteY4" fmla="*/ 485794 h 3386157"/>
              <a:gd name="connsiteX5" fmla="*/ 2614612 w 6972300"/>
              <a:gd name="connsiteY5" fmla="*/ 1643082 h 3386157"/>
              <a:gd name="connsiteX6" fmla="*/ 3328987 w 6972300"/>
              <a:gd name="connsiteY6" fmla="*/ 2886094 h 3386157"/>
              <a:gd name="connsiteX7" fmla="*/ 3871912 w 6972300"/>
              <a:gd name="connsiteY7" fmla="*/ 3357582 h 3386157"/>
              <a:gd name="connsiteX8" fmla="*/ 4414837 w 6972300"/>
              <a:gd name="connsiteY8" fmla="*/ 3114694 h 3386157"/>
              <a:gd name="connsiteX9" fmla="*/ 4872037 w 6972300"/>
              <a:gd name="connsiteY9" fmla="*/ 2528907 h 3386157"/>
              <a:gd name="connsiteX10" fmla="*/ 5314950 w 6972300"/>
              <a:gd name="connsiteY10" fmla="*/ 2071707 h 3386157"/>
              <a:gd name="connsiteX11" fmla="*/ 6129337 w 6972300"/>
              <a:gd name="connsiteY11" fmla="*/ 1771669 h 3386157"/>
              <a:gd name="connsiteX12" fmla="*/ 6972300 w 6972300"/>
              <a:gd name="connsiteY12" fmla="*/ 1657369 h 3386157"/>
              <a:gd name="connsiteX0" fmla="*/ 0 w 6972300"/>
              <a:gd name="connsiteY0" fmla="*/ 3386157 h 3386157"/>
              <a:gd name="connsiteX1" fmla="*/ 400050 w 6972300"/>
              <a:gd name="connsiteY1" fmla="*/ 1900256 h 3386157"/>
              <a:gd name="connsiteX2" fmla="*/ 900113 w 6972300"/>
              <a:gd name="connsiteY2" fmla="*/ 500082 h 3386157"/>
              <a:gd name="connsiteX3" fmla="*/ 1414462 w 6972300"/>
              <a:gd name="connsiteY3" fmla="*/ 20 h 3386157"/>
              <a:gd name="connsiteX4" fmla="*/ 1985963 w 6972300"/>
              <a:gd name="connsiteY4" fmla="*/ 485794 h 3386157"/>
              <a:gd name="connsiteX5" fmla="*/ 2614612 w 6972300"/>
              <a:gd name="connsiteY5" fmla="*/ 1643082 h 3386157"/>
              <a:gd name="connsiteX6" fmla="*/ 3328987 w 6972300"/>
              <a:gd name="connsiteY6" fmla="*/ 2886094 h 3386157"/>
              <a:gd name="connsiteX7" fmla="*/ 3871912 w 6972300"/>
              <a:gd name="connsiteY7" fmla="*/ 3357582 h 3386157"/>
              <a:gd name="connsiteX8" fmla="*/ 4414837 w 6972300"/>
              <a:gd name="connsiteY8" fmla="*/ 3114694 h 3386157"/>
              <a:gd name="connsiteX9" fmla="*/ 4872037 w 6972300"/>
              <a:gd name="connsiteY9" fmla="*/ 2528907 h 3386157"/>
              <a:gd name="connsiteX10" fmla="*/ 5314950 w 6972300"/>
              <a:gd name="connsiteY10" fmla="*/ 2071707 h 3386157"/>
              <a:gd name="connsiteX11" fmla="*/ 6129337 w 6972300"/>
              <a:gd name="connsiteY11" fmla="*/ 1771669 h 3386157"/>
              <a:gd name="connsiteX12" fmla="*/ 6972300 w 6972300"/>
              <a:gd name="connsiteY12" fmla="*/ 1657369 h 3386157"/>
              <a:gd name="connsiteX0" fmla="*/ 0 w 6972300"/>
              <a:gd name="connsiteY0" fmla="*/ 3386157 h 3386157"/>
              <a:gd name="connsiteX1" fmla="*/ 400050 w 6972300"/>
              <a:gd name="connsiteY1" fmla="*/ 1900256 h 3386157"/>
              <a:gd name="connsiteX2" fmla="*/ 900113 w 6972300"/>
              <a:gd name="connsiteY2" fmla="*/ 500082 h 3386157"/>
              <a:gd name="connsiteX3" fmla="*/ 1414462 w 6972300"/>
              <a:gd name="connsiteY3" fmla="*/ 20 h 3386157"/>
              <a:gd name="connsiteX4" fmla="*/ 1985963 w 6972300"/>
              <a:gd name="connsiteY4" fmla="*/ 485794 h 3386157"/>
              <a:gd name="connsiteX5" fmla="*/ 2614612 w 6972300"/>
              <a:gd name="connsiteY5" fmla="*/ 1643082 h 3386157"/>
              <a:gd name="connsiteX6" fmla="*/ 3328987 w 6972300"/>
              <a:gd name="connsiteY6" fmla="*/ 2886094 h 3386157"/>
              <a:gd name="connsiteX7" fmla="*/ 3871912 w 6972300"/>
              <a:gd name="connsiteY7" fmla="*/ 3357582 h 3386157"/>
              <a:gd name="connsiteX8" fmla="*/ 4414837 w 6972300"/>
              <a:gd name="connsiteY8" fmla="*/ 3114694 h 3386157"/>
              <a:gd name="connsiteX9" fmla="*/ 4872037 w 6972300"/>
              <a:gd name="connsiteY9" fmla="*/ 2528907 h 3386157"/>
              <a:gd name="connsiteX10" fmla="*/ 5472113 w 6972300"/>
              <a:gd name="connsiteY10" fmla="*/ 2014557 h 3386157"/>
              <a:gd name="connsiteX11" fmla="*/ 6129337 w 6972300"/>
              <a:gd name="connsiteY11" fmla="*/ 1771669 h 3386157"/>
              <a:gd name="connsiteX12" fmla="*/ 6972300 w 6972300"/>
              <a:gd name="connsiteY12" fmla="*/ 1657369 h 3386157"/>
              <a:gd name="connsiteX0" fmla="*/ 0 w 6972300"/>
              <a:gd name="connsiteY0" fmla="*/ 3386157 h 3386157"/>
              <a:gd name="connsiteX1" fmla="*/ 400050 w 6972300"/>
              <a:gd name="connsiteY1" fmla="*/ 1900256 h 3386157"/>
              <a:gd name="connsiteX2" fmla="*/ 900113 w 6972300"/>
              <a:gd name="connsiteY2" fmla="*/ 500082 h 3386157"/>
              <a:gd name="connsiteX3" fmla="*/ 1414462 w 6972300"/>
              <a:gd name="connsiteY3" fmla="*/ 20 h 3386157"/>
              <a:gd name="connsiteX4" fmla="*/ 1985963 w 6972300"/>
              <a:gd name="connsiteY4" fmla="*/ 485794 h 3386157"/>
              <a:gd name="connsiteX5" fmla="*/ 2614612 w 6972300"/>
              <a:gd name="connsiteY5" fmla="*/ 1643082 h 3386157"/>
              <a:gd name="connsiteX6" fmla="*/ 3328987 w 6972300"/>
              <a:gd name="connsiteY6" fmla="*/ 2886094 h 3386157"/>
              <a:gd name="connsiteX7" fmla="*/ 3871912 w 6972300"/>
              <a:gd name="connsiteY7" fmla="*/ 3357582 h 3386157"/>
              <a:gd name="connsiteX8" fmla="*/ 4457700 w 6972300"/>
              <a:gd name="connsiteY8" fmla="*/ 3043256 h 3386157"/>
              <a:gd name="connsiteX9" fmla="*/ 4872037 w 6972300"/>
              <a:gd name="connsiteY9" fmla="*/ 2528907 h 3386157"/>
              <a:gd name="connsiteX10" fmla="*/ 5472113 w 6972300"/>
              <a:gd name="connsiteY10" fmla="*/ 2014557 h 3386157"/>
              <a:gd name="connsiteX11" fmla="*/ 6129337 w 6972300"/>
              <a:gd name="connsiteY11" fmla="*/ 1771669 h 3386157"/>
              <a:gd name="connsiteX12" fmla="*/ 6972300 w 6972300"/>
              <a:gd name="connsiteY12" fmla="*/ 1657369 h 338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72300" h="3386157">
                <a:moveTo>
                  <a:pt x="0" y="3386157"/>
                </a:moveTo>
                <a:cubicBezTo>
                  <a:pt x="117872" y="2875378"/>
                  <a:pt x="250031" y="2381269"/>
                  <a:pt x="400050" y="1900256"/>
                </a:cubicBezTo>
                <a:cubicBezTo>
                  <a:pt x="550069" y="1419244"/>
                  <a:pt x="731044" y="816788"/>
                  <a:pt x="900113" y="500082"/>
                </a:cubicBezTo>
                <a:cubicBezTo>
                  <a:pt x="1069182" y="183376"/>
                  <a:pt x="1233487" y="2401"/>
                  <a:pt x="1414462" y="20"/>
                </a:cubicBezTo>
                <a:cubicBezTo>
                  <a:pt x="1595437" y="-2361"/>
                  <a:pt x="1785938" y="211950"/>
                  <a:pt x="1985963" y="485794"/>
                </a:cubicBezTo>
                <a:cubicBezTo>
                  <a:pt x="2185988" y="759638"/>
                  <a:pt x="2390775" y="1243032"/>
                  <a:pt x="2614612" y="1643082"/>
                </a:cubicBezTo>
                <a:cubicBezTo>
                  <a:pt x="2838449" y="2043132"/>
                  <a:pt x="3119437" y="2600344"/>
                  <a:pt x="3328987" y="2886094"/>
                </a:cubicBezTo>
                <a:cubicBezTo>
                  <a:pt x="3538537" y="3171844"/>
                  <a:pt x="3683793" y="3331388"/>
                  <a:pt x="3871912" y="3357582"/>
                </a:cubicBezTo>
                <a:cubicBezTo>
                  <a:pt x="4060031" y="3383776"/>
                  <a:pt x="4291013" y="3181368"/>
                  <a:pt x="4457700" y="3043256"/>
                </a:cubicBezTo>
                <a:cubicBezTo>
                  <a:pt x="4624387" y="2905144"/>
                  <a:pt x="4702968" y="2700357"/>
                  <a:pt x="4872037" y="2528907"/>
                </a:cubicBezTo>
                <a:cubicBezTo>
                  <a:pt x="5041106" y="2357457"/>
                  <a:pt x="5262563" y="2140763"/>
                  <a:pt x="5472113" y="2014557"/>
                </a:cubicBezTo>
                <a:cubicBezTo>
                  <a:pt x="5681663" y="1888351"/>
                  <a:pt x="5853112" y="1840725"/>
                  <a:pt x="6129337" y="1771669"/>
                </a:cubicBezTo>
                <a:cubicBezTo>
                  <a:pt x="6405562" y="1702613"/>
                  <a:pt x="6688931" y="1679991"/>
                  <a:pt x="6972300" y="1657369"/>
                </a:cubicBezTo>
              </a:path>
            </a:pathLst>
          </a:custGeom>
          <a:noFill/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4981C9B-631D-BED5-D5E5-0B6AD8BED647}"/>
              </a:ext>
            </a:extLst>
          </p:cNvPr>
          <p:cNvSpPr/>
          <p:nvPr/>
        </p:nvSpPr>
        <p:spPr>
          <a:xfrm>
            <a:off x="1924049" y="1633539"/>
            <a:ext cx="6929439" cy="3600450"/>
          </a:xfrm>
          <a:custGeom>
            <a:avLst/>
            <a:gdLst>
              <a:gd name="connsiteX0" fmla="*/ 0 w 6515100"/>
              <a:gd name="connsiteY0" fmla="*/ 3331276 h 3337528"/>
              <a:gd name="connsiteX1" fmla="*/ 71437 w 6515100"/>
              <a:gd name="connsiteY1" fmla="*/ 2259713 h 3337528"/>
              <a:gd name="connsiteX2" fmla="*/ 214312 w 6515100"/>
              <a:gd name="connsiteY2" fmla="*/ 1316738 h 3337528"/>
              <a:gd name="connsiteX3" fmla="*/ 400050 w 6515100"/>
              <a:gd name="connsiteY3" fmla="*/ 645226 h 3337528"/>
              <a:gd name="connsiteX4" fmla="*/ 757237 w 6515100"/>
              <a:gd name="connsiteY4" fmla="*/ 130876 h 3337528"/>
              <a:gd name="connsiteX5" fmla="*/ 914400 w 6515100"/>
              <a:gd name="connsiteY5" fmla="*/ 2288 h 3337528"/>
              <a:gd name="connsiteX6" fmla="*/ 1228725 w 6515100"/>
              <a:gd name="connsiteY6" fmla="*/ 202313 h 3337528"/>
              <a:gd name="connsiteX7" fmla="*/ 1671637 w 6515100"/>
              <a:gd name="connsiteY7" fmla="*/ 673801 h 3337528"/>
              <a:gd name="connsiteX8" fmla="*/ 2271712 w 6515100"/>
              <a:gd name="connsiteY8" fmla="*/ 1759651 h 3337528"/>
              <a:gd name="connsiteX9" fmla="*/ 2871787 w 6515100"/>
              <a:gd name="connsiteY9" fmla="*/ 2859788 h 3337528"/>
              <a:gd name="connsiteX10" fmla="*/ 3414712 w 6515100"/>
              <a:gd name="connsiteY10" fmla="*/ 3331276 h 3337528"/>
              <a:gd name="connsiteX11" fmla="*/ 3957637 w 6515100"/>
              <a:gd name="connsiteY11" fmla="*/ 3088388 h 3337528"/>
              <a:gd name="connsiteX12" fmla="*/ 4414837 w 6515100"/>
              <a:gd name="connsiteY12" fmla="*/ 2502601 h 3337528"/>
              <a:gd name="connsiteX13" fmla="*/ 4857750 w 6515100"/>
              <a:gd name="connsiteY13" fmla="*/ 2045401 h 3337528"/>
              <a:gd name="connsiteX14" fmla="*/ 5672137 w 6515100"/>
              <a:gd name="connsiteY14" fmla="*/ 1745363 h 3337528"/>
              <a:gd name="connsiteX15" fmla="*/ 6515100 w 6515100"/>
              <a:gd name="connsiteY15" fmla="*/ 1631063 h 3337528"/>
              <a:gd name="connsiteX0" fmla="*/ 0 w 6515100"/>
              <a:gd name="connsiteY0" fmla="*/ 3329586 h 3335838"/>
              <a:gd name="connsiteX1" fmla="*/ 71437 w 6515100"/>
              <a:gd name="connsiteY1" fmla="*/ 2258023 h 3335838"/>
              <a:gd name="connsiteX2" fmla="*/ 214312 w 6515100"/>
              <a:gd name="connsiteY2" fmla="*/ 1315048 h 3335838"/>
              <a:gd name="connsiteX3" fmla="*/ 400050 w 6515100"/>
              <a:gd name="connsiteY3" fmla="*/ 643536 h 3335838"/>
              <a:gd name="connsiteX4" fmla="*/ 542925 w 6515100"/>
              <a:gd name="connsiteY4" fmla="*/ 157761 h 3335838"/>
              <a:gd name="connsiteX5" fmla="*/ 914400 w 6515100"/>
              <a:gd name="connsiteY5" fmla="*/ 598 h 3335838"/>
              <a:gd name="connsiteX6" fmla="*/ 1228725 w 6515100"/>
              <a:gd name="connsiteY6" fmla="*/ 200623 h 3335838"/>
              <a:gd name="connsiteX7" fmla="*/ 1671637 w 6515100"/>
              <a:gd name="connsiteY7" fmla="*/ 672111 h 3335838"/>
              <a:gd name="connsiteX8" fmla="*/ 2271712 w 6515100"/>
              <a:gd name="connsiteY8" fmla="*/ 1757961 h 3335838"/>
              <a:gd name="connsiteX9" fmla="*/ 2871787 w 6515100"/>
              <a:gd name="connsiteY9" fmla="*/ 2858098 h 3335838"/>
              <a:gd name="connsiteX10" fmla="*/ 3414712 w 6515100"/>
              <a:gd name="connsiteY10" fmla="*/ 3329586 h 3335838"/>
              <a:gd name="connsiteX11" fmla="*/ 3957637 w 6515100"/>
              <a:gd name="connsiteY11" fmla="*/ 3086698 h 3335838"/>
              <a:gd name="connsiteX12" fmla="*/ 4414837 w 6515100"/>
              <a:gd name="connsiteY12" fmla="*/ 2500911 h 3335838"/>
              <a:gd name="connsiteX13" fmla="*/ 4857750 w 6515100"/>
              <a:gd name="connsiteY13" fmla="*/ 2043711 h 3335838"/>
              <a:gd name="connsiteX14" fmla="*/ 5672137 w 6515100"/>
              <a:gd name="connsiteY14" fmla="*/ 1743673 h 3335838"/>
              <a:gd name="connsiteX15" fmla="*/ 6515100 w 6515100"/>
              <a:gd name="connsiteY15" fmla="*/ 1629373 h 3335838"/>
              <a:gd name="connsiteX0" fmla="*/ 0 w 6515100"/>
              <a:gd name="connsiteY0" fmla="*/ 3340221 h 3346473"/>
              <a:gd name="connsiteX1" fmla="*/ 71437 w 6515100"/>
              <a:gd name="connsiteY1" fmla="*/ 2268658 h 3346473"/>
              <a:gd name="connsiteX2" fmla="*/ 214312 w 6515100"/>
              <a:gd name="connsiteY2" fmla="*/ 1325683 h 3346473"/>
              <a:gd name="connsiteX3" fmla="*/ 542925 w 6515100"/>
              <a:gd name="connsiteY3" fmla="*/ 168396 h 3346473"/>
              <a:gd name="connsiteX4" fmla="*/ 914400 w 6515100"/>
              <a:gd name="connsiteY4" fmla="*/ 11233 h 3346473"/>
              <a:gd name="connsiteX5" fmla="*/ 1228725 w 6515100"/>
              <a:gd name="connsiteY5" fmla="*/ 211258 h 3346473"/>
              <a:gd name="connsiteX6" fmla="*/ 1671637 w 6515100"/>
              <a:gd name="connsiteY6" fmla="*/ 682746 h 3346473"/>
              <a:gd name="connsiteX7" fmla="*/ 2271712 w 6515100"/>
              <a:gd name="connsiteY7" fmla="*/ 1768596 h 3346473"/>
              <a:gd name="connsiteX8" fmla="*/ 2871787 w 6515100"/>
              <a:gd name="connsiteY8" fmla="*/ 2868733 h 3346473"/>
              <a:gd name="connsiteX9" fmla="*/ 3414712 w 6515100"/>
              <a:gd name="connsiteY9" fmla="*/ 3340221 h 3346473"/>
              <a:gd name="connsiteX10" fmla="*/ 3957637 w 6515100"/>
              <a:gd name="connsiteY10" fmla="*/ 3097333 h 3346473"/>
              <a:gd name="connsiteX11" fmla="*/ 4414837 w 6515100"/>
              <a:gd name="connsiteY11" fmla="*/ 2511546 h 3346473"/>
              <a:gd name="connsiteX12" fmla="*/ 4857750 w 6515100"/>
              <a:gd name="connsiteY12" fmla="*/ 2054346 h 3346473"/>
              <a:gd name="connsiteX13" fmla="*/ 5672137 w 6515100"/>
              <a:gd name="connsiteY13" fmla="*/ 1754308 h 3346473"/>
              <a:gd name="connsiteX14" fmla="*/ 6515100 w 6515100"/>
              <a:gd name="connsiteY14" fmla="*/ 1640008 h 3346473"/>
              <a:gd name="connsiteX0" fmla="*/ 0 w 6515100"/>
              <a:gd name="connsiteY0" fmla="*/ 3338042 h 3344294"/>
              <a:gd name="connsiteX1" fmla="*/ 71437 w 6515100"/>
              <a:gd name="connsiteY1" fmla="*/ 2266479 h 3344294"/>
              <a:gd name="connsiteX2" fmla="*/ 214312 w 6515100"/>
              <a:gd name="connsiteY2" fmla="*/ 1323504 h 3344294"/>
              <a:gd name="connsiteX3" fmla="*/ 442913 w 6515100"/>
              <a:gd name="connsiteY3" fmla="*/ 480542 h 3344294"/>
              <a:gd name="connsiteX4" fmla="*/ 914400 w 6515100"/>
              <a:gd name="connsiteY4" fmla="*/ 9054 h 3344294"/>
              <a:gd name="connsiteX5" fmla="*/ 1228725 w 6515100"/>
              <a:gd name="connsiteY5" fmla="*/ 209079 h 3344294"/>
              <a:gd name="connsiteX6" fmla="*/ 1671637 w 6515100"/>
              <a:gd name="connsiteY6" fmla="*/ 680567 h 3344294"/>
              <a:gd name="connsiteX7" fmla="*/ 2271712 w 6515100"/>
              <a:gd name="connsiteY7" fmla="*/ 1766417 h 3344294"/>
              <a:gd name="connsiteX8" fmla="*/ 2871787 w 6515100"/>
              <a:gd name="connsiteY8" fmla="*/ 2866554 h 3344294"/>
              <a:gd name="connsiteX9" fmla="*/ 3414712 w 6515100"/>
              <a:gd name="connsiteY9" fmla="*/ 3338042 h 3344294"/>
              <a:gd name="connsiteX10" fmla="*/ 3957637 w 6515100"/>
              <a:gd name="connsiteY10" fmla="*/ 3095154 h 3344294"/>
              <a:gd name="connsiteX11" fmla="*/ 4414837 w 6515100"/>
              <a:gd name="connsiteY11" fmla="*/ 2509367 h 3344294"/>
              <a:gd name="connsiteX12" fmla="*/ 4857750 w 6515100"/>
              <a:gd name="connsiteY12" fmla="*/ 2052167 h 3344294"/>
              <a:gd name="connsiteX13" fmla="*/ 5672137 w 6515100"/>
              <a:gd name="connsiteY13" fmla="*/ 1752129 h 3344294"/>
              <a:gd name="connsiteX14" fmla="*/ 6515100 w 6515100"/>
              <a:gd name="connsiteY14" fmla="*/ 1637829 h 3344294"/>
              <a:gd name="connsiteX0" fmla="*/ 0 w 6515100"/>
              <a:gd name="connsiteY0" fmla="*/ 3334470 h 3340722"/>
              <a:gd name="connsiteX1" fmla="*/ 71437 w 6515100"/>
              <a:gd name="connsiteY1" fmla="*/ 2262907 h 3340722"/>
              <a:gd name="connsiteX2" fmla="*/ 214312 w 6515100"/>
              <a:gd name="connsiteY2" fmla="*/ 1319932 h 3340722"/>
              <a:gd name="connsiteX3" fmla="*/ 442913 w 6515100"/>
              <a:gd name="connsiteY3" fmla="*/ 476970 h 3340722"/>
              <a:gd name="connsiteX4" fmla="*/ 914400 w 6515100"/>
              <a:gd name="connsiteY4" fmla="*/ 5482 h 3340722"/>
              <a:gd name="connsiteX5" fmla="*/ 1385888 w 6515100"/>
              <a:gd name="connsiteY5" fmla="*/ 248369 h 3340722"/>
              <a:gd name="connsiteX6" fmla="*/ 1671637 w 6515100"/>
              <a:gd name="connsiteY6" fmla="*/ 676995 h 3340722"/>
              <a:gd name="connsiteX7" fmla="*/ 2271712 w 6515100"/>
              <a:gd name="connsiteY7" fmla="*/ 1762845 h 3340722"/>
              <a:gd name="connsiteX8" fmla="*/ 2871787 w 6515100"/>
              <a:gd name="connsiteY8" fmla="*/ 2862982 h 3340722"/>
              <a:gd name="connsiteX9" fmla="*/ 3414712 w 6515100"/>
              <a:gd name="connsiteY9" fmla="*/ 3334470 h 3340722"/>
              <a:gd name="connsiteX10" fmla="*/ 3957637 w 6515100"/>
              <a:gd name="connsiteY10" fmla="*/ 3091582 h 3340722"/>
              <a:gd name="connsiteX11" fmla="*/ 4414837 w 6515100"/>
              <a:gd name="connsiteY11" fmla="*/ 2505795 h 3340722"/>
              <a:gd name="connsiteX12" fmla="*/ 4857750 w 6515100"/>
              <a:gd name="connsiteY12" fmla="*/ 2048595 h 3340722"/>
              <a:gd name="connsiteX13" fmla="*/ 5672137 w 6515100"/>
              <a:gd name="connsiteY13" fmla="*/ 1748557 h 3340722"/>
              <a:gd name="connsiteX14" fmla="*/ 6515100 w 6515100"/>
              <a:gd name="connsiteY14" fmla="*/ 1634257 h 3340722"/>
              <a:gd name="connsiteX0" fmla="*/ 0 w 6515100"/>
              <a:gd name="connsiteY0" fmla="*/ 3340537 h 3346789"/>
              <a:gd name="connsiteX1" fmla="*/ 71437 w 6515100"/>
              <a:gd name="connsiteY1" fmla="*/ 2268974 h 3346789"/>
              <a:gd name="connsiteX2" fmla="*/ 214312 w 6515100"/>
              <a:gd name="connsiteY2" fmla="*/ 1325999 h 3346789"/>
              <a:gd name="connsiteX3" fmla="*/ 442913 w 6515100"/>
              <a:gd name="connsiteY3" fmla="*/ 483037 h 3346789"/>
              <a:gd name="connsiteX4" fmla="*/ 914400 w 6515100"/>
              <a:gd name="connsiteY4" fmla="*/ 11549 h 3346789"/>
              <a:gd name="connsiteX5" fmla="*/ 1385888 w 6515100"/>
              <a:gd name="connsiteY5" fmla="*/ 254436 h 3346789"/>
              <a:gd name="connsiteX6" fmla="*/ 2057399 w 6515100"/>
              <a:gd name="connsiteY6" fmla="*/ 1397437 h 3346789"/>
              <a:gd name="connsiteX7" fmla="*/ 2271712 w 6515100"/>
              <a:gd name="connsiteY7" fmla="*/ 1768912 h 3346789"/>
              <a:gd name="connsiteX8" fmla="*/ 2871787 w 6515100"/>
              <a:gd name="connsiteY8" fmla="*/ 2869049 h 3346789"/>
              <a:gd name="connsiteX9" fmla="*/ 3414712 w 6515100"/>
              <a:gd name="connsiteY9" fmla="*/ 3340537 h 3346789"/>
              <a:gd name="connsiteX10" fmla="*/ 3957637 w 6515100"/>
              <a:gd name="connsiteY10" fmla="*/ 3097649 h 3346789"/>
              <a:gd name="connsiteX11" fmla="*/ 4414837 w 6515100"/>
              <a:gd name="connsiteY11" fmla="*/ 2511862 h 3346789"/>
              <a:gd name="connsiteX12" fmla="*/ 4857750 w 6515100"/>
              <a:gd name="connsiteY12" fmla="*/ 2054662 h 3346789"/>
              <a:gd name="connsiteX13" fmla="*/ 5672137 w 6515100"/>
              <a:gd name="connsiteY13" fmla="*/ 1754624 h 3346789"/>
              <a:gd name="connsiteX14" fmla="*/ 6515100 w 6515100"/>
              <a:gd name="connsiteY14" fmla="*/ 1640324 h 3346789"/>
              <a:gd name="connsiteX0" fmla="*/ 0 w 6515100"/>
              <a:gd name="connsiteY0" fmla="*/ 3348733 h 3354985"/>
              <a:gd name="connsiteX1" fmla="*/ 71437 w 6515100"/>
              <a:gd name="connsiteY1" fmla="*/ 2277170 h 3354985"/>
              <a:gd name="connsiteX2" fmla="*/ 214312 w 6515100"/>
              <a:gd name="connsiteY2" fmla="*/ 1334195 h 3354985"/>
              <a:gd name="connsiteX3" fmla="*/ 442913 w 6515100"/>
              <a:gd name="connsiteY3" fmla="*/ 491233 h 3354985"/>
              <a:gd name="connsiteX4" fmla="*/ 914400 w 6515100"/>
              <a:gd name="connsiteY4" fmla="*/ 19745 h 3354985"/>
              <a:gd name="connsiteX5" fmla="*/ 1385888 w 6515100"/>
              <a:gd name="connsiteY5" fmla="*/ 262632 h 3354985"/>
              <a:gd name="connsiteX6" fmla="*/ 2271712 w 6515100"/>
              <a:gd name="connsiteY6" fmla="*/ 1777108 h 3354985"/>
              <a:gd name="connsiteX7" fmla="*/ 2871787 w 6515100"/>
              <a:gd name="connsiteY7" fmla="*/ 2877245 h 3354985"/>
              <a:gd name="connsiteX8" fmla="*/ 3414712 w 6515100"/>
              <a:gd name="connsiteY8" fmla="*/ 3348733 h 3354985"/>
              <a:gd name="connsiteX9" fmla="*/ 3957637 w 6515100"/>
              <a:gd name="connsiteY9" fmla="*/ 3105845 h 3354985"/>
              <a:gd name="connsiteX10" fmla="*/ 4414837 w 6515100"/>
              <a:gd name="connsiteY10" fmla="*/ 2520058 h 3354985"/>
              <a:gd name="connsiteX11" fmla="*/ 4857750 w 6515100"/>
              <a:gd name="connsiteY11" fmla="*/ 2062858 h 3354985"/>
              <a:gd name="connsiteX12" fmla="*/ 5672137 w 6515100"/>
              <a:gd name="connsiteY12" fmla="*/ 1762820 h 3354985"/>
              <a:gd name="connsiteX13" fmla="*/ 6515100 w 6515100"/>
              <a:gd name="connsiteY13" fmla="*/ 1648520 h 3354985"/>
              <a:gd name="connsiteX0" fmla="*/ 0 w 6515100"/>
              <a:gd name="connsiteY0" fmla="*/ 3385726 h 3391978"/>
              <a:gd name="connsiteX1" fmla="*/ 71437 w 6515100"/>
              <a:gd name="connsiteY1" fmla="*/ 2314163 h 3391978"/>
              <a:gd name="connsiteX2" fmla="*/ 214312 w 6515100"/>
              <a:gd name="connsiteY2" fmla="*/ 1371188 h 3391978"/>
              <a:gd name="connsiteX3" fmla="*/ 442913 w 6515100"/>
              <a:gd name="connsiteY3" fmla="*/ 528226 h 3391978"/>
              <a:gd name="connsiteX4" fmla="*/ 1028700 w 6515100"/>
              <a:gd name="connsiteY4" fmla="*/ 13876 h 3391978"/>
              <a:gd name="connsiteX5" fmla="*/ 1385888 w 6515100"/>
              <a:gd name="connsiteY5" fmla="*/ 299625 h 3391978"/>
              <a:gd name="connsiteX6" fmla="*/ 2271712 w 6515100"/>
              <a:gd name="connsiteY6" fmla="*/ 1814101 h 3391978"/>
              <a:gd name="connsiteX7" fmla="*/ 2871787 w 6515100"/>
              <a:gd name="connsiteY7" fmla="*/ 2914238 h 3391978"/>
              <a:gd name="connsiteX8" fmla="*/ 3414712 w 6515100"/>
              <a:gd name="connsiteY8" fmla="*/ 3385726 h 3391978"/>
              <a:gd name="connsiteX9" fmla="*/ 3957637 w 6515100"/>
              <a:gd name="connsiteY9" fmla="*/ 3142838 h 3391978"/>
              <a:gd name="connsiteX10" fmla="*/ 4414837 w 6515100"/>
              <a:gd name="connsiteY10" fmla="*/ 2557051 h 3391978"/>
              <a:gd name="connsiteX11" fmla="*/ 4857750 w 6515100"/>
              <a:gd name="connsiteY11" fmla="*/ 2099851 h 3391978"/>
              <a:gd name="connsiteX12" fmla="*/ 5672137 w 6515100"/>
              <a:gd name="connsiteY12" fmla="*/ 1799813 h 3391978"/>
              <a:gd name="connsiteX13" fmla="*/ 6515100 w 6515100"/>
              <a:gd name="connsiteY13" fmla="*/ 1685513 h 3391978"/>
              <a:gd name="connsiteX0" fmla="*/ 0 w 6515100"/>
              <a:gd name="connsiteY0" fmla="*/ 3371871 h 3378123"/>
              <a:gd name="connsiteX1" fmla="*/ 71437 w 6515100"/>
              <a:gd name="connsiteY1" fmla="*/ 2300308 h 3378123"/>
              <a:gd name="connsiteX2" fmla="*/ 214312 w 6515100"/>
              <a:gd name="connsiteY2" fmla="*/ 1357333 h 3378123"/>
              <a:gd name="connsiteX3" fmla="*/ 442913 w 6515100"/>
              <a:gd name="connsiteY3" fmla="*/ 514371 h 3378123"/>
              <a:gd name="connsiteX4" fmla="*/ 1028700 w 6515100"/>
              <a:gd name="connsiteY4" fmla="*/ 21 h 3378123"/>
              <a:gd name="connsiteX5" fmla="*/ 1528763 w 6515100"/>
              <a:gd name="connsiteY5" fmla="*/ 500083 h 3378123"/>
              <a:gd name="connsiteX6" fmla="*/ 2271712 w 6515100"/>
              <a:gd name="connsiteY6" fmla="*/ 1800246 h 3378123"/>
              <a:gd name="connsiteX7" fmla="*/ 2871787 w 6515100"/>
              <a:gd name="connsiteY7" fmla="*/ 2900383 h 3378123"/>
              <a:gd name="connsiteX8" fmla="*/ 3414712 w 6515100"/>
              <a:gd name="connsiteY8" fmla="*/ 3371871 h 3378123"/>
              <a:gd name="connsiteX9" fmla="*/ 3957637 w 6515100"/>
              <a:gd name="connsiteY9" fmla="*/ 3128983 h 3378123"/>
              <a:gd name="connsiteX10" fmla="*/ 4414837 w 6515100"/>
              <a:gd name="connsiteY10" fmla="*/ 2543196 h 3378123"/>
              <a:gd name="connsiteX11" fmla="*/ 4857750 w 6515100"/>
              <a:gd name="connsiteY11" fmla="*/ 2085996 h 3378123"/>
              <a:gd name="connsiteX12" fmla="*/ 5672137 w 6515100"/>
              <a:gd name="connsiteY12" fmla="*/ 1785958 h 3378123"/>
              <a:gd name="connsiteX13" fmla="*/ 6515100 w 6515100"/>
              <a:gd name="connsiteY13" fmla="*/ 1671658 h 3378123"/>
              <a:gd name="connsiteX0" fmla="*/ 0 w 6515100"/>
              <a:gd name="connsiteY0" fmla="*/ 3357585 h 3363837"/>
              <a:gd name="connsiteX1" fmla="*/ 71437 w 6515100"/>
              <a:gd name="connsiteY1" fmla="*/ 2286022 h 3363837"/>
              <a:gd name="connsiteX2" fmla="*/ 214312 w 6515100"/>
              <a:gd name="connsiteY2" fmla="*/ 1343047 h 3363837"/>
              <a:gd name="connsiteX3" fmla="*/ 442913 w 6515100"/>
              <a:gd name="connsiteY3" fmla="*/ 500085 h 3363837"/>
              <a:gd name="connsiteX4" fmla="*/ 957262 w 6515100"/>
              <a:gd name="connsiteY4" fmla="*/ 23 h 3363837"/>
              <a:gd name="connsiteX5" fmla="*/ 1528763 w 6515100"/>
              <a:gd name="connsiteY5" fmla="*/ 485797 h 3363837"/>
              <a:gd name="connsiteX6" fmla="*/ 2271712 w 6515100"/>
              <a:gd name="connsiteY6" fmla="*/ 1785960 h 3363837"/>
              <a:gd name="connsiteX7" fmla="*/ 2871787 w 6515100"/>
              <a:gd name="connsiteY7" fmla="*/ 2886097 h 3363837"/>
              <a:gd name="connsiteX8" fmla="*/ 3414712 w 6515100"/>
              <a:gd name="connsiteY8" fmla="*/ 3357585 h 3363837"/>
              <a:gd name="connsiteX9" fmla="*/ 3957637 w 6515100"/>
              <a:gd name="connsiteY9" fmla="*/ 3114697 h 3363837"/>
              <a:gd name="connsiteX10" fmla="*/ 4414837 w 6515100"/>
              <a:gd name="connsiteY10" fmla="*/ 2528910 h 3363837"/>
              <a:gd name="connsiteX11" fmla="*/ 4857750 w 6515100"/>
              <a:gd name="connsiteY11" fmla="*/ 2071710 h 3363837"/>
              <a:gd name="connsiteX12" fmla="*/ 5672137 w 6515100"/>
              <a:gd name="connsiteY12" fmla="*/ 1771672 h 3363837"/>
              <a:gd name="connsiteX13" fmla="*/ 6515100 w 6515100"/>
              <a:gd name="connsiteY13" fmla="*/ 1657372 h 3363837"/>
              <a:gd name="connsiteX0" fmla="*/ 0 w 6515100"/>
              <a:gd name="connsiteY0" fmla="*/ 3357585 h 3363837"/>
              <a:gd name="connsiteX1" fmla="*/ 71437 w 6515100"/>
              <a:gd name="connsiteY1" fmla="*/ 2286022 h 3363837"/>
              <a:gd name="connsiteX2" fmla="*/ 171450 w 6515100"/>
              <a:gd name="connsiteY2" fmla="*/ 1585934 h 3363837"/>
              <a:gd name="connsiteX3" fmla="*/ 442913 w 6515100"/>
              <a:gd name="connsiteY3" fmla="*/ 500085 h 3363837"/>
              <a:gd name="connsiteX4" fmla="*/ 957262 w 6515100"/>
              <a:gd name="connsiteY4" fmla="*/ 23 h 3363837"/>
              <a:gd name="connsiteX5" fmla="*/ 1528763 w 6515100"/>
              <a:gd name="connsiteY5" fmla="*/ 485797 h 3363837"/>
              <a:gd name="connsiteX6" fmla="*/ 2271712 w 6515100"/>
              <a:gd name="connsiteY6" fmla="*/ 1785960 h 3363837"/>
              <a:gd name="connsiteX7" fmla="*/ 2871787 w 6515100"/>
              <a:gd name="connsiteY7" fmla="*/ 2886097 h 3363837"/>
              <a:gd name="connsiteX8" fmla="*/ 3414712 w 6515100"/>
              <a:gd name="connsiteY8" fmla="*/ 3357585 h 3363837"/>
              <a:gd name="connsiteX9" fmla="*/ 3957637 w 6515100"/>
              <a:gd name="connsiteY9" fmla="*/ 3114697 h 3363837"/>
              <a:gd name="connsiteX10" fmla="*/ 4414837 w 6515100"/>
              <a:gd name="connsiteY10" fmla="*/ 2528910 h 3363837"/>
              <a:gd name="connsiteX11" fmla="*/ 4857750 w 6515100"/>
              <a:gd name="connsiteY11" fmla="*/ 2071710 h 3363837"/>
              <a:gd name="connsiteX12" fmla="*/ 5672137 w 6515100"/>
              <a:gd name="connsiteY12" fmla="*/ 1771672 h 3363837"/>
              <a:gd name="connsiteX13" fmla="*/ 6515100 w 6515100"/>
              <a:gd name="connsiteY13" fmla="*/ 1657372 h 3363837"/>
              <a:gd name="connsiteX0" fmla="*/ 0 w 6515100"/>
              <a:gd name="connsiteY0" fmla="*/ 3357585 h 3363837"/>
              <a:gd name="connsiteX1" fmla="*/ 71437 w 6515100"/>
              <a:gd name="connsiteY1" fmla="*/ 2286022 h 3363837"/>
              <a:gd name="connsiteX2" fmla="*/ 442913 w 6515100"/>
              <a:gd name="connsiteY2" fmla="*/ 500085 h 3363837"/>
              <a:gd name="connsiteX3" fmla="*/ 957262 w 6515100"/>
              <a:gd name="connsiteY3" fmla="*/ 23 h 3363837"/>
              <a:gd name="connsiteX4" fmla="*/ 1528763 w 6515100"/>
              <a:gd name="connsiteY4" fmla="*/ 485797 h 3363837"/>
              <a:gd name="connsiteX5" fmla="*/ 2271712 w 6515100"/>
              <a:gd name="connsiteY5" fmla="*/ 1785960 h 3363837"/>
              <a:gd name="connsiteX6" fmla="*/ 2871787 w 6515100"/>
              <a:gd name="connsiteY6" fmla="*/ 2886097 h 3363837"/>
              <a:gd name="connsiteX7" fmla="*/ 3414712 w 6515100"/>
              <a:gd name="connsiteY7" fmla="*/ 3357585 h 3363837"/>
              <a:gd name="connsiteX8" fmla="*/ 3957637 w 6515100"/>
              <a:gd name="connsiteY8" fmla="*/ 3114697 h 3363837"/>
              <a:gd name="connsiteX9" fmla="*/ 4414837 w 6515100"/>
              <a:gd name="connsiteY9" fmla="*/ 2528910 h 3363837"/>
              <a:gd name="connsiteX10" fmla="*/ 4857750 w 6515100"/>
              <a:gd name="connsiteY10" fmla="*/ 2071710 h 3363837"/>
              <a:gd name="connsiteX11" fmla="*/ 5672137 w 6515100"/>
              <a:gd name="connsiteY11" fmla="*/ 1771672 h 3363837"/>
              <a:gd name="connsiteX12" fmla="*/ 6515100 w 6515100"/>
              <a:gd name="connsiteY12" fmla="*/ 1657372 h 3363837"/>
              <a:gd name="connsiteX0" fmla="*/ 0 w 6515100"/>
              <a:gd name="connsiteY0" fmla="*/ 3357585 h 3363837"/>
              <a:gd name="connsiteX1" fmla="*/ 171450 w 6515100"/>
              <a:gd name="connsiteY1" fmla="*/ 1871684 h 3363837"/>
              <a:gd name="connsiteX2" fmla="*/ 442913 w 6515100"/>
              <a:gd name="connsiteY2" fmla="*/ 500085 h 3363837"/>
              <a:gd name="connsiteX3" fmla="*/ 957262 w 6515100"/>
              <a:gd name="connsiteY3" fmla="*/ 23 h 3363837"/>
              <a:gd name="connsiteX4" fmla="*/ 1528763 w 6515100"/>
              <a:gd name="connsiteY4" fmla="*/ 485797 h 3363837"/>
              <a:gd name="connsiteX5" fmla="*/ 2271712 w 6515100"/>
              <a:gd name="connsiteY5" fmla="*/ 1785960 h 3363837"/>
              <a:gd name="connsiteX6" fmla="*/ 2871787 w 6515100"/>
              <a:gd name="connsiteY6" fmla="*/ 2886097 h 3363837"/>
              <a:gd name="connsiteX7" fmla="*/ 3414712 w 6515100"/>
              <a:gd name="connsiteY7" fmla="*/ 3357585 h 3363837"/>
              <a:gd name="connsiteX8" fmla="*/ 3957637 w 6515100"/>
              <a:gd name="connsiteY8" fmla="*/ 3114697 h 3363837"/>
              <a:gd name="connsiteX9" fmla="*/ 4414837 w 6515100"/>
              <a:gd name="connsiteY9" fmla="*/ 2528910 h 3363837"/>
              <a:gd name="connsiteX10" fmla="*/ 4857750 w 6515100"/>
              <a:gd name="connsiteY10" fmla="*/ 2071710 h 3363837"/>
              <a:gd name="connsiteX11" fmla="*/ 5672137 w 6515100"/>
              <a:gd name="connsiteY11" fmla="*/ 1771672 h 3363837"/>
              <a:gd name="connsiteX12" fmla="*/ 6515100 w 6515100"/>
              <a:gd name="connsiteY12" fmla="*/ 1657372 h 3363837"/>
              <a:gd name="connsiteX0" fmla="*/ 0 w 6515100"/>
              <a:gd name="connsiteY0" fmla="*/ 3357582 h 3363834"/>
              <a:gd name="connsiteX1" fmla="*/ 171450 w 6515100"/>
              <a:gd name="connsiteY1" fmla="*/ 1871681 h 3363834"/>
              <a:gd name="connsiteX2" fmla="*/ 442913 w 6515100"/>
              <a:gd name="connsiteY2" fmla="*/ 500082 h 3363834"/>
              <a:gd name="connsiteX3" fmla="*/ 957262 w 6515100"/>
              <a:gd name="connsiteY3" fmla="*/ 20 h 3363834"/>
              <a:gd name="connsiteX4" fmla="*/ 1528763 w 6515100"/>
              <a:gd name="connsiteY4" fmla="*/ 485794 h 3363834"/>
              <a:gd name="connsiteX5" fmla="*/ 2157412 w 6515100"/>
              <a:gd name="connsiteY5" fmla="*/ 1643082 h 3363834"/>
              <a:gd name="connsiteX6" fmla="*/ 2871787 w 6515100"/>
              <a:gd name="connsiteY6" fmla="*/ 2886094 h 3363834"/>
              <a:gd name="connsiteX7" fmla="*/ 3414712 w 6515100"/>
              <a:gd name="connsiteY7" fmla="*/ 3357582 h 3363834"/>
              <a:gd name="connsiteX8" fmla="*/ 3957637 w 6515100"/>
              <a:gd name="connsiteY8" fmla="*/ 3114694 h 3363834"/>
              <a:gd name="connsiteX9" fmla="*/ 4414837 w 6515100"/>
              <a:gd name="connsiteY9" fmla="*/ 2528907 h 3363834"/>
              <a:gd name="connsiteX10" fmla="*/ 4857750 w 6515100"/>
              <a:gd name="connsiteY10" fmla="*/ 2071707 h 3363834"/>
              <a:gd name="connsiteX11" fmla="*/ 5672137 w 6515100"/>
              <a:gd name="connsiteY11" fmla="*/ 1771669 h 3363834"/>
              <a:gd name="connsiteX12" fmla="*/ 6515100 w 6515100"/>
              <a:gd name="connsiteY12" fmla="*/ 1657369 h 3363834"/>
              <a:gd name="connsiteX0" fmla="*/ 77839 w 6592939"/>
              <a:gd name="connsiteY0" fmla="*/ 3357582 h 3363834"/>
              <a:gd name="connsiteX1" fmla="*/ 20689 w 6592939"/>
              <a:gd name="connsiteY1" fmla="*/ 1900256 h 3363834"/>
              <a:gd name="connsiteX2" fmla="*/ 520752 w 6592939"/>
              <a:gd name="connsiteY2" fmla="*/ 500082 h 3363834"/>
              <a:gd name="connsiteX3" fmla="*/ 1035101 w 6592939"/>
              <a:gd name="connsiteY3" fmla="*/ 20 h 3363834"/>
              <a:gd name="connsiteX4" fmla="*/ 1606602 w 6592939"/>
              <a:gd name="connsiteY4" fmla="*/ 485794 h 3363834"/>
              <a:gd name="connsiteX5" fmla="*/ 2235251 w 6592939"/>
              <a:gd name="connsiteY5" fmla="*/ 1643082 h 3363834"/>
              <a:gd name="connsiteX6" fmla="*/ 2949626 w 6592939"/>
              <a:gd name="connsiteY6" fmla="*/ 2886094 h 3363834"/>
              <a:gd name="connsiteX7" fmla="*/ 3492551 w 6592939"/>
              <a:gd name="connsiteY7" fmla="*/ 3357582 h 3363834"/>
              <a:gd name="connsiteX8" fmla="*/ 4035476 w 6592939"/>
              <a:gd name="connsiteY8" fmla="*/ 3114694 h 3363834"/>
              <a:gd name="connsiteX9" fmla="*/ 4492676 w 6592939"/>
              <a:gd name="connsiteY9" fmla="*/ 2528907 h 3363834"/>
              <a:gd name="connsiteX10" fmla="*/ 4935589 w 6592939"/>
              <a:gd name="connsiteY10" fmla="*/ 2071707 h 3363834"/>
              <a:gd name="connsiteX11" fmla="*/ 5749976 w 6592939"/>
              <a:gd name="connsiteY11" fmla="*/ 1771669 h 3363834"/>
              <a:gd name="connsiteX12" fmla="*/ 6592939 w 6592939"/>
              <a:gd name="connsiteY12" fmla="*/ 1657369 h 3363834"/>
              <a:gd name="connsiteX0" fmla="*/ 0 w 6972300"/>
              <a:gd name="connsiteY0" fmla="*/ 3386157 h 3386157"/>
              <a:gd name="connsiteX1" fmla="*/ 400050 w 6972300"/>
              <a:gd name="connsiteY1" fmla="*/ 1900256 h 3386157"/>
              <a:gd name="connsiteX2" fmla="*/ 900113 w 6972300"/>
              <a:gd name="connsiteY2" fmla="*/ 500082 h 3386157"/>
              <a:gd name="connsiteX3" fmla="*/ 1414462 w 6972300"/>
              <a:gd name="connsiteY3" fmla="*/ 20 h 3386157"/>
              <a:gd name="connsiteX4" fmla="*/ 1985963 w 6972300"/>
              <a:gd name="connsiteY4" fmla="*/ 485794 h 3386157"/>
              <a:gd name="connsiteX5" fmla="*/ 2614612 w 6972300"/>
              <a:gd name="connsiteY5" fmla="*/ 1643082 h 3386157"/>
              <a:gd name="connsiteX6" fmla="*/ 3328987 w 6972300"/>
              <a:gd name="connsiteY6" fmla="*/ 2886094 h 3386157"/>
              <a:gd name="connsiteX7" fmla="*/ 3871912 w 6972300"/>
              <a:gd name="connsiteY7" fmla="*/ 3357582 h 3386157"/>
              <a:gd name="connsiteX8" fmla="*/ 4414837 w 6972300"/>
              <a:gd name="connsiteY8" fmla="*/ 3114694 h 3386157"/>
              <a:gd name="connsiteX9" fmla="*/ 4872037 w 6972300"/>
              <a:gd name="connsiteY9" fmla="*/ 2528907 h 3386157"/>
              <a:gd name="connsiteX10" fmla="*/ 5314950 w 6972300"/>
              <a:gd name="connsiteY10" fmla="*/ 2071707 h 3386157"/>
              <a:gd name="connsiteX11" fmla="*/ 6129337 w 6972300"/>
              <a:gd name="connsiteY11" fmla="*/ 1771669 h 3386157"/>
              <a:gd name="connsiteX12" fmla="*/ 6972300 w 6972300"/>
              <a:gd name="connsiteY12" fmla="*/ 1657369 h 3386157"/>
              <a:gd name="connsiteX0" fmla="*/ 0 w 6972300"/>
              <a:gd name="connsiteY0" fmla="*/ 3386157 h 3386157"/>
              <a:gd name="connsiteX1" fmla="*/ 400050 w 6972300"/>
              <a:gd name="connsiteY1" fmla="*/ 1900256 h 3386157"/>
              <a:gd name="connsiteX2" fmla="*/ 900113 w 6972300"/>
              <a:gd name="connsiteY2" fmla="*/ 500082 h 3386157"/>
              <a:gd name="connsiteX3" fmla="*/ 1414462 w 6972300"/>
              <a:gd name="connsiteY3" fmla="*/ 20 h 3386157"/>
              <a:gd name="connsiteX4" fmla="*/ 1985963 w 6972300"/>
              <a:gd name="connsiteY4" fmla="*/ 485794 h 3386157"/>
              <a:gd name="connsiteX5" fmla="*/ 2614612 w 6972300"/>
              <a:gd name="connsiteY5" fmla="*/ 1643082 h 3386157"/>
              <a:gd name="connsiteX6" fmla="*/ 3328987 w 6972300"/>
              <a:gd name="connsiteY6" fmla="*/ 2886094 h 3386157"/>
              <a:gd name="connsiteX7" fmla="*/ 3871912 w 6972300"/>
              <a:gd name="connsiteY7" fmla="*/ 3357582 h 3386157"/>
              <a:gd name="connsiteX8" fmla="*/ 4414837 w 6972300"/>
              <a:gd name="connsiteY8" fmla="*/ 3114694 h 3386157"/>
              <a:gd name="connsiteX9" fmla="*/ 4872037 w 6972300"/>
              <a:gd name="connsiteY9" fmla="*/ 2528907 h 3386157"/>
              <a:gd name="connsiteX10" fmla="*/ 5314950 w 6972300"/>
              <a:gd name="connsiteY10" fmla="*/ 2071707 h 3386157"/>
              <a:gd name="connsiteX11" fmla="*/ 6129337 w 6972300"/>
              <a:gd name="connsiteY11" fmla="*/ 1771669 h 3386157"/>
              <a:gd name="connsiteX12" fmla="*/ 6972300 w 6972300"/>
              <a:gd name="connsiteY12" fmla="*/ 1657369 h 3386157"/>
              <a:gd name="connsiteX0" fmla="*/ 0 w 6972300"/>
              <a:gd name="connsiteY0" fmla="*/ 3386157 h 3386157"/>
              <a:gd name="connsiteX1" fmla="*/ 400050 w 6972300"/>
              <a:gd name="connsiteY1" fmla="*/ 1900256 h 3386157"/>
              <a:gd name="connsiteX2" fmla="*/ 900113 w 6972300"/>
              <a:gd name="connsiteY2" fmla="*/ 500082 h 3386157"/>
              <a:gd name="connsiteX3" fmla="*/ 1414462 w 6972300"/>
              <a:gd name="connsiteY3" fmla="*/ 20 h 3386157"/>
              <a:gd name="connsiteX4" fmla="*/ 1985963 w 6972300"/>
              <a:gd name="connsiteY4" fmla="*/ 485794 h 3386157"/>
              <a:gd name="connsiteX5" fmla="*/ 2614612 w 6972300"/>
              <a:gd name="connsiteY5" fmla="*/ 1643082 h 3386157"/>
              <a:gd name="connsiteX6" fmla="*/ 3328987 w 6972300"/>
              <a:gd name="connsiteY6" fmla="*/ 2886094 h 3386157"/>
              <a:gd name="connsiteX7" fmla="*/ 3871912 w 6972300"/>
              <a:gd name="connsiteY7" fmla="*/ 3357582 h 3386157"/>
              <a:gd name="connsiteX8" fmla="*/ 4414837 w 6972300"/>
              <a:gd name="connsiteY8" fmla="*/ 3114694 h 3386157"/>
              <a:gd name="connsiteX9" fmla="*/ 4872037 w 6972300"/>
              <a:gd name="connsiteY9" fmla="*/ 2528907 h 3386157"/>
              <a:gd name="connsiteX10" fmla="*/ 5472113 w 6972300"/>
              <a:gd name="connsiteY10" fmla="*/ 2014557 h 3386157"/>
              <a:gd name="connsiteX11" fmla="*/ 6129337 w 6972300"/>
              <a:gd name="connsiteY11" fmla="*/ 1771669 h 3386157"/>
              <a:gd name="connsiteX12" fmla="*/ 6972300 w 6972300"/>
              <a:gd name="connsiteY12" fmla="*/ 1657369 h 3386157"/>
              <a:gd name="connsiteX0" fmla="*/ 0 w 6972300"/>
              <a:gd name="connsiteY0" fmla="*/ 3386157 h 3386157"/>
              <a:gd name="connsiteX1" fmla="*/ 400050 w 6972300"/>
              <a:gd name="connsiteY1" fmla="*/ 1900256 h 3386157"/>
              <a:gd name="connsiteX2" fmla="*/ 900113 w 6972300"/>
              <a:gd name="connsiteY2" fmla="*/ 500082 h 3386157"/>
              <a:gd name="connsiteX3" fmla="*/ 1414462 w 6972300"/>
              <a:gd name="connsiteY3" fmla="*/ 20 h 3386157"/>
              <a:gd name="connsiteX4" fmla="*/ 1985963 w 6972300"/>
              <a:gd name="connsiteY4" fmla="*/ 485794 h 3386157"/>
              <a:gd name="connsiteX5" fmla="*/ 2614612 w 6972300"/>
              <a:gd name="connsiteY5" fmla="*/ 1643082 h 3386157"/>
              <a:gd name="connsiteX6" fmla="*/ 3328987 w 6972300"/>
              <a:gd name="connsiteY6" fmla="*/ 2886094 h 3386157"/>
              <a:gd name="connsiteX7" fmla="*/ 3871912 w 6972300"/>
              <a:gd name="connsiteY7" fmla="*/ 3357582 h 3386157"/>
              <a:gd name="connsiteX8" fmla="*/ 4457700 w 6972300"/>
              <a:gd name="connsiteY8" fmla="*/ 3043256 h 3386157"/>
              <a:gd name="connsiteX9" fmla="*/ 4872037 w 6972300"/>
              <a:gd name="connsiteY9" fmla="*/ 2528907 h 3386157"/>
              <a:gd name="connsiteX10" fmla="*/ 5472113 w 6972300"/>
              <a:gd name="connsiteY10" fmla="*/ 2014557 h 3386157"/>
              <a:gd name="connsiteX11" fmla="*/ 6129337 w 6972300"/>
              <a:gd name="connsiteY11" fmla="*/ 1771669 h 3386157"/>
              <a:gd name="connsiteX12" fmla="*/ 6972300 w 6972300"/>
              <a:gd name="connsiteY12" fmla="*/ 1657369 h 338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72300" h="3386157">
                <a:moveTo>
                  <a:pt x="0" y="3386157"/>
                </a:moveTo>
                <a:cubicBezTo>
                  <a:pt x="117872" y="2875378"/>
                  <a:pt x="250031" y="2381269"/>
                  <a:pt x="400050" y="1900256"/>
                </a:cubicBezTo>
                <a:cubicBezTo>
                  <a:pt x="550069" y="1419244"/>
                  <a:pt x="731044" y="816788"/>
                  <a:pt x="900113" y="500082"/>
                </a:cubicBezTo>
                <a:cubicBezTo>
                  <a:pt x="1069182" y="183376"/>
                  <a:pt x="1233487" y="2401"/>
                  <a:pt x="1414462" y="20"/>
                </a:cubicBezTo>
                <a:cubicBezTo>
                  <a:pt x="1595437" y="-2361"/>
                  <a:pt x="1785938" y="211950"/>
                  <a:pt x="1985963" y="485794"/>
                </a:cubicBezTo>
                <a:cubicBezTo>
                  <a:pt x="2185988" y="759638"/>
                  <a:pt x="2390775" y="1243032"/>
                  <a:pt x="2614612" y="1643082"/>
                </a:cubicBezTo>
                <a:cubicBezTo>
                  <a:pt x="2838449" y="2043132"/>
                  <a:pt x="3119437" y="2600344"/>
                  <a:pt x="3328987" y="2886094"/>
                </a:cubicBezTo>
                <a:cubicBezTo>
                  <a:pt x="3538537" y="3171844"/>
                  <a:pt x="3683793" y="3331388"/>
                  <a:pt x="3871912" y="3357582"/>
                </a:cubicBezTo>
                <a:cubicBezTo>
                  <a:pt x="4060031" y="3383776"/>
                  <a:pt x="4291013" y="3181368"/>
                  <a:pt x="4457700" y="3043256"/>
                </a:cubicBezTo>
                <a:cubicBezTo>
                  <a:pt x="4624387" y="2905144"/>
                  <a:pt x="4702968" y="2700357"/>
                  <a:pt x="4872037" y="2528907"/>
                </a:cubicBezTo>
                <a:cubicBezTo>
                  <a:pt x="5041106" y="2357457"/>
                  <a:pt x="5262563" y="2140763"/>
                  <a:pt x="5472113" y="2014557"/>
                </a:cubicBezTo>
                <a:cubicBezTo>
                  <a:pt x="5681663" y="1888351"/>
                  <a:pt x="5853112" y="1840725"/>
                  <a:pt x="6129337" y="1771669"/>
                </a:cubicBezTo>
                <a:cubicBezTo>
                  <a:pt x="6405562" y="1702613"/>
                  <a:pt x="6688931" y="1679991"/>
                  <a:pt x="6972300" y="1657369"/>
                </a:cubicBezTo>
              </a:path>
            </a:pathLst>
          </a:custGeom>
          <a:noFill/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D321FE1-C15F-1454-7942-27F415B53188}"/>
              </a:ext>
            </a:extLst>
          </p:cNvPr>
          <p:cNvSpPr/>
          <p:nvPr/>
        </p:nvSpPr>
        <p:spPr>
          <a:xfrm>
            <a:off x="516730" y="1628775"/>
            <a:ext cx="6929439" cy="3600450"/>
          </a:xfrm>
          <a:custGeom>
            <a:avLst/>
            <a:gdLst>
              <a:gd name="connsiteX0" fmla="*/ 0 w 6515100"/>
              <a:gd name="connsiteY0" fmla="*/ 3331276 h 3337528"/>
              <a:gd name="connsiteX1" fmla="*/ 71437 w 6515100"/>
              <a:gd name="connsiteY1" fmla="*/ 2259713 h 3337528"/>
              <a:gd name="connsiteX2" fmla="*/ 214312 w 6515100"/>
              <a:gd name="connsiteY2" fmla="*/ 1316738 h 3337528"/>
              <a:gd name="connsiteX3" fmla="*/ 400050 w 6515100"/>
              <a:gd name="connsiteY3" fmla="*/ 645226 h 3337528"/>
              <a:gd name="connsiteX4" fmla="*/ 757237 w 6515100"/>
              <a:gd name="connsiteY4" fmla="*/ 130876 h 3337528"/>
              <a:gd name="connsiteX5" fmla="*/ 914400 w 6515100"/>
              <a:gd name="connsiteY5" fmla="*/ 2288 h 3337528"/>
              <a:gd name="connsiteX6" fmla="*/ 1228725 w 6515100"/>
              <a:gd name="connsiteY6" fmla="*/ 202313 h 3337528"/>
              <a:gd name="connsiteX7" fmla="*/ 1671637 w 6515100"/>
              <a:gd name="connsiteY7" fmla="*/ 673801 h 3337528"/>
              <a:gd name="connsiteX8" fmla="*/ 2271712 w 6515100"/>
              <a:gd name="connsiteY8" fmla="*/ 1759651 h 3337528"/>
              <a:gd name="connsiteX9" fmla="*/ 2871787 w 6515100"/>
              <a:gd name="connsiteY9" fmla="*/ 2859788 h 3337528"/>
              <a:gd name="connsiteX10" fmla="*/ 3414712 w 6515100"/>
              <a:gd name="connsiteY10" fmla="*/ 3331276 h 3337528"/>
              <a:gd name="connsiteX11" fmla="*/ 3957637 w 6515100"/>
              <a:gd name="connsiteY11" fmla="*/ 3088388 h 3337528"/>
              <a:gd name="connsiteX12" fmla="*/ 4414837 w 6515100"/>
              <a:gd name="connsiteY12" fmla="*/ 2502601 h 3337528"/>
              <a:gd name="connsiteX13" fmla="*/ 4857750 w 6515100"/>
              <a:gd name="connsiteY13" fmla="*/ 2045401 h 3337528"/>
              <a:gd name="connsiteX14" fmla="*/ 5672137 w 6515100"/>
              <a:gd name="connsiteY14" fmla="*/ 1745363 h 3337528"/>
              <a:gd name="connsiteX15" fmla="*/ 6515100 w 6515100"/>
              <a:gd name="connsiteY15" fmla="*/ 1631063 h 3337528"/>
              <a:gd name="connsiteX0" fmla="*/ 0 w 6515100"/>
              <a:gd name="connsiteY0" fmla="*/ 3329586 h 3335838"/>
              <a:gd name="connsiteX1" fmla="*/ 71437 w 6515100"/>
              <a:gd name="connsiteY1" fmla="*/ 2258023 h 3335838"/>
              <a:gd name="connsiteX2" fmla="*/ 214312 w 6515100"/>
              <a:gd name="connsiteY2" fmla="*/ 1315048 h 3335838"/>
              <a:gd name="connsiteX3" fmla="*/ 400050 w 6515100"/>
              <a:gd name="connsiteY3" fmla="*/ 643536 h 3335838"/>
              <a:gd name="connsiteX4" fmla="*/ 542925 w 6515100"/>
              <a:gd name="connsiteY4" fmla="*/ 157761 h 3335838"/>
              <a:gd name="connsiteX5" fmla="*/ 914400 w 6515100"/>
              <a:gd name="connsiteY5" fmla="*/ 598 h 3335838"/>
              <a:gd name="connsiteX6" fmla="*/ 1228725 w 6515100"/>
              <a:gd name="connsiteY6" fmla="*/ 200623 h 3335838"/>
              <a:gd name="connsiteX7" fmla="*/ 1671637 w 6515100"/>
              <a:gd name="connsiteY7" fmla="*/ 672111 h 3335838"/>
              <a:gd name="connsiteX8" fmla="*/ 2271712 w 6515100"/>
              <a:gd name="connsiteY8" fmla="*/ 1757961 h 3335838"/>
              <a:gd name="connsiteX9" fmla="*/ 2871787 w 6515100"/>
              <a:gd name="connsiteY9" fmla="*/ 2858098 h 3335838"/>
              <a:gd name="connsiteX10" fmla="*/ 3414712 w 6515100"/>
              <a:gd name="connsiteY10" fmla="*/ 3329586 h 3335838"/>
              <a:gd name="connsiteX11" fmla="*/ 3957637 w 6515100"/>
              <a:gd name="connsiteY11" fmla="*/ 3086698 h 3335838"/>
              <a:gd name="connsiteX12" fmla="*/ 4414837 w 6515100"/>
              <a:gd name="connsiteY12" fmla="*/ 2500911 h 3335838"/>
              <a:gd name="connsiteX13" fmla="*/ 4857750 w 6515100"/>
              <a:gd name="connsiteY13" fmla="*/ 2043711 h 3335838"/>
              <a:gd name="connsiteX14" fmla="*/ 5672137 w 6515100"/>
              <a:gd name="connsiteY14" fmla="*/ 1743673 h 3335838"/>
              <a:gd name="connsiteX15" fmla="*/ 6515100 w 6515100"/>
              <a:gd name="connsiteY15" fmla="*/ 1629373 h 3335838"/>
              <a:gd name="connsiteX0" fmla="*/ 0 w 6515100"/>
              <a:gd name="connsiteY0" fmla="*/ 3340221 h 3346473"/>
              <a:gd name="connsiteX1" fmla="*/ 71437 w 6515100"/>
              <a:gd name="connsiteY1" fmla="*/ 2268658 h 3346473"/>
              <a:gd name="connsiteX2" fmla="*/ 214312 w 6515100"/>
              <a:gd name="connsiteY2" fmla="*/ 1325683 h 3346473"/>
              <a:gd name="connsiteX3" fmla="*/ 542925 w 6515100"/>
              <a:gd name="connsiteY3" fmla="*/ 168396 h 3346473"/>
              <a:gd name="connsiteX4" fmla="*/ 914400 w 6515100"/>
              <a:gd name="connsiteY4" fmla="*/ 11233 h 3346473"/>
              <a:gd name="connsiteX5" fmla="*/ 1228725 w 6515100"/>
              <a:gd name="connsiteY5" fmla="*/ 211258 h 3346473"/>
              <a:gd name="connsiteX6" fmla="*/ 1671637 w 6515100"/>
              <a:gd name="connsiteY6" fmla="*/ 682746 h 3346473"/>
              <a:gd name="connsiteX7" fmla="*/ 2271712 w 6515100"/>
              <a:gd name="connsiteY7" fmla="*/ 1768596 h 3346473"/>
              <a:gd name="connsiteX8" fmla="*/ 2871787 w 6515100"/>
              <a:gd name="connsiteY8" fmla="*/ 2868733 h 3346473"/>
              <a:gd name="connsiteX9" fmla="*/ 3414712 w 6515100"/>
              <a:gd name="connsiteY9" fmla="*/ 3340221 h 3346473"/>
              <a:gd name="connsiteX10" fmla="*/ 3957637 w 6515100"/>
              <a:gd name="connsiteY10" fmla="*/ 3097333 h 3346473"/>
              <a:gd name="connsiteX11" fmla="*/ 4414837 w 6515100"/>
              <a:gd name="connsiteY11" fmla="*/ 2511546 h 3346473"/>
              <a:gd name="connsiteX12" fmla="*/ 4857750 w 6515100"/>
              <a:gd name="connsiteY12" fmla="*/ 2054346 h 3346473"/>
              <a:gd name="connsiteX13" fmla="*/ 5672137 w 6515100"/>
              <a:gd name="connsiteY13" fmla="*/ 1754308 h 3346473"/>
              <a:gd name="connsiteX14" fmla="*/ 6515100 w 6515100"/>
              <a:gd name="connsiteY14" fmla="*/ 1640008 h 3346473"/>
              <a:gd name="connsiteX0" fmla="*/ 0 w 6515100"/>
              <a:gd name="connsiteY0" fmla="*/ 3338042 h 3344294"/>
              <a:gd name="connsiteX1" fmla="*/ 71437 w 6515100"/>
              <a:gd name="connsiteY1" fmla="*/ 2266479 h 3344294"/>
              <a:gd name="connsiteX2" fmla="*/ 214312 w 6515100"/>
              <a:gd name="connsiteY2" fmla="*/ 1323504 h 3344294"/>
              <a:gd name="connsiteX3" fmla="*/ 442913 w 6515100"/>
              <a:gd name="connsiteY3" fmla="*/ 480542 h 3344294"/>
              <a:gd name="connsiteX4" fmla="*/ 914400 w 6515100"/>
              <a:gd name="connsiteY4" fmla="*/ 9054 h 3344294"/>
              <a:gd name="connsiteX5" fmla="*/ 1228725 w 6515100"/>
              <a:gd name="connsiteY5" fmla="*/ 209079 h 3344294"/>
              <a:gd name="connsiteX6" fmla="*/ 1671637 w 6515100"/>
              <a:gd name="connsiteY6" fmla="*/ 680567 h 3344294"/>
              <a:gd name="connsiteX7" fmla="*/ 2271712 w 6515100"/>
              <a:gd name="connsiteY7" fmla="*/ 1766417 h 3344294"/>
              <a:gd name="connsiteX8" fmla="*/ 2871787 w 6515100"/>
              <a:gd name="connsiteY8" fmla="*/ 2866554 h 3344294"/>
              <a:gd name="connsiteX9" fmla="*/ 3414712 w 6515100"/>
              <a:gd name="connsiteY9" fmla="*/ 3338042 h 3344294"/>
              <a:gd name="connsiteX10" fmla="*/ 3957637 w 6515100"/>
              <a:gd name="connsiteY10" fmla="*/ 3095154 h 3344294"/>
              <a:gd name="connsiteX11" fmla="*/ 4414837 w 6515100"/>
              <a:gd name="connsiteY11" fmla="*/ 2509367 h 3344294"/>
              <a:gd name="connsiteX12" fmla="*/ 4857750 w 6515100"/>
              <a:gd name="connsiteY12" fmla="*/ 2052167 h 3344294"/>
              <a:gd name="connsiteX13" fmla="*/ 5672137 w 6515100"/>
              <a:gd name="connsiteY13" fmla="*/ 1752129 h 3344294"/>
              <a:gd name="connsiteX14" fmla="*/ 6515100 w 6515100"/>
              <a:gd name="connsiteY14" fmla="*/ 1637829 h 3344294"/>
              <a:gd name="connsiteX0" fmla="*/ 0 w 6515100"/>
              <a:gd name="connsiteY0" fmla="*/ 3334470 h 3340722"/>
              <a:gd name="connsiteX1" fmla="*/ 71437 w 6515100"/>
              <a:gd name="connsiteY1" fmla="*/ 2262907 h 3340722"/>
              <a:gd name="connsiteX2" fmla="*/ 214312 w 6515100"/>
              <a:gd name="connsiteY2" fmla="*/ 1319932 h 3340722"/>
              <a:gd name="connsiteX3" fmla="*/ 442913 w 6515100"/>
              <a:gd name="connsiteY3" fmla="*/ 476970 h 3340722"/>
              <a:gd name="connsiteX4" fmla="*/ 914400 w 6515100"/>
              <a:gd name="connsiteY4" fmla="*/ 5482 h 3340722"/>
              <a:gd name="connsiteX5" fmla="*/ 1385888 w 6515100"/>
              <a:gd name="connsiteY5" fmla="*/ 248369 h 3340722"/>
              <a:gd name="connsiteX6" fmla="*/ 1671637 w 6515100"/>
              <a:gd name="connsiteY6" fmla="*/ 676995 h 3340722"/>
              <a:gd name="connsiteX7" fmla="*/ 2271712 w 6515100"/>
              <a:gd name="connsiteY7" fmla="*/ 1762845 h 3340722"/>
              <a:gd name="connsiteX8" fmla="*/ 2871787 w 6515100"/>
              <a:gd name="connsiteY8" fmla="*/ 2862982 h 3340722"/>
              <a:gd name="connsiteX9" fmla="*/ 3414712 w 6515100"/>
              <a:gd name="connsiteY9" fmla="*/ 3334470 h 3340722"/>
              <a:gd name="connsiteX10" fmla="*/ 3957637 w 6515100"/>
              <a:gd name="connsiteY10" fmla="*/ 3091582 h 3340722"/>
              <a:gd name="connsiteX11" fmla="*/ 4414837 w 6515100"/>
              <a:gd name="connsiteY11" fmla="*/ 2505795 h 3340722"/>
              <a:gd name="connsiteX12" fmla="*/ 4857750 w 6515100"/>
              <a:gd name="connsiteY12" fmla="*/ 2048595 h 3340722"/>
              <a:gd name="connsiteX13" fmla="*/ 5672137 w 6515100"/>
              <a:gd name="connsiteY13" fmla="*/ 1748557 h 3340722"/>
              <a:gd name="connsiteX14" fmla="*/ 6515100 w 6515100"/>
              <a:gd name="connsiteY14" fmla="*/ 1634257 h 3340722"/>
              <a:gd name="connsiteX0" fmla="*/ 0 w 6515100"/>
              <a:gd name="connsiteY0" fmla="*/ 3340537 h 3346789"/>
              <a:gd name="connsiteX1" fmla="*/ 71437 w 6515100"/>
              <a:gd name="connsiteY1" fmla="*/ 2268974 h 3346789"/>
              <a:gd name="connsiteX2" fmla="*/ 214312 w 6515100"/>
              <a:gd name="connsiteY2" fmla="*/ 1325999 h 3346789"/>
              <a:gd name="connsiteX3" fmla="*/ 442913 w 6515100"/>
              <a:gd name="connsiteY3" fmla="*/ 483037 h 3346789"/>
              <a:gd name="connsiteX4" fmla="*/ 914400 w 6515100"/>
              <a:gd name="connsiteY4" fmla="*/ 11549 h 3346789"/>
              <a:gd name="connsiteX5" fmla="*/ 1385888 w 6515100"/>
              <a:gd name="connsiteY5" fmla="*/ 254436 h 3346789"/>
              <a:gd name="connsiteX6" fmla="*/ 2057399 w 6515100"/>
              <a:gd name="connsiteY6" fmla="*/ 1397437 h 3346789"/>
              <a:gd name="connsiteX7" fmla="*/ 2271712 w 6515100"/>
              <a:gd name="connsiteY7" fmla="*/ 1768912 h 3346789"/>
              <a:gd name="connsiteX8" fmla="*/ 2871787 w 6515100"/>
              <a:gd name="connsiteY8" fmla="*/ 2869049 h 3346789"/>
              <a:gd name="connsiteX9" fmla="*/ 3414712 w 6515100"/>
              <a:gd name="connsiteY9" fmla="*/ 3340537 h 3346789"/>
              <a:gd name="connsiteX10" fmla="*/ 3957637 w 6515100"/>
              <a:gd name="connsiteY10" fmla="*/ 3097649 h 3346789"/>
              <a:gd name="connsiteX11" fmla="*/ 4414837 w 6515100"/>
              <a:gd name="connsiteY11" fmla="*/ 2511862 h 3346789"/>
              <a:gd name="connsiteX12" fmla="*/ 4857750 w 6515100"/>
              <a:gd name="connsiteY12" fmla="*/ 2054662 h 3346789"/>
              <a:gd name="connsiteX13" fmla="*/ 5672137 w 6515100"/>
              <a:gd name="connsiteY13" fmla="*/ 1754624 h 3346789"/>
              <a:gd name="connsiteX14" fmla="*/ 6515100 w 6515100"/>
              <a:gd name="connsiteY14" fmla="*/ 1640324 h 3346789"/>
              <a:gd name="connsiteX0" fmla="*/ 0 w 6515100"/>
              <a:gd name="connsiteY0" fmla="*/ 3348733 h 3354985"/>
              <a:gd name="connsiteX1" fmla="*/ 71437 w 6515100"/>
              <a:gd name="connsiteY1" fmla="*/ 2277170 h 3354985"/>
              <a:gd name="connsiteX2" fmla="*/ 214312 w 6515100"/>
              <a:gd name="connsiteY2" fmla="*/ 1334195 h 3354985"/>
              <a:gd name="connsiteX3" fmla="*/ 442913 w 6515100"/>
              <a:gd name="connsiteY3" fmla="*/ 491233 h 3354985"/>
              <a:gd name="connsiteX4" fmla="*/ 914400 w 6515100"/>
              <a:gd name="connsiteY4" fmla="*/ 19745 h 3354985"/>
              <a:gd name="connsiteX5" fmla="*/ 1385888 w 6515100"/>
              <a:gd name="connsiteY5" fmla="*/ 262632 h 3354985"/>
              <a:gd name="connsiteX6" fmla="*/ 2271712 w 6515100"/>
              <a:gd name="connsiteY6" fmla="*/ 1777108 h 3354985"/>
              <a:gd name="connsiteX7" fmla="*/ 2871787 w 6515100"/>
              <a:gd name="connsiteY7" fmla="*/ 2877245 h 3354985"/>
              <a:gd name="connsiteX8" fmla="*/ 3414712 w 6515100"/>
              <a:gd name="connsiteY8" fmla="*/ 3348733 h 3354985"/>
              <a:gd name="connsiteX9" fmla="*/ 3957637 w 6515100"/>
              <a:gd name="connsiteY9" fmla="*/ 3105845 h 3354985"/>
              <a:gd name="connsiteX10" fmla="*/ 4414837 w 6515100"/>
              <a:gd name="connsiteY10" fmla="*/ 2520058 h 3354985"/>
              <a:gd name="connsiteX11" fmla="*/ 4857750 w 6515100"/>
              <a:gd name="connsiteY11" fmla="*/ 2062858 h 3354985"/>
              <a:gd name="connsiteX12" fmla="*/ 5672137 w 6515100"/>
              <a:gd name="connsiteY12" fmla="*/ 1762820 h 3354985"/>
              <a:gd name="connsiteX13" fmla="*/ 6515100 w 6515100"/>
              <a:gd name="connsiteY13" fmla="*/ 1648520 h 3354985"/>
              <a:gd name="connsiteX0" fmla="*/ 0 w 6515100"/>
              <a:gd name="connsiteY0" fmla="*/ 3385726 h 3391978"/>
              <a:gd name="connsiteX1" fmla="*/ 71437 w 6515100"/>
              <a:gd name="connsiteY1" fmla="*/ 2314163 h 3391978"/>
              <a:gd name="connsiteX2" fmla="*/ 214312 w 6515100"/>
              <a:gd name="connsiteY2" fmla="*/ 1371188 h 3391978"/>
              <a:gd name="connsiteX3" fmla="*/ 442913 w 6515100"/>
              <a:gd name="connsiteY3" fmla="*/ 528226 h 3391978"/>
              <a:gd name="connsiteX4" fmla="*/ 1028700 w 6515100"/>
              <a:gd name="connsiteY4" fmla="*/ 13876 h 3391978"/>
              <a:gd name="connsiteX5" fmla="*/ 1385888 w 6515100"/>
              <a:gd name="connsiteY5" fmla="*/ 299625 h 3391978"/>
              <a:gd name="connsiteX6" fmla="*/ 2271712 w 6515100"/>
              <a:gd name="connsiteY6" fmla="*/ 1814101 h 3391978"/>
              <a:gd name="connsiteX7" fmla="*/ 2871787 w 6515100"/>
              <a:gd name="connsiteY7" fmla="*/ 2914238 h 3391978"/>
              <a:gd name="connsiteX8" fmla="*/ 3414712 w 6515100"/>
              <a:gd name="connsiteY8" fmla="*/ 3385726 h 3391978"/>
              <a:gd name="connsiteX9" fmla="*/ 3957637 w 6515100"/>
              <a:gd name="connsiteY9" fmla="*/ 3142838 h 3391978"/>
              <a:gd name="connsiteX10" fmla="*/ 4414837 w 6515100"/>
              <a:gd name="connsiteY10" fmla="*/ 2557051 h 3391978"/>
              <a:gd name="connsiteX11" fmla="*/ 4857750 w 6515100"/>
              <a:gd name="connsiteY11" fmla="*/ 2099851 h 3391978"/>
              <a:gd name="connsiteX12" fmla="*/ 5672137 w 6515100"/>
              <a:gd name="connsiteY12" fmla="*/ 1799813 h 3391978"/>
              <a:gd name="connsiteX13" fmla="*/ 6515100 w 6515100"/>
              <a:gd name="connsiteY13" fmla="*/ 1685513 h 3391978"/>
              <a:gd name="connsiteX0" fmla="*/ 0 w 6515100"/>
              <a:gd name="connsiteY0" fmla="*/ 3371871 h 3378123"/>
              <a:gd name="connsiteX1" fmla="*/ 71437 w 6515100"/>
              <a:gd name="connsiteY1" fmla="*/ 2300308 h 3378123"/>
              <a:gd name="connsiteX2" fmla="*/ 214312 w 6515100"/>
              <a:gd name="connsiteY2" fmla="*/ 1357333 h 3378123"/>
              <a:gd name="connsiteX3" fmla="*/ 442913 w 6515100"/>
              <a:gd name="connsiteY3" fmla="*/ 514371 h 3378123"/>
              <a:gd name="connsiteX4" fmla="*/ 1028700 w 6515100"/>
              <a:gd name="connsiteY4" fmla="*/ 21 h 3378123"/>
              <a:gd name="connsiteX5" fmla="*/ 1528763 w 6515100"/>
              <a:gd name="connsiteY5" fmla="*/ 500083 h 3378123"/>
              <a:gd name="connsiteX6" fmla="*/ 2271712 w 6515100"/>
              <a:gd name="connsiteY6" fmla="*/ 1800246 h 3378123"/>
              <a:gd name="connsiteX7" fmla="*/ 2871787 w 6515100"/>
              <a:gd name="connsiteY7" fmla="*/ 2900383 h 3378123"/>
              <a:gd name="connsiteX8" fmla="*/ 3414712 w 6515100"/>
              <a:gd name="connsiteY8" fmla="*/ 3371871 h 3378123"/>
              <a:gd name="connsiteX9" fmla="*/ 3957637 w 6515100"/>
              <a:gd name="connsiteY9" fmla="*/ 3128983 h 3378123"/>
              <a:gd name="connsiteX10" fmla="*/ 4414837 w 6515100"/>
              <a:gd name="connsiteY10" fmla="*/ 2543196 h 3378123"/>
              <a:gd name="connsiteX11" fmla="*/ 4857750 w 6515100"/>
              <a:gd name="connsiteY11" fmla="*/ 2085996 h 3378123"/>
              <a:gd name="connsiteX12" fmla="*/ 5672137 w 6515100"/>
              <a:gd name="connsiteY12" fmla="*/ 1785958 h 3378123"/>
              <a:gd name="connsiteX13" fmla="*/ 6515100 w 6515100"/>
              <a:gd name="connsiteY13" fmla="*/ 1671658 h 3378123"/>
              <a:gd name="connsiteX0" fmla="*/ 0 w 6515100"/>
              <a:gd name="connsiteY0" fmla="*/ 3357585 h 3363837"/>
              <a:gd name="connsiteX1" fmla="*/ 71437 w 6515100"/>
              <a:gd name="connsiteY1" fmla="*/ 2286022 h 3363837"/>
              <a:gd name="connsiteX2" fmla="*/ 214312 w 6515100"/>
              <a:gd name="connsiteY2" fmla="*/ 1343047 h 3363837"/>
              <a:gd name="connsiteX3" fmla="*/ 442913 w 6515100"/>
              <a:gd name="connsiteY3" fmla="*/ 500085 h 3363837"/>
              <a:gd name="connsiteX4" fmla="*/ 957262 w 6515100"/>
              <a:gd name="connsiteY4" fmla="*/ 23 h 3363837"/>
              <a:gd name="connsiteX5" fmla="*/ 1528763 w 6515100"/>
              <a:gd name="connsiteY5" fmla="*/ 485797 h 3363837"/>
              <a:gd name="connsiteX6" fmla="*/ 2271712 w 6515100"/>
              <a:gd name="connsiteY6" fmla="*/ 1785960 h 3363837"/>
              <a:gd name="connsiteX7" fmla="*/ 2871787 w 6515100"/>
              <a:gd name="connsiteY7" fmla="*/ 2886097 h 3363837"/>
              <a:gd name="connsiteX8" fmla="*/ 3414712 w 6515100"/>
              <a:gd name="connsiteY8" fmla="*/ 3357585 h 3363837"/>
              <a:gd name="connsiteX9" fmla="*/ 3957637 w 6515100"/>
              <a:gd name="connsiteY9" fmla="*/ 3114697 h 3363837"/>
              <a:gd name="connsiteX10" fmla="*/ 4414837 w 6515100"/>
              <a:gd name="connsiteY10" fmla="*/ 2528910 h 3363837"/>
              <a:gd name="connsiteX11" fmla="*/ 4857750 w 6515100"/>
              <a:gd name="connsiteY11" fmla="*/ 2071710 h 3363837"/>
              <a:gd name="connsiteX12" fmla="*/ 5672137 w 6515100"/>
              <a:gd name="connsiteY12" fmla="*/ 1771672 h 3363837"/>
              <a:gd name="connsiteX13" fmla="*/ 6515100 w 6515100"/>
              <a:gd name="connsiteY13" fmla="*/ 1657372 h 3363837"/>
              <a:gd name="connsiteX0" fmla="*/ 0 w 6515100"/>
              <a:gd name="connsiteY0" fmla="*/ 3357585 h 3363837"/>
              <a:gd name="connsiteX1" fmla="*/ 71437 w 6515100"/>
              <a:gd name="connsiteY1" fmla="*/ 2286022 h 3363837"/>
              <a:gd name="connsiteX2" fmla="*/ 171450 w 6515100"/>
              <a:gd name="connsiteY2" fmla="*/ 1585934 h 3363837"/>
              <a:gd name="connsiteX3" fmla="*/ 442913 w 6515100"/>
              <a:gd name="connsiteY3" fmla="*/ 500085 h 3363837"/>
              <a:gd name="connsiteX4" fmla="*/ 957262 w 6515100"/>
              <a:gd name="connsiteY4" fmla="*/ 23 h 3363837"/>
              <a:gd name="connsiteX5" fmla="*/ 1528763 w 6515100"/>
              <a:gd name="connsiteY5" fmla="*/ 485797 h 3363837"/>
              <a:gd name="connsiteX6" fmla="*/ 2271712 w 6515100"/>
              <a:gd name="connsiteY6" fmla="*/ 1785960 h 3363837"/>
              <a:gd name="connsiteX7" fmla="*/ 2871787 w 6515100"/>
              <a:gd name="connsiteY7" fmla="*/ 2886097 h 3363837"/>
              <a:gd name="connsiteX8" fmla="*/ 3414712 w 6515100"/>
              <a:gd name="connsiteY8" fmla="*/ 3357585 h 3363837"/>
              <a:gd name="connsiteX9" fmla="*/ 3957637 w 6515100"/>
              <a:gd name="connsiteY9" fmla="*/ 3114697 h 3363837"/>
              <a:gd name="connsiteX10" fmla="*/ 4414837 w 6515100"/>
              <a:gd name="connsiteY10" fmla="*/ 2528910 h 3363837"/>
              <a:gd name="connsiteX11" fmla="*/ 4857750 w 6515100"/>
              <a:gd name="connsiteY11" fmla="*/ 2071710 h 3363837"/>
              <a:gd name="connsiteX12" fmla="*/ 5672137 w 6515100"/>
              <a:gd name="connsiteY12" fmla="*/ 1771672 h 3363837"/>
              <a:gd name="connsiteX13" fmla="*/ 6515100 w 6515100"/>
              <a:gd name="connsiteY13" fmla="*/ 1657372 h 3363837"/>
              <a:gd name="connsiteX0" fmla="*/ 0 w 6515100"/>
              <a:gd name="connsiteY0" fmla="*/ 3357585 h 3363837"/>
              <a:gd name="connsiteX1" fmla="*/ 71437 w 6515100"/>
              <a:gd name="connsiteY1" fmla="*/ 2286022 h 3363837"/>
              <a:gd name="connsiteX2" fmla="*/ 442913 w 6515100"/>
              <a:gd name="connsiteY2" fmla="*/ 500085 h 3363837"/>
              <a:gd name="connsiteX3" fmla="*/ 957262 w 6515100"/>
              <a:gd name="connsiteY3" fmla="*/ 23 h 3363837"/>
              <a:gd name="connsiteX4" fmla="*/ 1528763 w 6515100"/>
              <a:gd name="connsiteY4" fmla="*/ 485797 h 3363837"/>
              <a:gd name="connsiteX5" fmla="*/ 2271712 w 6515100"/>
              <a:gd name="connsiteY5" fmla="*/ 1785960 h 3363837"/>
              <a:gd name="connsiteX6" fmla="*/ 2871787 w 6515100"/>
              <a:gd name="connsiteY6" fmla="*/ 2886097 h 3363837"/>
              <a:gd name="connsiteX7" fmla="*/ 3414712 w 6515100"/>
              <a:gd name="connsiteY7" fmla="*/ 3357585 h 3363837"/>
              <a:gd name="connsiteX8" fmla="*/ 3957637 w 6515100"/>
              <a:gd name="connsiteY8" fmla="*/ 3114697 h 3363837"/>
              <a:gd name="connsiteX9" fmla="*/ 4414837 w 6515100"/>
              <a:gd name="connsiteY9" fmla="*/ 2528910 h 3363837"/>
              <a:gd name="connsiteX10" fmla="*/ 4857750 w 6515100"/>
              <a:gd name="connsiteY10" fmla="*/ 2071710 h 3363837"/>
              <a:gd name="connsiteX11" fmla="*/ 5672137 w 6515100"/>
              <a:gd name="connsiteY11" fmla="*/ 1771672 h 3363837"/>
              <a:gd name="connsiteX12" fmla="*/ 6515100 w 6515100"/>
              <a:gd name="connsiteY12" fmla="*/ 1657372 h 3363837"/>
              <a:gd name="connsiteX0" fmla="*/ 0 w 6515100"/>
              <a:gd name="connsiteY0" fmla="*/ 3357585 h 3363837"/>
              <a:gd name="connsiteX1" fmla="*/ 171450 w 6515100"/>
              <a:gd name="connsiteY1" fmla="*/ 1871684 h 3363837"/>
              <a:gd name="connsiteX2" fmla="*/ 442913 w 6515100"/>
              <a:gd name="connsiteY2" fmla="*/ 500085 h 3363837"/>
              <a:gd name="connsiteX3" fmla="*/ 957262 w 6515100"/>
              <a:gd name="connsiteY3" fmla="*/ 23 h 3363837"/>
              <a:gd name="connsiteX4" fmla="*/ 1528763 w 6515100"/>
              <a:gd name="connsiteY4" fmla="*/ 485797 h 3363837"/>
              <a:gd name="connsiteX5" fmla="*/ 2271712 w 6515100"/>
              <a:gd name="connsiteY5" fmla="*/ 1785960 h 3363837"/>
              <a:gd name="connsiteX6" fmla="*/ 2871787 w 6515100"/>
              <a:gd name="connsiteY6" fmla="*/ 2886097 h 3363837"/>
              <a:gd name="connsiteX7" fmla="*/ 3414712 w 6515100"/>
              <a:gd name="connsiteY7" fmla="*/ 3357585 h 3363837"/>
              <a:gd name="connsiteX8" fmla="*/ 3957637 w 6515100"/>
              <a:gd name="connsiteY8" fmla="*/ 3114697 h 3363837"/>
              <a:gd name="connsiteX9" fmla="*/ 4414837 w 6515100"/>
              <a:gd name="connsiteY9" fmla="*/ 2528910 h 3363837"/>
              <a:gd name="connsiteX10" fmla="*/ 4857750 w 6515100"/>
              <a:gd name="connsiteY10" fmla="*/ 2071710 h 3363837"/>
              <a:gd name="connsiteX11" fmla="*/ 5672137 w 6515100"/>
              <a:gd name="connsiteY11" fmla="*/ 1771672 h 3363837"/>
              <a:gd name="connsiteX12" fmla="*/ 6515100 w 6515100"/>
              <a:gd name="connsiteY12" fmla="*/ 1657372 h 3363837"/>
              <a:gd name="connsiteX0" fmla="*/ 0 w 6515100"/>
              <a:gd name="connsiteY0" fmla="*/ 3357582 h 3363834"/>
              <a:gd name="connsiteX1" fmla="*/ 171450 w 6515100"/>
              <a:gd name="connsiteY1" fmla="*/ 1871681 h 3363834"/>
              <a:gd name="connsiteX2" fmla="*/ 442913 w 6515100"/>
              <a:gd name="connsiteY2" fmla="*/ 500082 h 3363834"/>
              <a:gd name="connsiteX3" fmla="*/ 957262 w 6515100"/>
              <a:gd name="connsiteY3" fmla="*/ 20 h 3363834"/>
              <a:gd name="connsiteX4" fmla="*/ 1528763 w 6515100"/>
              <a:gd name="connsiteY4" fmla="*/ 485794 h 3363834"/>
              <a:gd name="connsiteX5" fmla="*/ 2157412 w 6515100"/>
              <a:gd name="connsiteY5" fmla="*/ 1643082 h 3363834"/>
              <a:gd name="connsiteX6" fmla="*/ 2871787 w 6515100"/>
              <a:gd name="connsiteY6" fmla="*/ 2886094 h 3363834"/>
              <a:gd name="connsiteX7" fmla="*/ 3414712 w 6515100"/>
              <a:gd name="connsiteY7" fmla="*/ 3357582 h 3363834"/>
              <a:gd name="connsiteX8" fmla="*/ 3957637 w 6515100"/>
              <a:gd name="connsiteY8" fmla="*/ 3114694 h 3363834"/>
              <a:gd name="connsiteX9" fmla="*/ 4414837 w 6515100"/>
              <a:gd name="connsiteY9" fmla="*/ 2528907 h 3363834"/>
              <a:gd name="connsiteX10" fmla="*/ 4857750 w 6515100"/>
              <a:gd name="connsiteY10" fmla="*/ 2071707 h 3363834"/>
              <a:gd name="connsiteX11" fmla="*/ 5672137 w 6515100"/>
              <a:gd name="connsiteY11" fmla="*/ 1771669 h 3363834"/>
              <a:gd name="connsiteX12" fmla="*/ 6515100 w 6515100"/>
              <a:gd name="connsiteY12" fmla="*/ 1657369 h 3363834"/>
              <a:gd name="connsiteX0" fmla="*/ 77839 w 6592939"/>
              <a:gd name="connsiteY0" fmla="*/ 3357582 h 3363834"/>
              <a:gd name="connsiteX1" fmla="*/ 20689 w 6592939"/>
              <a:gd name="connsiteY1" fmla="*/ 1900256 h 3363834"/>
              <a:gd name="connsiteX2" fmla="*/ 520752 w 6592939"/>
              <a:gd name="connsiteY2" fmla="*/ 500082 h 3363834"/>
              <a:gd name="connsiteX3" fmla="*/ 1035101 w 6592939"/>
              <a:gd name="connsiteY3" fmla="*/ 20 h 3363834"/>
              <a:gd name="connsiteX4" fmla="*/ 1606602 w 6592939"/>
              <a:gd name="connsiteY4" fmla="*/ 485794 h 3363834"/>
              <a:gd name="connsiteX5" fmla="*/ 2235251 w 6592939"/>
              <a:gd name="connsiteY5" fmla="*/ 1643082 h 3363834"/>
              <a:gd name="connsiteX6" fmla="*/ 2949626 w 6592939"/>
              <a:gd name="connsiteY6" fmla="*/ 2886094 h 3363834"/>
              <a:gd name="connsiteX7" fmla="*/ 3492551 w 6592939"/>
              <a:gd name="connsiteY7" fmla="*/ 3357582 h 3363834"/>
              <a:gd name="connsiteX8" fmla="*/ 4035476 w 6592939"/>
              <a:gd name="connsiteY8" fmla="*/ 3114694 h 3363834"/>
              <a:gd name="connsiteX9" fmla="*/ 4492676 w 6592939"/>
              <a:gd name="connsiteY9" fmla="*/ 2528907 h 3363834"/>
              <a:gd name="connsiteX10" fmla="*/ 4935589 w 6592939"/>
              <a:gd name="connsiteY10" fmla="*/ 2071707 h 3363834"/>
              <a:gd name="connsiteX11" fmla="*/ 5749976 w 6592939"/>
              <a:gd name="connsiteY11" fmla="*/ 1771669 h 3363834"/>
              <a:gd name="connsiteX12" fmla="*/ 6592939 w 6592939"/>
              <a:gd name="connsiteY12" fmla="*/ 1657369 h 3363834"/>
              <a:gd name="connsiteX0" fmla="*/ 0 w 6972300"/>
              <a:gd name="connsiteY0" fmla="*/ 3386157 h 3386157"/>
              <a:gd name="connsiteX1" fmla="*/ 400050 w 6972300"/>
              <a:gd name="connsiteY1" fmla="*/ 1900256 h 3386157"/>
              <a:gd name="connsiteX2" fmla="*/ 900113 w 6972300"/>
              <a:gd name="connsiteY2" fmla="*/ 500082 h 3386157"/>
              <a:gd name="connsiteX3" fmla="*/ 1414462 w 6972300"/>
              <a:gd name="connsiteY3" fmla="*/ 20 h 3386157"/>
              <a:gd name="connsiteX4" fmla="*/ 1985963 w 6972300"/>
              <a:gd name="connsiteY4" fmla="*/ 485794 h 3386157"/>
              <a:gd name="connsiteX5" fmla="*/ 2614612 w 6972300"/>
              <a:gd name="connsiteY5" fmla="*/ 1643082 h 3386157"/>
              <a:gd name="connsiteX6" fmla="*/ 3328987 w 6972300"/>
              <a:gd name="connsiteY6" fmla="*/ 2886094 h 3386157"/>
              <a:gd name="connsiteX7" fmla="*/ 3871912 w 6972300"/>
              <a:gd name="connsiteY7" fmla="*/ 3357582 h 3386157"/>
              <a:gd name="connsiteX8" fmla="*/ 4414837 w 6972300"/>
              <a:gd name="connsiteY8" fmla="*/ 3114694 h 3386157"/>
              <a:gd name="connsiteX9" fmla="*/ 4872037 w 6972300"/>
              <a:gd name="connsiteY9" fmla="*/ 2528907 h 3386157"/>
              <a:gd name="connsiteX10" fmla="*/ 5314950 w 6972300"/>
              <a:gd name="connsiteY10" fmla="*/ 2071707 h 3386157"/>
              <a:gd name="connsiteX11" fmla="*/ 6129337 w 6972300"/>
              <a:gd name="connsiteY11" fmla="*/ 1771669 h 3386157"/>
              <a:gd name="connsiteX12" fmla="*/ 6972300 w 6972300"/>
              <a:gd name="connsiteY12" fmla="*/ 1657369 h 3386157"/>
              <a:gd name="connsiteX0" fmla="*/ 0 w 6972300"/>
              <a:gd name="connsiteY0" fmla="*/ 3386157 h 3386157"/>
              <a:gd name="connsiteX1" fmla="*/ 400050 w 6972300"/>
              <a:gd name="connsiteY1" fmla="*/ 1900256 h 3386157"/>
              <a:gd name="connsiteX2" fmla="*/ 900113 w 6972300"/>
              <a:gd name="connsiteY2" fmla="*/ 500082 h 3386157"/>
              <a:gd name="connsiteX3" fmla="*/ 1414462 w 6972300"/>
              <a:gd name="connsiteY3" fmla="*/ 20 h 3386157"/>
              <a:gd name="connsiteX4" fmla="*/ 1985963 w 6972300"/>
              <a:gd name="connsiteY4" fmla="*/ 485794 h 3386157"/>
              <a:gd name="connsiteX5" fmla="*/ 2614612 w 6972300"/>
              <a:gd name="connsiteY5" fmla="*/ 1643082 h 3386157"/>
              <a:gd name="connsiteX6" fmla="*/ 3328987 w 6972300"/>
              <a:gd name="connsiteY6" fmla="*/ 2886094 h 3386157"/>
              <a:gd name="connsiteX7" fmla="*/ 3871912 w 6972300"/>
              <a:gd name="connsiteY7" fmla="*/ 3357582 h 3386157"/>
              <a:gd name="connsiteX8" fmla="*/ 4414837 w 6972300"/>
              <a:gd name="connsiteY8" fmla="*/ 3114694 h 3386157"/>
              <a:gd name="connsiteX9" fmla="*/ 4872037 w 6972300"/>
              <a:gd name="connsiteY9" fmla="*/ 2528907 h 3386157"/>
              <a:gd name="connsiteX10" fmla="*/ 5314950 w 6972300"/>
              <a:gd name="connsiteY10" fmla="*/ 2071707 h 3386157"/>
              <a:gd name="connsiteX11" fmla="*/ 6129337 w 6972300"/>
              <a:gd name="connsiteY11" fmla="*/ 1771669 h 3386157"/>
              <a:gd name="connsiteX12" fmla="*/ 6972300 w 6972300"/>
              <a:gd name="connsiteY12" fmla="*/ 1657369 h 3386157"/>
              <a:gd name="connsiteX0" fmla="*/ 0 w 6972300"/>
              <a:gd name="connsiteY0" fmla="*/ 3386157 h 3386157"/>
              <a:gd name="connsiteX1" fmla="*/ 400050 w 6972300"/>
              <a:gd name="connsiteY1" fmla="*/ 1900256 h 3386157"/>
              <a:gd name="connsiteX2" fmla="*/ 900113 w 6972300"/>
              <a:gd name="connsiteY2" fmla="*/ 500082 h 3386157"/>
              <a:gd name="connsiteX3" fmla="*/ 1414462 w 6972300"/>
              <a:gd name="connsiteY3" fmla="*/ 20 h 3386157"/>
              <a:gd name="connsiteX4" fmla="*/ 1985963 w 6972300"/>
              <a:gd name="connsiteY4" fmla="*/ 485794 h 3386157"/>
              <a:gd name="connsiteX5" fmla="*/ 2614612 w 6972300"/>
              <a:gd name="connsiteY5" fmla="*/ 1643082 h 3386157"/>
              <a:gd name="connsiteX6" fmla="*/ 3328987 w 6972300"/>
              <a:gd name="connsiteY6" fmla="*/ 2886094 h 3386157"/>
              <a:gd name="connsiteX7" fmla="*/ 3871912 w 6972300"/>
              <a:gd name="connsiteY7" fmla="*/ 3357582 h 3386157"/>
              <a:gd name="connsiteX8" fmla="*/ 4414837 w 6972300"/>
              <a:gd name="connsiteY8" fmla="*/ 3114694 h 3386157"/>
              <a:gd name="connsiteX9" fmla="*/ 4872037 w 6972300"/>
              <a:gd name="connsiteY9" fmla="*/ 2528907 h 3386157"/>
              <a:gd name="connsiteX10" fmla="*/ 5472113 w 6972300"/>
              <a:gd name="connsiteY10" fmla="*/ 2014557 h 3386157"/>
              <a:gd name="connsiteX11" fmla="*/ 6129337 w 6972300"/>
              <a:gd name="connsiteY11" fmla="*/ 1771669 h 3386157"/>
              <a:gd name="connsiteX12" fmla="*/ 6972300 w 6972300"/>
              <a:gd name="connsiteY12" fmla="*/ 1657369 h 3386157"/>
              <a:gd name="connsiteX0" fmla="*/ 0 w 6972300"/>
              <a:gd name="connsiteY0" fmla="*/ 3386157 h 3386157"/>
              <a:gd name="connsiteX1" fmla="*/ 400050 w 6972300"/>
              <a:gd name="connsiteY1" fmla="*/ 1900256 h 3386157"/>
              <a:gd name="connsiteX2" fmla="*/ 900113 w 6972300"/>
              <a:gd name="connsiteY2" fmla="*/ 500082 h 3386157"/>
              <a:gd name="connsiteX3" fmla="*/ 1414462 w 6972300"/>
              <a:gd name="connsiteY3" fmla="*/ 20 h 3386157"/>
              <a:gd name="connsiteX4" fmla="*/ 1985963 w 6972300"/>
              <a:gd name="connsiteY4" fmla="*/ 485794 h 3386157"/>
              <a:gd name="connsiteX5" fmla="*/ 2614612 w 6972300"/>
              <a:gd name="connsiteY5" fmla="*/ 1643082 h 3386157"/>
              <a:gd name="connsiteX6" fmla="*/ 3328987 w 6972300"/>
              <a:gd name="connsiteY6" fmla="*/ 2886094 h 3386157"/>
              <a:gd name="connsiteX7" fmla="*/ 3871912 w 6972300"/>
              <a:gd name="connsiteY7" fmla="*/ 3357582 h 3386157"/>
              <a:gd name="connsiteX8" fmla="*/ 4457700 w 6972300"/>
              <a:gd name="connsiteY8" fmla="*/ 3043256 h 3386157"/>
              <a:gd name="connsiteX9" fmla="*/ 4872037 w 6972300"/>
              <a:gd name="connsiteY9" fmla="*/ 2528907 h 3386157"/>
              <a:gd name="connsiteX10" fmla="*/ 5472113 w 6972300"/>
              <a:gd name="connsiteY10" fmla="*/ 2014557 h 3386157"/>
              <a:gd name="connsiteX11" fmla="*/ 6129337 w 6972300"/>
              <a:gd name="connsiteY11" fmla="*/ 1771669 h 3386157"/>
              <a:gd name="connsiteX12" fmla="*/ 6972300 w 6972300"/>
              <a:gd name="connsiteY12" fmla="*/ 1657369 h 338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72300" h="3386157">
                <a:moveTo>
                  <a:pt x="0" y="3386157"/>
                </a:moveTo>
                <a:cubicBezTo>
                  <a:pt x="117872" y="2875378"/>
                  <a:pt x="250031" y="2381269"/>
                  <a:pt x="400050" y="1900256"/>
                </a:cubicBezTo>
                <a:cubicBezTo>
                  <a:pt x="550069" y="1419244"/>
                  <a:pt x="731044" y="816788"/>
                  <a:pt x="900113" y="500082"/>
                </a:cubicBezTo>
                <a:cubicBezTo>
                  <a:pt x="1069182" y="183376"/>
                  <a:pt x="1233487" y="2401"/>
                  <a:pt x="1414462" y="20"/>
                </a:cubicBezTo>
                <a:cubicBezTo>
                  <a:pt x="1595437" y="-2361"/>
                  <a:pt x="1785938" y="211950"/>
                  <a:pt x="1985963" y="485794"/>
                </a:cubicBezTo>
                <a:cubicBezTo>
                  <a:pt x="2185988" y="759638"/>
                  <a:pt x="2390775" y="1243032"/>
                  <a:pt x="2614612" y="1643082"/>
                </a:cubicBezTo>
                <a:cubicBezTo>
                  <a:pt x="2838449" y="2043132"/>
                  <a:pt x="3119437" y="2600344"/>
                  <a:pt x="3328987" y="2886094"/>
                </a:cubicBezTo>
                <a:cubicBezTo>
                  <a:pt x="3538537" y="3171844"/>
                  <a:pt x="3683793" y="3331388"/>
                  <a:pt x="3871912" y="3357582"/>
                </a:cubicBezTo>
                <a:cubicBezTo>
                  <a:pt x="4060031" y="3383776"/>
                  <a:pt x="4291013" y="3181368"/>
                  <a:pt x="4457700" y="3043256"/>
                </a:cubicBezTo>
                <a:cubicBezTo>
                  <a:pt x="4624387" y="2905144"/>
                  <a:pt x="4702968" y="2700357"/>
                  <a:pt x="4872037" y="2528907"/>
                </a:cubicBezTo>
                <a:cubicBezTo>
                  <a:pt x="5041106" y="2357457"/>
                  <a:pt x="5262563" y="2140763"/>
                  <a:pt x="5472113" y="2014557"/>
                </a:cubicBezTo>
                <a:cubicBezTo>
                  <a:pt x="5681663" y="1888351"/>
                  <a:pt x="5853112" y="1840725"/>
                  <a:pt x="6129337" y="1771669"/>
                </a:cubicBezTo>
                <a:cubicBezTo>
                  <a:pt x="6405562" y="1702613"/>
                  <a:pt x="6688931" y="1679991"/>
                  <a:pt x="6972300" y="1657369"/>
                </a:cubicBezTo>
              </a:path>
            </a:pathLst>
          </a:custGeom>
          <a:noFill/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4A9E0A7-4DB3-7BBF-E8A4-8584A01F390F}"/>
              </a:ext>
            </a:extLst>
          </p:cNvPr>
          <p:cNvSpPr/>
          <p:nvPr/>
        </p:nvSpPr>
        <p:spPr>
          <a:xfrm>
            <a:off x="4936331" y="1624011"/>
            <a:ext cx="6929439" cy="3600450"/>
          </a:xfrm>
          <a:custGeom>
            <a:avLst/>
            <a:gdLst>
              <a:gd name="connsiteX0" fmla="*/ 0 w 6515100"/>
              <a:gd name="connsiteY0" fmla="*/ 3331276 h 3337528"/>
              <a:gd name="connsiteX1" fmla="*/ 71437 w 6515100"/>
              <a:gd name="connsiteY1" fmla="*/ 2259713 h 3337528"/>
              <a:gd name="connsiteX2" fmla="*/ 214312 w 6515100"/>
              <a:gd name="connsiteY2" fmla="*/ 1316738 h 3337528"/>
              <a:gd name="connsiteX3" fmla="*/ 400050 w 6515100"/>
              <a:gd name="connsiteY3" fmla="*/ 645226 h 3337528"/>
              <a:gd name="connsiteX4" fmla="*/ 757237 w 6515100"/>
              <a:gd name="connsiteY4" fmla="*/ 130876 h 3337528"/>
              <a:gd name="connsiteX5" fmla="*/ 914400 w 6515100"/>
              <a:gd name="connsiteY5" fmla="*/ 2288 h 3337528"/>
              <a:gd name="connsiteX6" fmla="*/ 1228725 w 6515100"/>
              <a:gd name="connsiteY6" fmla="*/ 202313 h 3337528"/>
              <a:gd name="connsiteX7" fmla="*/ 1671637 w 6515100"/>
              <a:gd name="connsiteY7" fmla="*/ 673801 h 3337528"/>
              <a:gd name="connsiteX8" fmla="*/ 2271712 w 6515100"/>
              <a:gd name="connsiteY8" fmla="*/ 1759651 h 3337528"/>
              <a:gd name="connsiteX9" fmla="*/ 2871787 w 6515100"/>
              <a:gd name="connsiteY9" fmla="*/ 2859788 h 3337528"/>
              <a:gd name="connsiteX10" fmla="*/ 3414712 w 6515100"/>
              <a:gd name="connsiteY10" fmla="*/ 3331276 h 3337528"/>
              <a:gd name="connsiteX11" fmla="*/ 3957637 w 6515100"/>
              <a:gd name="connsiteY11" fmla="*/ 3088388 h 3337528"/>
              <a:gd name="connsiteX12" fmla="*/ 4414837 w 6515100"/>
              <a:gd name="connsiteY12" fmla="*/ 2502601 h 3337528"/>
              <a:gd name="connsiteX13" fmla="*/ 4857750 w 6515100"/>
              <a:gd name="connsiteY13" fmla="*/ 2045401 h 3337528"/>
              <a:gd name="connsiteX14" fmla="*/ 5672137 w 6515100"/>
              <a:gd name="connsiteY14" fmla="*/ 1745363 h 3337528"/>
              <a:gd name="connsiteX15" fmla="*/ 6515100 w 6515100"/>
              <a:gd name="connsiteY15" fmla="*/ 1631063 h 3337528"/>
              <a:gd name="connsiteX0" fmla="*/ 0 w 6515100"/>
              <a:gd name="connsiteY0" fmla="*/ 3329586 h 3335838"/>
              <a:gd name="connsiteX1" fmla="*/ 71437 w 6515100"/>
              <a:gd name="connsiteY1" fmla="*/ 2258023 h 3335838"/>
              <a:gd name="connsiteX2" fmla="*/ 214312 w 6515100"/>
              <a:gd name="connsiteY2" fmla="*/ 1315048 h 3335838"/>
              <a:gd name="connsiteX3" fmla="*/ 400050 w 6515100"/>
              <a:gd name="connsiteY3" fmla="*/ 643536 h 3335838"/>
              <a:gd name="connsiteX4" fmla="*/ 542925 w 6515100"/>
              <a:gd name="connsiteY4" fmla="*/ 157761 h 3335838"/>
              <a:gd name="connsiteX5" fmla="*/ 914400 w 6515100"/>
              <a:gd name="connsiteY5" fmla="*/ 598 h 3335838"/>
              <a:gd name="connsiteX6" fmla="*/ 1228725 w 6515100"/>
              <a:gd name="connsiteY6" fmla="*/ 200623 h 3335838"/>
              <a:gd name="connsiteX7" fmla="*/ 1671637 w 6515100"/>
              <a:gd name="connsiteY7" fmla="*/ 672111 h 3335838"/>
              <a:gd name="connsiteX8" fmla="*/ 2271712 w 6515100"/>
              <a:gd name="connsiteY8" fmla="*/ 1757961 h 3335838"/>
              <a:gd name="connsiteX9" fmla="*/ 2871787 w 6515100"/>
              <a:gd name="connsiteY9" fmla="*/ 2858098 h 3335838"/>
              <a:gd name="connsiteX10" fmla="*/ 3414712 w 6515100"/>
              <a:gd name="connsiteY10" fmla="*/ 3329586 h 3335838"/>
              <a:gd name="connsiteX11" fmla="*/ 3957637 w 6515100"/>
              <a:gd name="connsiteY11" fmla="*/ 3086698 h 3335838"/>
              <a:gd name="connsiteX12" fmla="*/ 4414837 w 6515100"/>
              <a:gd name="connsiteY12" fmla="*/ 2500911 h 3335838"/>
              <a:gd name="connsiteX13" fmla="*/ 4857750 w 6515100"/>
              <a:gd name="connsiteY13" fmla="*/ 2043711 h 3335838"/>
              <a:gd name="connsiteX14" fmla="*/ 5672137 w 6515100"/>
              <a:gd name="connsiteY14" fmla="*/ 1743673 h 3335838"/>
              <a:gd name="connsiteX15" fmla="*/ 6515100 w 6515100"/>
              <a:gd name="connsiteY15" fmla="*/ 1629373 h 3335838"/>
              <a:gd name="connsiteX0" fmla="*/ 0 w 6515100"/>
              <a:gd name="connsiteY0" fmla="*/ 3340221 h 3346473"/>
              <a:gd name="connsiteX1" fmla="*/ 71437 w 6515100"/>
              <a:gd name="connsiteY1" fmla="*/ 2268658 h 3346473"/>
              <a:gd name="connsiteX2" fmla="*/ 214312 w 6515100"/>
              <a:gd name="connsiteY2" fmla="*/ 1325683 h 3346473"/>
              <a:gd name="connsiteX3" fmla="*/ 542925 w 6515100"/>
              <a:gd name="connsiteY3" fmla="*/ 168396 h 3346473"/>
              <a:gd name="connsiteX4" fmla="*/ 914400 w 6515100"/>
              <a:gd name="connsiteY4" fmla="*/ 11233 h 3346473"/>
              <a:gd name="connsiteX5" fmla="*/ 1228725 w 6515100"/>
              <a:gd name="connsiteY5" fmla="*/ 211258 h 3346473"/>
              <a:gd name="connsiteX6" fmla="*/ 1671637 w 6515100"/>
              <a:gd name="connsiteY6" fmla="*/ 682746 h 3346473"/>
              <a:gd name="connsiteX7" fmla="*/ 2271712 w 6515100"/>
              <a:gd name="connsiteY7" fmla="*/ 1768596 h 3346473"/>
              <a:gd name="connsiteX8" fmla="*/ 2871787 w 6515100"/>
              <a:gd name="connsiteY8" fmla="*/ 2868733 h 3346473"/>
              <a:gd name="connsiteX9" fmla="*/ 3414712 w 6515100"/>
              <a:gd name="connsiteY9" fmla="*/ 3340221 h 3346473"/>
              <a:gd name="connsiteX10" fmla="*/ 3957637 w 6515100"/>
              <a:gd name="connsiteY10" fmla="*/ 3097333 h 3346473"/>
              <a:gd name="connsiteX11" fmla="*/ 4414837 w 6515100"/>
              <a:gd name="connsiteY11" fmla="*/ 2511546 h 3346473"/>
              <a:gd name="connsiteX12" fmla="*/ 4857750 w 6515100"/>
              <a:gd name="connsiteY12" fmla="*/ 2054346 h 3346473"/>
              <a:gd name="connsiteX13" fmla="*/ 5672137 w 6515100"/>
              <a:gd name="connsiteY13" fmla="*/ 1754308 h 3346473"/>
              <a:gd name="connsiteX14" fmla="*/ 6515100 w 6515100"/>
              <a:gd name="connsiteY14" fmla="*/ 1640008 h 3346473"/>
              <a:gd name="connsiteX0" fmla="*/ 0 w 6515100"/>
              <a:gd name="connsiteY0" fmla="*/ 3338042 h 3344294"/>
              <a:gd name="connsiteX1" fmla="*/ 71437 w 6515100"/>
              <a:gd name="connsiteY1" fmla="*/ 2266479 h 3344294"/>
              <a:gd name="connsiteX2" fmla="*/ 214312 w 6515100"/>
              <a:gd name="connsiteY2" fmla="*/ 1323504 h 3344294"/>
              <a:gd name="connsiteX3" fmla="*/ 442913 w 6515100"/>
              <a:gd name="connsiteY3" fmla="*/ 480542 h 3344294"/>
              <a:gd name="connsiteX4" fmla="*/ 914400 w 6515100"/>
              <a:gd name="connsiteY4" fmla="*/ 9054 h 3344294"/>
              <a:gd name="connsiteX5" fmla="*/ 1228725 w 6515100"/>
              <a:gd name="connsiteY5" fmla="*/ 209079 h 3344294"/>
              <a:gd name="connsiteX6" fmla="*/ 1671637 w 6515100"/>
              <a:gd name="connsiteY6" fmla="*/ 680567 h 3344294"/>
              <a:gd name="connsiteX7" fmla="*/ 2271712 w 6515100"/>
              <a:gd name="connsiteY7" fmla="*/ 1766417 h 3344294"/>
              <a:gd name="connsiteX8" fmla="*/ 2871787 w 6515100"/>
              <a:gd name="connsiteY8" fmla="*/ 2866554 h 3344294"/>
              <a:gd name="connsiteX9" fmla="*/ 3414712 w 6515100"/>
              <a:gd name="connsiteY9" fmla="*/ 3338042 h 3344294"/>
              <a:gd name="connsiteX10" fmla="*/ 3957637 w 6515100"/>
              <a:gd name="connsiteY10" fmla="*/ 3095154 h 3344294"/>
              <a:gd name="connsiteX11" fmla="*/ 4414837 w 6515100"/>
              <a:gd name="connsiteY11" fmla="*/ 2509367 h 3344294"/>
              <a:gd name="connsiteX12" fmla="*/ 4857750 w 6515100"/>
              <a:gd name="connsiteY12" fmla="*/ 2052167 h 3344294"/>
              <a:gd name="connsiteX13" fmla="*/ 5672137 w 6515100"/>
              <a:gd name="connsiteY13" fmla="*/ 1752129 h 3344294"/>
              <a:gd name="connsiteX14" fmla="*/ 6515100 w 6515100"/>
              <a:gd name="connsiteY14" fmla="*/ 1637829 h 3344294"/>
              <a:gd name="connsiteX0" fmla="*/ 0 w 6515100"/>
              <a:gd name="connsiteY0" fmla="*/ 3334470 h 3340722"/>
              <a:gd name="connsiteX1" fmla="*/ 71437 w 6515100"/>
              <a:gd name="connsiteY1" fmla="*/ 2262907 h 3340722"/>
              <a:gd name="connsiteX2" fmla="*/ 214312 w 6515100"/>
              <a:gd name="connsiteY2" fmla="*/ 1319932 h 3340722"/>
              <a:gd name="connsiteX3" fmla="*/ 442913 w 6515100"/>
              <a:gd name="connsiteY3" fmla="*/ 476970 h 3340722"/>
              <a:gd name="connsiteX4" fmla="*/ 914400 w 6515100"/>
              <a:gd name="connsiteY4" fmla="*/ 5482 h 3340722"/>
              <a:gd name="connsiteX5" fmla="*/ 1385888 w 6515100"/>
              <a:gd name="connsiteY5" fmla="*/ 248369 h 3340722"/>
              <a:gd name="connsiteX6" fmla="*/ 1671637 w 6515100"/>
              <a:gd name="connsiteY6" fmla="*/ 676995 h 3340722"/>
              <a:gd name="connsiteX7" fmla="*/ 2271712 w 6515100"/>
              <a:gd name="connsiteY7" fmla="*/ 1762845 h 3340722"/>
              <a:gd name="connsiteX8" fmla="*/ 2871787 w 6515100"/>
              <a:gd name="connsiteY8" fmla="*/ 2862982 h 3340722"/>
              <a:gd name="connsiteX9" fmla="*/ 3414712 w 6515100"/>
              <a:gd name="connsiteY9" fmla="*/ 3334470 h 3340722"/>
              <a:gd name="connsiteX10" fmla="*/ 3957637 w 6515100"/>
              <a:gd name="connsiteY10" fmla="*/ 3091582 h 3340722"/>
              <a:gd name="connsiteX11" fmla="*/ 4414837 w 6515100"/>
              <a:gd name="connsiteY11" fmla="*/ 2505795 h 3340722"/>
              <a:gd name="connsiteX12" fmla="*/ 4857750 w 6515100"/>
              <a:gd name="connsiteY12" fmla="*/ 2048595 h 3340722"/>
              <a:gd name="connsiteX13" fmla="*/ 5672137 w 6515100"/>
              <a:gd name="connsiteY13" fmla="*/ 1748557 h 3340722"/>
              <a:gd name="connsiteX14" fmla="*/ 6515100 w 6515100"/>
              <a:gd name="connsiteY14" fmla="*/ 1634257 h 3340722"/>
              <a:gd name="connsiteX0" fmla="*/ 0 w 6515100"/>
              <a:gd name="connsiteY0" fmla="*/ 3340537 h 3346789"/>
              <a:gd name="connsiteX1" fmla="*/ 71437 w 6515100"/>
              <a:gd name="connsiteY1" fmla="*/ 2268974 h 3346789"/>
              <a:gd name="connsiteX2" fmla="*/ 214312 w 6515100"/>
              <a:gd name="connsiteY2" fmla="*/ 1325999 h 3346789"/>
              <a:gd name="connsiteX3" fmla="*/ 442913 w 6515100"/>
              <a:gd name="connsiteY3" fmla="*/ 483037 h 3346789"/>
              <a:gd name="connsiteX4" fmla="*/ 914400 w 6515100"/>
              <a:gd name="connsiteY4" fmla="*/ 11549 h 3346789"/>
              <a:gd name="connsiteX5" fmla="*/ 1385888 w 6515100"/>
              <a:gd name="connsiteY5" fmla="*/ 254436 h 3346789"/>
              <a:gd name="connsiteX6" fmla="*/ 2057399 w 6515100"/>
              <a:gd name="connsiteY6" fmla="*/ 1397437 h 3346789"/>
              <a:gd name="connsiteX7" fmla="*/ 2271712 w 6515100"/>
              <a:gd name="connsiteY7" fmla="*/ 1768912 h 3346789"/>
              <a:gd name="connsiteX8" fmla="*/ 2871787 w 6515100"/>
              <a:gd name="connsiteY8" fmla="*/ 2869049 h 3346789"/>
              <a:gd name="connsiteX9" fmla="*/ 3414712 w 6515100"/>
              <a:gd name="connsiteY9" fmla="*/ 3340537 h 3346789"/>
              <a:gd name="connsiteX10" fmla="*/ 3957637 w 6515100"/>
              <a:gd name="connsiteY10" fmla="*/ 3097649 h 3346789"/>
              <a:gd name="connsiteX11" fmla="*/ 4414837 w 6515100"/>
              <a:gd name="connsiteY11" fmla="*/ 2511862 h 3346789"/>
              <a:gd name="connsiteX12" fmla="*/ 4857750 w 6515100"/>
              <a:gd name="connsiteY12" fmla="*/ 2054662 h 3346789"/>
              <a:gd name="connsiteX13" fmla="*/ 5672137 w 6515100"/>
              <a:gd name="connsiteY13" fmla="*/ 1754624 h 3346789"/>
              <a:gd name="connsiteX14" fmla="*/ 6515100 w 6515100"/>
              <a:gd name="connsiteY14" fmla="*/ 1640324 h 3346789"/>
              <a:gd name="connsiteX0" fmla="*/ 0 w 6515100"/>
              <a:gd name="connsiteY0" fmla="*/ 3348733 h 3354985"/>
              <a:gd name="connsiteX1" fmla="*/ 71437 w 6515100"/>
              <a:gd name="connsiteY1" fmla="*/ 2277170 h 3354985"/>
              <a:gd name="connsiteX2" fmla="*/ 214312 w 6515100"/>
              <a:gd name="connsiteY2" fmla="*/ 1334195 h 3354985"/>
              <a:gd name="connsiteX3" fmla="*/ 442913 w 6515100"/>
              <a:gd name="connsiteY3" fmla="*/ 491233 h 3354985"/>
              <a:gd name="connsiteX4" fmla="*/ 914400 w 6515100"/>
              <a:gd name="connsiteY4" fmla="*/ 19745 h 3354985"/>
              <a:gd name="connsiteX5" fmla="*/ 1385888 w 6515100"/>
              <a:gd name="connsiteY5" fmla="*/ 262632 h 3354985"/>
              <a:gd name="connsiteX6" fmla="*/ 2271712 w 6515100"/>
              <a:gd name="connsiteY6" fmla="*/ 1777108 h 3354985"/>
              <a:gd name="connsiteX7" fmla="*/ 2871787 w 6515100"/>
              <a:gd name="connsiteY7" fmla="*/ 2877245 h 3354985"/>
              <a:gd name="connsiteX8" fmla="*/ 3414712 w 6515100"/>
              <a:gd name="connsiteY8" fmla="*/ 3348733 h 3354985"/>
              <a:gd name="connsiteX9" fmla="*/ 3957637 w 6515100"/>
              <a:gd name="connsiteY9" fmla="*/ 3105845 h 3354985"/>
              <a:gd name="connsiteX10" fmla="*/ 4414837 w 6515100"/>
              <a:gd name="connsiteY10" fmla="*/ 2520058 h 3354985"/>
              <a:gd name="connsiteX11" fmla="*/ 4857750 w 6515100"/>
              <a:gd name="connsiteY11" fmla="*/ 2062858 h 3354985"/>
              <a:gd name="connsiteX12" fmla="*/ 5672137 w 6515100"/>
              <a:gd name="connsiteY12" fmla="*/ 1762820 h 3354985"/>
              <a:gd name="connsiteX13" fmla="*/ 6515100 w 6515100"/>
              <a:gd name="connsiteY13" fmla="*/ 1648520 h 3354985"/>
              <a:gd name="connsiteX0" fmla="*/ 0 w 6515100"/>
              <a:gd name="connsiteY0" fmla="*/ 3385726 h 3391978"/>
              <a:gd name="connsiteX1" fmla="*/ 71437 w 6515100"/>
              <a:gd name="connsiteY1" fmla="*/ 2314163 h 3391978"/>
              <a:gd name="connsiteX2" fmla="*/ 214312 w 6515100"/>
              <a:gd name="connsiteY2" fmla="*/ 1371188 h 3391978"/>
              <a:gd name="connsiteX3" fmla="*/ 442913 w 6515100"/>
              <a:gd name="connsiteY3" fmla="*/ 528226 h 3391978"/>
              <a:gd name="connsiteX4" fmla="*/ 1028700 w 6515100"/>
              <a:gd name="connsiteY4" fmla="*/ 13876 h 3391978"/>
              <a:gd name="connsiteX5" fmla="*/ 1385888 w 6515100"/>
              <a:gd name="connsiteY5" fmla="*/ 299625 h 3391978"/>
              <a:gd name="connsiteX6" fmla="*/ 2271712 w 6515100"/>
              <a:gd name="connsiteY6" fmla="*/ 1814101 h 3391978"/>
              <a:gd name="connsiteX7" fmla="*/ 2871787 w 6515100"/>
              <a:gd name="connsiteY7" fmla="*/ 2914238 h 3391978"/>
              <a:gd name="connsiteX8" fmla="*/ 3414712 w 6515100"/>
              <a:gd name="connsiteY8" fmla="*/ 3385726 h 3391978"/>
              <a:gd name="connsiteX9" fmla="*/ 3957637 w 6515100"/>
              <a:gd name="connsiteY9" fmla="*/ 3142838 h 3391978"/>
              <a:gd name="connsiteX10" fmla="*/ 4414837 w 6515100"/>
              <a:gd name="connsiteY10" fmla="*/ 2557051 h 3391978"/>
              <a:gd name="connsiteX11" fmla="*/ 4857750 w 6515100"/>
              <a:gd name="connsiteY11" fmla="*/ 2099851 h 3391978"/>
              <a:gd name="connsiteX12" fmla="*/ 5672137 w 6515100"/>
              <a:gd name="connsiteY12" fmla="*/ 1799813 h 3391978"/>
              <a:gd name="connsiteX13" fmla="*/ 6515100 w 6515100"/>
              <a:gd name="connsiteY13" fmla="*/ 1685513 h 3391978"/>
              <a:gd name="connsiteX0" fmla="*/ 0 w 6515100"/>
              <a:gd name="connsiteY0" fmla="*/ 3371871 h 3378123"/>
              <a:gd name="connsiteX1" fmla="*/ 71437 w 6515100"/>
              <a:gd name="connsiteY1" fmla="*/ 2300308 h 3378123"/>
              <a:gd name="connsiteX2" fmla="*/ 214312 w 6515100"/>
              <a:gd name="connsiteY2" fmla="*/ 1357333 h 3378123"/>
              <a:gd name="connsiteX3" fmla="*/ 442913 w 6515100"/>
              <a:gd name="connsiteY3" fmla="*/ 514371 h 3378123"/>
              <a:gd name="connsiteX4" fmla="*/ 1028700 w 6515100"/>
              <a:gd name="connsiteY4" fmla="*/ 21 h 3378123"/>
              <a:gd name="connsiteX5" fmla="*/ 1528763 w 6515100"/>
              <a:gd name="connsiteY5" fmla="*/ 500083 h 3378123"/>
              <a:gd name="connsiteX6" fmla="*/ 2271712 w 6515100"/>
              <a:gd name="connsiteY6" fmla="*/ 1800246 h 3378123"/>
              <a:gd name="connsiteX7" fmla="*/ 2871787 w 6515100"/>
              <a:gd name="connsiteY7" fmla="*/ 2900383 h 3378123"/>
              <a:gd name="connsiteX8" fmla="*/ 3414712 w 6515100"/>
              <a:gd name="connsiteY8" fmla="*/ 3371871 h 3378123"/>
              <a:gd name="connsiteX9" fmla="*/ 3957637 w 6515100"/>
              <a:gd name="connsiteY9" fmla="*/ 3128983 h 3378123"/>
              <a:gd name="connsiteX10" fmla="*/ 4414837 w 6515100"/>
              <a:gd name="connsiteY10" fmla="*/ 2543196 h 3378123"/>
              <a:gd name="connsiteX11" fmla="*/ 4857750 w 6515100"/>
              <a:gd name="connsiteY11" fmla="*/ 2085996 h 3378123"/>
              <a:gd name="connsiteX12" fmla="*/ 5672137 w 6515100"/>
              <a:gd name="connsiteY12" fmla="*/ 1785958 h 3378123"/>
              <a:gd name="connsiteX13" fmla="*/ 6515100 w 6515100"/>
              <a:gd name="connsiteY13" fmla="*/ 1671658 h 3378123"/>
              <a:gd name="connsiteX0" fmla="*/ 0 w 6515100"/>
              <a:gd name="connsiteY0" fmla="*/ 3357585 h 3363837"/>
              <a:gd name="connsiteX1" fmla="*/ 71437 w 6515100"/>
              <a:gd name="connsiteY1" fmla="*/ 2286022 h 3363837"/>
              <a:gd name="connsiteX2" fmla="*/ 214312 w 6515100"/>
              <a:gd name="connsiteY2" fmla="*/ 1343047 h 3363837"/>
              <a:gd name="connsiteX3" fmla="*/ 442913 w 6515100"/>
              <a:gd name="connsiteY3" fmla="*/ 500085 h 3363837"/>
              <a:gd name="connsiteX4" fmla="*/ 957262 w 6515100"/>
              <a:gd name="connsiteY4" fmla="*/ 23 h 3363837"/>
              <a:gd name="connsiteX5" fmla="*/ 1528763 w 6515100"/>
              <a:gd name="connsiteY5" fmla="*/ 485797 h 3363837"/>
              <a:gd name="connsiteX6" fmla="*/ 2271712 w 6515100"/>
              <a:gd name="connsiteY6" fmla="*/ 1785960 h 3363837"/>
              <a:gd name="connsiteX7" fmla="*/ 2871787 w 6515100"/>
              <a:gd name="connsiteY7" fmla="*/ 2886097 h 3363837"/>
              <a:gd name="connsiteX8" fmla="*/ 3414712 w 6515100"/>
              <a:gd name="connsiteY8" fmla="*/ 3357585 h 3363837"/>
              <a:gd name="connsiteX9" fmla="*/ 3957637 w 6515100"/>
              <a:gd name="connsiteY9" fmla="*/ 3114697 h 3363837"/>
              <a:gd name="connsiteX10" fmla="*/ 4414837 w 6515100"/>
              <a:gd name="connsiteY10" fmla="*/ 2528910 h 3363837"/>
              <a:gd name="connsiteX11" fmla="*/ 4857750 w 6515100"/>
              <a:gd name="connsiteY11" fmla="*/ 2071710 h 3363837"/>
              <a:gd name="connsiteX12" fmla="*/ 5672137 w 6515100"/>
              <a:gd name="connsiteY12" fmla="*/ 1771672 h 3363837"/>
              <a:gd name="connsiteX13" fmla="*/ 6515100 w 6515100"/>
              <a:gd name="connsiteY13" fmla="*/ 1657372 h 3363837"/>
              <a:gd name="connsiteX0" fmla="*/ 0 w 6515100"/>
              <a:gd name="connsiteY0" fmla="*/ 3357585 h 3363837"/>
              <a:gd name="connsiteX1" fmla="*/ 71437 w 6515100"/>
              <a:gd name="connsiteY1" fmla="*/ 2286022 h 3363837"/>
              <a:gd name="connsiteX2" fmla="*/ 171450 w 6515100"/>
              <a:gd name="connsiteY2" fmla="*/ 1585934 h 3363837"/>
              <a:gd name="connsiteX3" fmla="*/ 442913 w 6515100"/>
              <a:gd name="connsiteY3" fmla="*/ 500085 h 3363837"/>
              <a:gd name="connsiteX4" fmla="*/ 957262 w 6515100"/>
              <a:gd name="connsiteY4" fmla="*/ 23 h 3363837"/>
              <a:gd name="connsiteX5" fmla="*/ 1528763 w 6515100"/>
              <a:gd name="connsiteY5" fmla="*/ 485797 h 3363837"/>
              <a:gd name="connsiteX6" fmla="*/ 2271712 w 6515100"/>
              <a:gd name="connsiteY6" fmla="*/ 1785960 h 3363837"/>
              <a:gd name="connsiteX7" fmla="*/ 2871787 w 6515100"/>
              <a:gd name="connsiteY7" fmla="*/ 2886097 h 3363837"/>
              <a:gd name="connsiteX8" fmla="*/ 3414712 w 6515100"/>
              <a:gd name="connsiteY8" fmla="*/ 3357585 h 3363837"/>
              <a:gd name="connsiteX9" fmla="*/ 3957637 w 6515100"/>
              <a:gd name="connsiteY9" fmla="*/ 3114697 h 3363837"/>
              <a:gd name="connsiteX10" fmla="*/ 4414837 w 6515100"/>
              <a:gd name="connsiteY10" fmla="*/ 2528910 h 3363837"/>
              <a:gd name="connsiteX11" fmla="*/ 4857750 w 6515100"/>
              <a:gd name="connsiteY11" fmla="*/ 2071710 h 3363837"/>
              <a:gd name="connsiteX12" fmla="*/ 5672137 w 6515100"/>
              <a:gd name="connsiteY12" fmla="*/ 1771672 h 3363837"/>
              <a:gd name="connsiteX13" fmla="*/ 6515100 w 6515100"/>
              <a:gd name="connsiteY13" fmla="*/ 1657372 h 3363837"/>
              <a:gd name="connsiteX0" fmla="*/ 0 w 6515100"/>
              <a:gd name="connsiteY0" fmla="*/ 3357585 h 3363837"/>
              <a:gd name="connsiteX1" fmla="*/ 71437 w 6515100"/>
              <a:gd name="connsiteY1" fmla="*/ 2286022 h 3363837"/>
              <a:gd name="connsiteX2" fmla="*/ 442913 w 6515100"/>
              <a:gd name="connsiteY2" fmla="*/ 500085 h 3363837"/>
              <a:gd name="connsiteX3" fmla="*/ 957262 w 6515100"/>
              <a:gd name="connsiteY3" fmla="*/ 23 h 3363837"/>
              <a:gd name="connsiteX4" fmla="*/ 1528763 w 6515100"/>
              <a:gd name="connsiteY4" fmla="*/ 485797 h 3363837"/>
              <a:gd name="connsiteX5" fmla="*/ 2271712 w 6515100"/>
              <a:gd name="connsiteY5" fmla="*/ 1785960 h 3363837"/>
              <a:gd name="connsiteX6" fmla="*/ 2871787 w 6515100"/>
              <a:gd name="connsiteY6" fmla="*/ 2886097 h 3363837"/>
              <a:gd name="connsiteX7" fmla="*/ 3414712 w 6515100"/>
              <a:gd name="connsiteY7" fmla="*/ 3357585 h 3363837"/>
              <a:gd name="connsiteX8" fmla="*/ 3957637 w 6515100"/>
              <a:gd name="connsiteY8" fmla="*/ 3114697 h 3363837"/>
              <a:gd name="connsiteX9" fmla="*/ 4414837 w 6515100"/>
              <a:gd name="connsiteY9" fmla="*/ 2528910 h 3363837"/>
              <a:gd name="connsiteX10" fmla="*/ 4857750 w 6515100"/>
              <a:gd name="connsiteY10" fmla="*/ 2071710 h 3363837"/>
              <a:gd name="connsiteX11" fmla="*/ 5672137 w 6515100"/>
              <a:gd name="connsiteY11" fmla="*/ 1771672 h 3363837"/>
              <a:gd name="connsiteX12" fmla="*/ 6515100 w 6515100"/>
              <a:gd name="connsiteY12" fmla="*/ 1657372 h 3363837"/>
              <a:gd name="connsiteX0" fmla="*/ 0 w 6515100"/>
              <a:gd name="connsiteY0" fmla="*/ 3357585 h 3363837"/>
              <a:gd name="connsiteX1" fmla="*/ 171450 w 6515100"/>
              <a:gd name="connsiteY1" fmla="*/ 1871684 h 3363837"/>
              <a:gd name="connsiteX2" fmla="*/ 442913 w 6515100"/>
              <a:gd name="connsiteY2" fmla="*/ 500085 h 3363837"/>
              <a:gd name="connsiteX3" fmla="*/ 957262 w 6515100"/>
              <a:gd name="connsiteY3" fmla="*/ 23 h 3363837"/>
              <a:gd name="connsiteX4" fmla="*/ 1528763 w 6515100"/>
              <a:gd name="connsiteY4" fmla="*/ 485797 h 3363837"/>
              <a:gd name="connsiteX5" fmla="*/ 2271712 w 6515100"/>
              <a:gd name="connsiteY5" fmla="*/ 1785960 h 3363837"/>
              <a:gd name="connsiteX6" fmla="*/ 2871787 w 6515100"/>
              <a:gd name="connsiteY6" fmla="*/ 2886097 h 3363837"/>
              <a:gd name="connsiteX7" fmla="*/ 3414712 w 6515100"/>
              <a:gd name="connsiteY7" fmla="*/ 3357585 h 3363837"/>
              <a:gd name="connsiteX8" fmla="*/ 3957637 w 6515100"/>
              <a:gd name="connsiteY8" fmla="*/ 3114697 h 3363837"/>
              <a:gd name="connsiteX9" fmla="*/ 4414837 w 6515100"/>
              <a:gd name="connsiteY9" fmla="*/ 2528910 h 3363837"/>
              <a:gd name="connsiteX10" fmla="*/ 4857750 w 6515100"/>
              <a:gd name="connsiteY10" fmla="*/ 2071710 h 3363837"/>
              <a:gd name="connsiteX11" fmla="*/ 5672137 w 6515100"/>
              <a:gd name="connsiteY11" fmla="*/ 1771672 h 3363837"/>
              <a:gd name="connsiteX12" fmla="*/ 6515100 w 6515100"/>
              <a:gd name="connsiteY12" fmla="*/ 1657372 h 3363837"/>
              <a:gd name="connsiteX0" fmla="*/ 0 w 6515100"/>
              <a:gd name="connsiteY0" fmla="*/ 3357582 h 3363834"/>
              <a:gd name="connsiteX1" fmla="*/ 171450 w 6515100"/>
              <a:gd name="connsiteY1" fmla="*/ 1871681 h 3363834"/>
              <a:gd name="connsiteX2" fmla="*/ 442913 w 6515100"/>
              <a:gd name="connsiteY2" fmla="*/ 500082 h 3363834"/>
              <a:gd name="connsiteX3" fmla="*/ 957262 w 6515100"/>
              <a:gd name="connsiteY3" fmla="*/ 20 h 3363834"/>
              <a:gd name="connsiteX4" fmla="*/ 1528763 w 6515100"/>
              <a:gd name="connsiteY4" fmla="*/ 485794 h 3363834"/>
              <a:gd name="connsiteX5" fmla="*/ 2157412 w 6515100"/>
              <a:gd name="connsiteY5" fmla="*/ 1643082 h 3363834"/>
              <a:gd name="connsiteX6" fmla="*/ 2871787 w 6515100"/>
              <a:gd name="connsiteY6" fmla="*/ 2886094 h 3363834"/>
              <a:gd name="connsiteX7" fmla="*/ 3414712 w 6515100"/>
              <a:gd name="connsiteY7" fmla="*/ 3357582 h 3363834"/>
              <a:gd name="connsiteX8" fmla="*/ 3957637 w 6515100"/>
              <a:gd name="connsiteY8" fmla="*/ 3114694 h 3363834"/>
              <a:gd name="connsiteX9" fmla="*/ 4414837 w 6515100"/>
              <a:gd name="connsiteY9" fmla="*/ 2528907 h 3363834"/>
              <a:gd name="connsiteX10" fmla="*/ 4857750 w 6515100"/>
              <a:gd name="connsiteY10" fmla="*/ 2071707 h 3363834"/>
              <a:gd name="connsiteX11" fmla="*/ 5672137 w 6515100"/>
              <a:gd name="connsiteY11" fmla="*/ 1771669 h 3363834"/>
              <a:gd name="connsiteX12" fmla="*/ 6515100 w 6515100"/>
              <a:gd name="connsiteY12" fmla="*/ 1657369 h 3363834"/>
              <a:gd name="connsiteX0" fmla="*/ 77839 w 6592939"/>
              <a:gd name="connsiteY0" fmla="*/ 3357582 h 3363834"/>
              <a:gd name="connsiteX1" fmla="*/ 20689 w 6592939"/>
              <a:gd name="connsiteY1" fmla="*/ 1900256 h 3363834"/>
              <a:gd name="connsiteX2" fmla="*/ 520752 w 6592939"/>
              <a:gd name="connsiteY2" fmla="*/ 500082 h 3363834"/>
              <a:gd name="connsiteX3" fmla="*/ 1035101 w 6592939"/>
              <a:gd name="connsiteY3" fmla="*/ 20 h 3363834"/>
              <a:gd name="connsiteX4" fmla="*/ 1606602 w 6592939"/>
              <a:gd name="connsiteY4" fmla="*/ 485794 h 3363834"/>
              <a:gd name="connsiteX5" fmla="*/ 2235251 w 6592939"/>
              <a:gd name="connsiteY5" fmla="*/ 1643082 h 3363834"/>
              <a:gd name="connsiteX6" fmla="*/ 2949626 w 6592939"/>
              <a:gd name="connsiteY6" fmla="*/ 2886094 h 3363834"/>
              <a:gd name="connsiteX7" fmla="*/ 3492551 w 6592939"/>
              <a:gd name="connsiteY7" fmla="*/ 3357582 h 3363834"/>
              <a:gd name="connsiteX8" fmla="*/ 4035476 w 6592939"/>
              <a:gd name="connsiteY8" fmla="*/ 3114694 h 3363834"/>
              <a:gd name="connsiteX9" fmla="*/ 4492676 w 6592939"/>
              <a:gd name="connsiteY9" fmla="*/ 2528907 h 3363834"/>
              <a:gd name="connsiteX10" fmla="*/ 4935589 w 6592939"/>
              <a:gd name="connsiteY10" fmla="*/ 2071707 h 3363834"/>
              <a:gd name="connsiteX11" fmla="*/ 5749976 w 6592939"/>
              <a:gd name="connsiteY11" fmla="*/ 1771669 h 3363834"/>
              <a:gd name="connsiteX12" fmla="*/ 6592939 w 6592939"/>
              <a:gd name="connsiteY12" fmla="*/ 1657369 h 3363834"/>
              <a:gd name="connsiteX0" fmla="*/ 0 w 6972300"/>
              <a:gd name="connsiteY0" fmla="*/ 3386157 h 3386157"/>
              <a:gd name="connsiteX1" fmla="*/ 400050 w 6972300"/>
              <a:gd name="connsiteY1" fmla="*/ 1900256 h 3386157"/>
              <a:gd name="connsiteX2" fmla="*/ 900113 w 6972300"/>
              <a:gd name="connsiteY2" fmla="*/ 500082 h 3386157"/>
              <a:gd name="connsiteX3" fmla="*/ 1414462 w 6972300"/>
              <a:gd name="connsiteY3" fmla="*/ 20 h 3386157"/>
              <a:gd name="connsiteX4" fmla="*/ 1985963 w 6972300"/>
              <a:gd name="connsiteY4" fmla="*/ 485794 h 3386157"/>
              <a:gd name="connsiteX5" fmla="*/ 2614612 w 6972300"/>
              <a:gd name="connsiteY5" fmla="*/ 1643082 h 3386157"/>
              <a:gd name="connsiteX6" fmla="*/ 3328987 w 6972300"/>
              <a:gd name="connsiteY6" fmla="*/ 2886094 h 3386157"/>
              <a:gd name="connsiteX7" fmla="*/ 3871912 w 6972300"/>
              <a:gd name="connsiteY7" fmla="*/ 3357582 h 3386157"/>
              <a:gd name="connsiteX8" fmla="*/ 4414837 w 6972300"/>
              <a:gd name="connsiteY8" fmla="*/ 3114694 h 3386157"/>
              <a:gd name="connsiteX9" fmla="*/ 4872037 w 6972300"/>
              <a:gd name="connsiteY9" fmla="*/ 2528907 h 3386157"/>
              <a:gd name="connsiteX10" fmla="*/ 5314950 w 6972300"/>
              <a:gd name="connsiteY10" fmla="*/ 2071707 h 3386157"/>
              <a:gd name="connsiteX11" fmla="*/ 6129337 w 6972300"/>
              <a:gd name="connsiteY11" fmla="*/ 1771669 h 3386157"/>
              <a:gd name="connsiteX12" fmla="*/ 6972300 w 6972300"/>
              <a:gd name="connsiteY12" fmla="*/ 1657369 h 3386157"/>
              <a:gd name="connsiteX0" fmla="*/ 0 w 6972300"/>
              <a:gd name="connsiteY0" fmla="*/ 3386157 h 3386157"/>
              <a:gd name="connsiteX1" fmla="*/ 400050 w 6972300"/>
              <a:gd name="connsiteY1" fmla="*/ 1900256 h 3386157"/>
              <a:gd name="connsiteX2" fmla="*/ 900113 w 6972300"/>
              <a:gd name="connsiteY2" fmla="*/ 500082 h 3386157"/>
              <a:gd name="connsiteX3" fmla="*/ 1414462 w 6972300"/>
              <a:gd name="connsiteY3" fmla="*/ 20 h 3386157"/>
              <a:gd name="connsiteX4" fmla="*/ 1985963 w 6972300"/>
              <a:gd name="connsiteY4" fmla="*/ 485794 h 3386157"/>
              <a:gd name="connsiteX5" fmla="*/ 2614612 w 6972300"/>
              <a:gd name="connsiteY5" fmla="*/ 1643082 h 3386157"/>
              <a:gd name="connsiteX6" fmla="*/ 3328987 w 6972300"/>
              <a:gd name="connsiteY6" fmla="*/ 2886094 h 3386157"/>
              <a:gd name="connsiteX7" fmla="*/ 3871912 w 6972300"/>
              <a:gd name="connsiteY7" fmla="*/ 3357582 h 3386157"/>
              <a:gd name="connsiteX8" fmla="*/ 4414837 w 6972300"/>
              <a:gd name="connsiteY8" fmla="*/ 3114694 h 3386157"/>
              <a:gd name="connsiteX9" fmla="*/ 4872037 w 6972300"/>
              <a:gd name="connsiteY9" fmla="*/ 2528907 h 3386157"/>
              <a:gd name="connsiteX10" fmla="*/ 5314950 w 6972300"/>
              <a:gd name="connsiteY10" fmla="*/ 2071707 h 3386157"/>
              <a:gd name="connsiteX11" fmla="*/ 6129337 w 6972300"/>
              <a:gd name="connsiteY11" fmla="*/ 1771669 h 3386157"/>
              <a:gd name="connsiteX12" fmla="*/ 6972300 w 6972300"/>
              <a:gd name="connsiteY12" fmla="*/ 1657369 h 3386157"/>
              <a:gd name="connsiteX0" fmla="*/ 0 w 6972300"/>
              <a:gd name="connsiteY0" fmla="*/ 3386157 h 3386157"/>
              <a:gd name="connsiteX1" fmla="*/ 400050 w 6972300"/>
              <a:gd name="connsiteY1" fmla="*/ 1900256 h 3386157"/>
              <a:gd name="connsiteX2" fmla="*/ 900113 w 6972300"/>
              <a:gd name="connsiteY2" fmla="*/ 500082 h 3386157"/>
              <a:gd name="connsiteX3" fmla="*/ 1414462 w 6972300"/>
              <a:gd name="connsiteY3" fmla="*/ 20 h 3386157"/>
              <a:gd name="connsiteX4" fmla="*/ 1985963 w 6972300"/>
              <a:gd name="connsiteY4" fmla="*/ 485794 h 3386157"/>
              <a:gd name="connsiteX5" fmla="*/ 2614612 w 6972300"/>
              <a:gd name="connsiteY5" fmla="*/ 1643082 h 3386157"/>
              <a:gd name="connsiteX6" fmla="*/ 3328987 w 6972300"/>
              <a:gd name="connsiteY6" fmla="*/ 2886094 h 3386157"/>
              <a:gd name="connsiteX7" fmla="*/ 3871912 w 6972300"/>
              <a:gd name="connsiteY7" fmla="*/ 3357582 h 3386157"/>
              <a:gd name="connsiteX8" fmla="*/ 4414837 w 6972300"/>
              <a:gd name="connsiteY8" fmla="*/ 3114694 h 3386157"/>
              <a:gd name="connsiteX9" fmla="*/ 4872037 w 6972300"/>
              <a:gd name="connsiteY9" fmla="*/ 2528907 h 3386157"/>
              <a:gd name="connsiteX10" fmla="*/ 5472113 w 6972300"/>
              <a:gd name="connsiteY10" fmla="*/ 2014557 h 3386157"/>
              <a:gd name="connsiteX11" fmla="*/ 6129337 w 6972300"/>
              <a:gd name="connsiteY11" fmla="*/ 1771669 h 3386157"/>
              <a:gd name="connsiteX12" fmla="*/ 6972300 w 6972300"/>
              <a:gd name="connsiteY12" fmla="*/ 1657369 h 3386157"/>
              <a:gd name="connsiteX0" fmla="*/ 0 w 6972300"/>
              <a:gd name="connsiteY0" fmla="*/ 3386157 h 3386157"/>
              <a:gd name="connsiteX1" fmla="*/ 400050 w 6972300"/>
              <a:gd name="connsiteY1" fmla="*/ 1900256 h 3386157"/>
              <a:gd name="connsiteX2" fmla="*/ 900113 w 6972300"/>
              <a:gd name="connsiteY2" fmla="*/ 500082 h 3386157"/>
              <a:gd name="connsiteX3" fmla="*/ 1414462 w 6972300"/>
              <a:gd name="connsiteY3" fmla="*/ 20 h 3386157"/>
              <a:gd name="connsiteX4" fmla="*/ 1985963 w 6972300"/>
              <a:gd name="connsiteY4" fmla="*/ 485794 h 3386157"/>
              <a:gd name="connsiteX5" fmla="*/ 2614612 w 6972300"/>
              <a:gd name="connsiteY5" fmla="*/ 1643082 h 3386157"/>
              <a:gd name="connsiteX6" fmla="*/ 3328987 w 6972300"/>
              <a:gd name="connsiteY6" fmla="*/ 2886094 h 3386157"/>
              <a:gd name="connsiteX7" fmla="*/ 3871912 w 6972300"/>
              <a:gd name="connsiteY7" fmla="*/ 3357582 h 3386157"/>
              <a:gd name="connsiteX8" fmla="*/ 4457700 w 6972300"/>
              <a:gd name="connsiteY8" fmla="*/ 3043256 h 3386157"/>
              <a:gd name="connsiteX9" fmla="*/ 4872037 w 6972300"/>
              <a:gd name="connsiteY9" fmla="*/ 2528907 h 3386157"/>
              <a:gd name="connsiteX10" fmla="*/ 5472113 w 6972300"/>
              <a:gd name="connsiteY10" fmla="*/ 2014557 h 3386157"/>
              <a:gd name="connsiteX11" fmla="*/ 6129337 w 6972300"/>
              <a:gd name="connsiteY11" fmla="*/ 1771669 h 3386157"/>
              <a:gd name="connsiteX12" fmla="*/ 6972300 w 6972300"/>
              <a:gd name="connsiteY12" fmla="*/ 1657369 h 338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72300" h="3386157">
                <a:moveTo>
                  <a:pt x="0" y="3386157"/>
                </a:moveTo>
                <a:cubicBezTo>
                  <a:pt x="117872" y="2875378"/>
                  <a:pt x="250031" y="2381269"/>
                  <a:pt x="400050" y="1900256"/>
                </a:cubicBezTo>
                <a:cubicBezTo>
                  <a:pt x="550069" y="1419244"/>
                  <a:pt x="731044" y="816788"/>
                  <a:pt x="900113" y="500082"/>
                </a:cubicBezTo>
                <a:cubicBezTo>
                  <a:pt x="1069182" y="183376"/>
                  <a:pt x="1233487" y="2401"/>
                  <a:pt x="1414462" y="20"/>
                </a:cubicBezTo>
                <a:cubicBezTo>
                  <a:pt x="1595437" y="-2361"/>
                  <a:pt x="1785938" y="211950"/>
                  <a:pt x="1985963" y="485794"/>
                </a:cubicBezTo>
                <a:cubicBezTo>
                  <a:pt x="2185988" y="759638"/>
                  <a:pt x="2390775" y="1243032"/>
                  <a:pt x="2614612" y="1643082"/>
                </a:cubicBezTo>
                <a:cubicBezTo>
                  <a:pt x="2838449" y="2043132"/>
                  <a:pt x="3119437" y="2600344"/>
                  <a:pt x="3328987" y="2886094"/>
                </a:cubicBezTo>
                <a:cubicBezTo>
                  <a:pt x="3538537" y="3171844"/>
                  <a:pt x="3683793" y="3331388"/>
                  <a:pt x="3871912" y="3357582"/>
                </a:cubicBezTo>
                <a:cubicBezTo>
                  <a:pt x="4060031" y="3383776"/>
                  <a:pt x="4291013" y="3181368"/>
                  <a:pt x="4457700" y="3043256"/>
                </a:cubicBezTo>
                <a:cubicBezTo>
                  <a:pt x="4624387" y="2905144"/>
                  <a:pt x="4702968" y="2700357"/>
                  <a:pt x="4872037" y="2528907"/>
                </a:cubicBezTo>
                <a:cubicBezTo>
                  <a:pt x="5041106" y="2357457"/>
                  <a:pt x="5262563" y="2140763"/>
                  <a:pt x="5472113" y="2014557"/>
                </a:cubicBezTo>
                <a:cubicBezTo>
                  <a:pt x="5681663" y="1888351"/>
                  <a:pt x="5853112" y="1840725"/>
                  <a:pt x="6129337" y="1771669"/>
                </a:cubicBezTo>
                <a:cubicBezTo>
                  <a:pt x="6405562" y="1702613"/>
                  <a:pt x="6688931" y="1679991"/>
                  <a:pt x="6972300" y="1657369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474E7-F70A-48AC-43CD-C4EB7406B0DF}"/>
              </a:ext>
            </a:extLst>
          </p:cNvPr>
          <p:cNvSpPr txBox="1"/>
          <p:nvPr/>
        </p:nvSpPr>
        <p:spPr>
          <a:xfrm>
            <a:off x="28070" y="5400674"/>
            <a:ext cx="977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8E7EB7-B32C-FDB9-B8B6-CEB6C20386D9}"/>
              </a:ext>
            </a:extLst>
          </p:cNvPr>
          <p:cNvSpPr txBox="1"/>
          <p:nvPr/>
        </p:nvSpPr>
        <p:spPr>
          <a:xfrm>
            <a:off x="1479632" y="5395910"/>
            <a:ext cx="888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14B02A-8924-19F8-D18C-3DEE980D04FB}"/>
              </a:ext>
            </a:extLst>
          </p:cNvPr>
          <p:cNvSpPr txBox="1"/>
          <p:nvPr/>
        </p:nvSpPr>
        <p:spPr>
          <a:xfrm>
            <a:off x="2793554" y="5395910"/>
            <a:ext cx="147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783B9F-855F-F484-C0D4-601EECBFFC20}"/>
              </a:ext>
            </a:extLst>
          </p:cNvPr>
          <p:cNvSpPr txBox="1"/>
          <p:nvPr/>
        </p:nvSpPr>
        <p:spPr>
          <a:xfrm>
            <a:off x="4439656" y="5395910"/>
            <a:ext cx="993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224088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3</cp:revision>
  <dcterms:created xsi:type="dcterms:W3CDTF">2022-11-02T11:08:01Z</dcterms:created>
  <dcterms:modified xsi:type="dcterms:W3CDTF">2022-11-02T11:29:24Z</dcterms:modified>
</cp:coreProperties>
</file>