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77"/>
    <p:restoredTop sz="94611"/>
  </p:normalViewPr>
  <p:slideViewPr>
    <p:cSldViewPr snapToGrid="0" snapToObjects="1">
      <p:cViewPr>
        <p:scale>
          <a:sx n="265" d="100"/>
          <a:sy n="265" d="100"/>
        </p:scale>
        <p:origin x="144" y="-2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C4FACF-24B1-F549-B22E-102EE6E6F01F}" type="datetimeFigureOut">
              <a:rPr lang="en-US" smtClean="0"/>
              <a:t>9/25/17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1C7B39-82AB-5C45-A56D-F42220D40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0067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1C7B39-82AB-5C45-A56D-F42220D40C6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9488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DF828-4DB8-8F47-8797-D462A516D323}" type="datetimeFigureOut">
              <a:rPr lang="en-US" smtClean="0"/>
              <a:t>9/25/17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E8FC9-5535-3243-A669-E1EB4C4D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951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DF828-4DB8-8F47-8797-D462A516D323}" type="datetimeFigureOut">
              <a:rPr lang="en-US" smtClean="0"/>
              <a:t>9/25/17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E8FC9-5535-3243-A669-E1EB4C4D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067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DF828-4DB8-8F47-8797-D462A516D323}" type="datetimeFigureOut">
              <a:rPr lang="en-US" smtClean="0"/>
              <a:t>9/25/17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E8FC9-5535-3243-A669-E1EB4C4D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893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DF828-4DB8-8F47-8797-D462A516D323}" type="datetimeFigureOut">
              <a:rPr lang="en-US" smtClean="0"/>
              <a:t>9/25/17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E8FC9-5535-3243-A669-E1EB4C4D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78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DF828-4DB8-8F47-8797-D462A516D323}" type="datetimeFigureOut">
              <a:rPr lang="en-US" smtClean="0"/>
              <a:t>9/25/17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E8FC9-5535-3243-A669-E1EB4C4D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313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DF828-4DB8-8F47-8797-D462A516D323}" type="datetimeFigureOut">
              <a:rPr lang="en-US" smtClean="0"/>
              <a:t>9/25/17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E8FC9-5535-3243-A669-E1EB4C4D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26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DF828-4DB8-8F47-8797-D462A516D323}" type="datetimeFigureOut">
              <a:rPr lang="en-US" smtClean="0"/>
              <a:t>9/25/17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E8FC9-5535-3243-A669-E1EB4C4D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234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DF828-4DB8-8F47-8797-D462A516D323}" type="datetimeFigureOut">
              <a:rPr lang="en-US" smtClean="0"/>
              <a:t>9/25/17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E8FC9-5535-3243-A669-E1EB4C4D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218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DF828-4DB8-8F47-8797-D462A516D323}" type="datetimeFigureOut">
              <a:rPr lang="en-US" smtClean="0"/>
              <a:t>9/25/17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E8FC9-5535-3243-A669-E1EB4C4D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80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DF828-4DB8-8F47-8797-D462A516D323}" type="datetimeFigureOut">
              <a:rPr lang="en-US" smtClean="0"/>
              <a:t>9/25/17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E8FC9-5535-3243-A669-E1EB4C4D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941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DF828-4DB8-8F47-8797-D462A516D323}" type="datetimeFigureOut">
              <a:rPr lang="en-US" smtClean="0"/>
              <a:t>9/25/17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E8FC9-5535-3243-A669-E1EB4C4D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858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EDF828-4DB8-8F47-8797-D462A516D323}" type="datetimeFigureOut">
              <a:rPr lang="en-US" smtClean="0"/>
              <a:t>9/25/17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CE8FC9-5535-3243-A669-E1EB4C4D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051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tiff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729" y="1020932"/>
            <a:ext cx="4960995" cy="249997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729983" y="1997050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/</a:t>
            </a: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robots.txt</a:t>
            </a:r>
            <a:endParaRPr lang="en-US" dirty="0">
              <a:latin typeface="Monaco" charset="0"/>
              <a:ea typeface="Monaco" charset="0"/>
              <a:cs typeface="Monaco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5913724" y="2181716"/>
            <a:ext cx="7357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7657297" y="2449526"/>
            <a:ext cx="4132" cy="2897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688935" y="2822410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Monaco" charset="0"/>
                <a:ea typeface="Monaco" charset="0"/>
                <a:cs typeface="Monaco" charset="0"/>
              </a:rPr>
              <a:t>/</a:t>
            </a:r>
            <a:r>
              <a:rPr lang="en-US" err="1" smtClean="0">
                <a:latin typeface="Monaco" charset="0"/>
                <a:ea typeface="Monaco" charset="0"/>
                <a:cs typeface="Monaco" charset="0"/>
              </a:rPr>
              <a:t>sitemap.xml</a:t>
            </a:r>
            <a:endParaRPr lang="en-US">
              <a:latin typeface="Monaco" charset="0"/>
              <a:ea typeface="Monaco" charset="0"/>
              <a:cs typeface="Monaco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 flipH="1">
            <a:off x="6089855" y="1020932"/>
            <a:ext cx="760" cy="4734975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952729" y="3648723"/>
            <a:ext cx="8235647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738748" y="991248"/>
            <a:ext cx="1449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For Machines</a:t>
            </a:r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880609" y="5389072"/>
            <a:ext cx="1314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For Humans</a:t>
            </a:r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6608784" y="5391569"/>
            <a:ext cx="2682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Machines and Humans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538097" y="4083704"/>
            <a:ext cx="426833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/</a:t>
            </a: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/</a:t>
            </a: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help.html</a:t>
            </a:r>
            <a:endParaRPr lang="en-US" dirty="0" smtClean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/conditions-of-</a:t>
            </a: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use.html</a:t>
            </a:r>
            <a:endParaRPr lang="en-US" dirty="0" smtClean="0">
              <a:latin typeface="Monaco" charset="0"/>
              <a:ea typeface="Monaco" charset="0"/>
              <a:cs typeface="Monaco" charset="0"/>
            </a:endParaRPr>
          </a:p>
          <a:p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/privacy-</a:t>
            </a: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notice.html</a:t>
            </a:r>
            <a:endParaRPr lang="en-US" dirty="0" smtClean="0">
              <a:latin typeface="Monaco" charset="0"/>
              <a:ea typeface="Monaco" charset="0"/>
              <a:cs typeface="Monaco" charset="0"/>
            </a:endParaRPr>
          </a:p>
          <a:p>
            <a:endParaRPr lang="en-US" dirty="0" smtClean="0">
              <a:latin typeface="Monaco" charset="0"/>
              <a:ea typeface="Monaco" charset="0"/>
              <a:cs typeface="Monaco" charset="0"/>
            </a:endParaRPr>
          </a:p>
          <a:p>
            <a:endParaRPr lang="en-US" dirty="0">
              <a:latin typeface="Monaco" charset="0"/>
              <a:ea typeface="Monaco" charset="0"/>
              <a:cs typeface="Monaco" charset="0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1748901" y="3520905"/>
            <a:ext cx="0" cy="408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4230517" y="2970231"/>
            <a:ext cx="2705980" cy="1190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964652" y="4099865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err="1">
                <a:latin typeface="Monaco" charset="0"/>
                <a:ea typeface="Monaco" charset="0"/>
                <a:cs typeface="Monaco" charset="0"/>
              </a:rPr>
              <a:t>s</a:t>
            </a:r>
            <a:r>
              <a:rPr lang="en-US" err="1" smtClean="0">
                <a:latin typeface="Monaco" charset="0"/>
                <a:ea typeface="Monaco" charset="0"/>
                <a:cs typeface="Monaco" charset="0"/>
              </a:rPr>
              <a:t>chema.org</a:t>
            </a:r>
            <a:endParaRPr lang="en-US">
              <a:latin typeface="Monaco" charset="0"/>
              <a:ea typeface="Monaco" charset="0"/>
              <a:cs typeface="Monaco" charset="0"/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7746276" y="4508702"/>
            <a:ext cx="4132" cy="2897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9120" y="4854368"/>
            <a:ext cx="1174311" cy="48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979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21</Words>
  <Application>Microsoft Macintosh PowerPoint</Application>
  <PresentationFormat>Widescreen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Monaco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Wilde, Erik</dc:creator>
  <cp:lastModifiedBy>Wilde, Erik</cp:lastModifiedBy>
  <cp:revision>3</cp:revision>
  <dcterms:created xsi:type="dcterms:W3CDTF">2017-09-25T18:06:09Z</dcterms:created>
  <dcterms:modified xsi:type="dcterms:W3CDTF">2017-09-25T18:34:34Z</dcterms:modified>
</cp:coreProperties>
</file>