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39CA97-1AEC-2649-8E72-C744771629B2}" type="doc">
      <dgm:prSet loTypeId="urn:microsoft.com/office/officeart/2005/8/layout/hChevron3" loCatId="" qsTypeId="urn:microsoft.com/office/officeart/2005/8/quickstyle/simple3" qsCatId="simple" csTypeId="urn:microsoft.com/office/officeart/2005/8/colors/accent1_2" csCatId="accent1" phldr="1"/>
      <dgm:spPr/>
    </dgm:pt>
    <dgm:pt modelId="{99620861-35BF-414D-A4E0-A1A83AB76C99}">
      <dgm:prSet phldrT="[Text]" custT="1"/>
      <dgm:spPr/>
      <dgm:t>
        <a:bodyPr/>
        <a:lstStyle/>
        <a:p>
          <a:r>
            <a:rPr lang="en-US" sz="2800" dirty="0" err="1"/>
            <a:t>BizOps</a:t>
          </a:r>
          <a:endParaRPr lang="en-US" sz="2800" dirty="0"/>
        </a:p>
      </dgm:t>
    </dgm:pt>
    <dgm:pt modelId="{6ECA0403-49B3-B648-950F-3C2AABCB3EFF}" type="parTrans" cxnId="{F1D724A3-2530-854B-B987-9640DBDBC240}">
      <dgm:prSet/>
      <dgm:spPr/>
      <dgm:t>
        <a:bodyPr/>
        <a:lstStyle/>
        <a:p>
          <a:endParaRPr lang="en-US"/>
        </a:p>
      </dgm:t>
    </dgm:pt>
    <dgm:pt modelId="{E636B968-1F7D-2A4A-A058-DA88AF0C1C4A}" type="sibTrans" cxnId="{F1D724A3-2530-854B-B987-9640DBDBC240}">
      <dgm:prSet/>
      <dgm:spPr/>
      <dgm:t>
        <a:bodyPr/>
        <a:lstStyle/>
        <a:p>
          <a:endParaRPr lang="en-US"/>
        </a:p>
      </dgm:t>
    </dgm:pt>
    <dgm:pt modelId="{8F4CF018-4B66-B34F-9392-4F96F97609CD}">
      <dgm:prSet phldrT="[Text]" custT="1"/>
      <dgm:spPr/>
      <dgm:t>
        <a:bodyPr/>
        <a:lstStyle/>
        <a:p>
          <a:r>
            <a:rPr lang="en-US" sz="2800" dirty="0" err="1"/>
            <a:t>ProductOps</a:t>
          </a:r>
          <a:endParaRPr lang="en-US" sz="2800" dirty="0"/>
        </a:p>
      </dgm:t>
    </dgm:pt>
    <dgm:pt modelId="{C764EC0E-77A3-2E4D-BEFD-D87E86EA320E}" type="parTrans" cxnId="{491D7942-9B97-A24E-90F3-E9DCFD48F418}">
      <dgm:prSet/>
      <dgm:spPr/>
      <dgm:t>
        <a:bodyPr/>
        <a:lstStyle/>
        <a:p>
          <a:endParaRPr lang="en-US"/>
        </a:p>
      </dgm:t>
    </dgm:pt>
    <dgm:pt modelId="{A020E9E6-E493-A148-A530-42BEE5499696}" type="sibTrans" cxnId="{491D7942-9B97-A24E-90F3-E9DCFD48F418}">
      <dgm:prSet/>
      <dgm:spPr/>
      <dgm:t>
        <a:bodyPr/>
        <a:lstStyle/>
        <a:p>
          <a:endParaRPr lang="en-US"/>
        </a:p>
      </dgm:t>
    </dgm:pt>
    <dgm:pt modelId="{05A42EE8-819C-024E-8CC8-792E2610AB1E}">
      <dgm:prSet phldrT="[Text]" custT="1"/>
      <dgm:spPr/>
      <dgm:t>
        <a:bodyPr/>
        <a:lstStyle/>
        <a:p>
          <a:r>
            <a:rPr lang="en-US" sz="2800" dirty="0"/>
            <a:t>DevOps</a:t>
          </a:r>
          <a:endParaRPr lang="en-US" sz="3700" dirty="0"/>
        </a:p>
      </dgm:t>
    </dgm:pt>
    <dgm:pt modelId="{2EF56A67-8B94-594E-BC4E-D27B2157D6BC}" type="parTrans" cxnId="{DBFC4187-3CC8-3646-B7B6-BAD4D35D3F4B}">
      <dgm:prSet/>
      <dgm:spPr/>
      <dgm:t>
        <a:bodyPr/>
        <a:lstStyle/>
        <a:p>
          <a:endParaRPr lang="en-US"/>
        </a:p>
      </dgm:t>
    </dgm:pt>
    <dgm:pt modelId="{FD6F8679-EFE3-BD48-94CD-616B086CED2E}" type="sibTrans" cxnId="{DBFC4187-3CC8-3646-B7B6-BAD4D35D3F4B}">
      <dgm:prSet/>
      <dgm:spPr/>
      <dgm:t>
        <a:bodyPr/>
        <a:lstStyle/>
        <a:p>
          <a:endParaRPr lang="en-US"/>
        </a:p>
      </dgm:t>
    </dgm:pt>
    <dgm:pt modelId="{C894B211-83DB-384A-9157-F19D9E7A7383}">
      <dgm:prSet phldrT="[Text]" custT="1"/>
      <dgm:spPr/>
      <dgm:t>
        <a:bodyPr/>
        <a:lstStyle/>
        <a:p>
          <a:r>
            <a:rPr lang="en-US" sz="2800" dirty="0" err="1"/>
            <a:t>InfraOps</a:t>
          </a:r>
          <a:endParaRPr lang="en-US" sz="2800" dirty="0"/>
        </a:p>
      </dgm:t>
    </dgm:pt>
    <dgm:pt modelId="{7903AC5C-E9DF-A848-8676-8C2AFD2EB4E5}" type="parTrans" cxnId="{DE25FB8A-96D8-A440-8D4D-F6DBA2B49F1A}">
      <dgm:prSet/>
      <dgm:spPr/>
      <dgm:t>
        <a:bodyPr/>
        <a:lstStyle/>
        <a:p>
          <a:endParaRPr lang="en-US"/>
        </a:p>
      </dgm:t>
    </dgm:pt>
    <dgm:pt modelId="{E99376F0-7CF3-8947-AE15-4DEFDE65DE07}" type="sibTrans" cxnId="{DE25FB8A-96D8-A440-8D4D-F6DBA2B49F1A}">
      <dgm:prSet/>
      <dgm:spPr/>
      <dgm:t>
        <a:bodyPr/>
        <a:lstStyle/>
        <a:p>
          <a:endParaRPr lang="en-US"/>
        </a:p>
      </dgm:t>
    </dgm:pt>
    <dgm:pt modelId="{F8B5DF1D-70EC-8F40-96E4-F3083732A826}" type="pres">
      <dgm:prSet presAssocID="{D439CA97-1AEC-2649-8E72-C744771629B2}" presName="Name0" presStyleCnt="0">
        <dgm:presLayoutVars>
          <dgm:dir/>
          <dgm:resizeHandles val="exact"/>
        </dgm:presLayoutVars>
      </dgm:prSet>
      <dgm:spPr/>
    </dgm:pt>
    <dgm:pt modelId="{AE56B8BF-F4F9-C845-925E-1D7D679F4F56}" type="pres">
      <dgm:prSet presAssocID="{99620861-35BF-414D-A4E0-A1A83AB76C99}" presName="parTxOnly" presStyleLbl="node1" presStyleIdx="0" presStyleCnt="4">
        <dgm:presLayoutVars>
          <dgm:bulletEnabled val="1"/>
        </dgm:presLayoutVars>
      </dgm:prSet>
      <dgm:spPr/>
    </dgm:pt>
    <dgm:pt modelId="{499E1DC4-E164-6443-BEA2-E94622BC32A2}" type="pres">
      <dgm:prSet presAssocID="{E636B968-1F7D-2A4A-A058-DA88AF0C1C4A}" presName="parSpace" presStyleCnt="0"/>
      <dgm:spPr/>
    </dgm:pt>
    <dgm:pt modelId="{91FFA670-917E-F642-9A68-0115F6DE64B6}" type="pres">
      <dgm:prSet presAssocID="{8F4CF018-4B66-B34F-9392-4F96F97609CD}" presName="parTxOnly" presStyleLbl="node1" presStyleIdx="1" presStyleCnt="4">
        <dgm:presLayoutVars>
          <dgm:bulletEnabled val="1"/>
        </dgm:presLayoutVars>
      </dgm:prSet>
      <dgm:spPr/>
    </dgm:pt>
    <dgm:pt modelId="{6C79422A-49B2-6645-B7F4-362BE6D9DDD9}" type="pres">
      <dgm:prSet presAssocID="{A020E9E6-E493-A148-A530-42BEE5499696}" presName="parSpace" presStyleCnt="0"/>
      <dgm:spPr/>
    </dgm:pt>
    <dgm:pt modelId="{5C3FDF18-2619-CE47-AFE0-C467925E9FCF}" type="pres">
      <dgm:prSet presAssocID="{05A42EE8-819C-024E-8CC8-792E2610AB1E}" presName="parTxOnly" presStyleLbl="node1" presStyleIdx="2" presStyleCnt="4">
        <dgm:presLayoutVars>
          <dgm:bulletEnabled val="1"/>
        </dgm:presLayoutVars>
      </dgm:prSet>
      <dgm:spPr/>
    </dgm:pt>
    <dgm:pt modelId="{B5B7D400-8A31-9742-90B5-9674BF4BD3A6}" type="pres">
      <dgm:prSet presAssocID="{FD6F8679-EFE3-BD48-94CD-616B086CED2E}" presName="parSpace" presStyleCnt="0"/>
      <dgm:spPr/>
    </dgm:pt>
    <dgm:pt modelId="{C6F3FCEC-D240-A741-BB47-08240C7CF31B}" type="pres">
      <dgm:prSet presAssocID="{C894B211-83DB-384A-9157-F19D9E7A7383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6EF73800-1646-E641-8DD2-50B77DF45D7B}" type="presOf" srcId="{D439CA97-1AEC-2649-8E72-C744771629B2}" destId="{F8B5DF1D-70EC-8F40-96E4-F3083732A826}" srcOrd="0" destOrd="0" presId="urn:microsoft.com/office/officeart/2005/8/layout/hChevron3"/>
    <dgm:cxn modelId="{8CC0410C-5264-2D43-9B58-6B1D4B95AF9A}" type="presOf" srcId="{8F4CF018-4B66-B34F-9392-4F96F97609CD}" destId="{91FFA670-917E-F642-9A68-0115F6DE64B6}" srcOrd="0" destOrd="0" presId="urn:microsoft.com/office/officeart/2005/8/layout/hChevron3"/>
    <dgm:cxn modelId="{CB4C6E28-BE27-0647-A112-C7073C473DA7}" type="presOf" srcId="{99620861-35BF-414D-A4E0-A1A83AB76C99}" destId="{AE56B8BF-F4F9-C845-925E-1D7D679F4F56}" srcOrd="0" destOrd="0" presId="urn:microsoft.com/office/officeart/2005/8/layout/hChevron3"/>
    <dgm:cxn modelId="{491D7942-9B97-A24E-90F3-E9DCFD48F418}" srcId="{D439CA97-1AEC-2649-8E72-C744771629B2}" destId="{8F4CF018-4B66-B34F-9392-4F96F97609CD}" srcOrd="1" destOrd="0" parTransId="{C764EC0E-77A3-2E4D-BEFD-D87E86EA320E}" sibTransId="{A020E9E6-E493-A148-A530-42BEE5499696}"/>
    <dgm:cxn modelId="{DBFC4187-3CC8-3646-B7B6-BAD4D35D3F4B}" srcId="{D439CA97-1AEC-2649-8E72-C744771629B2}" destId="{05A42EE8-819C-024E-8CC8-792E2610AB1E}" srcOrd="2" destOrd="0" parTransId="{2EF56A67-8B94-594E-BC4E-D27B2157D6BC}" sibTransId="{FD6F8679-EFE3-BD48-94CD-616B086CED2E}"/>
    <dgm:cxn modelId="{DE25FB8A-96D8-A440-8D4D-F6DBA2B49F1A}" srcId="{D439CA97-1AEC-2649-8E72-C744771629B2}" destId="{C894B211-83DB-384A-9157-F19D9E7A7383}" srcOrd="3" destOrd="0" parTransId="{7903AC5C-E9DF-A848-8676-8C2AFD2EB4E5}" sibTransId="{E99376F0-7CF3-8947-AE15-4DEFDE65DE07}"/>
    <dgm:cxn modelId="{C7190D9B-D899-EB49-9181-516B81203C9B}" type="presOf" srcId="{05A42EE8-819C-024E-8CC8-792E2610AB1E}" destId="{5C3FDF18-2619-CE47-AFE0-C467925E9FCF}" srcOrd="0" destOrd="0" presId="urn:microsoft.com/office/officeart/2005/8/layout/hChevron3"/>
    <dgm:cxn modelId="{C63BFD9D-0355-424A-BFDD-EE17E62F8DEE}" type="presOf" srcId="{C894B211-83DB-384A-9157-F19D9E7A7383}" destId="{C6F3FCEC-D240-A741-BB47-08240C7CF31B}" srcOrd="0" destOrd="0" presId="urn:microsoft.com/office/officeart/2005/8/layout/hChevron3"/>
    <dgm:cxn modelId="{F1D724A3-2530-854B-B987-9640DBDBC240}" srcId="{D439CA97-1AEC-2649-8E72-C744771629B2}" destId="{99620861-35BF-414D-A4E0-A1A83AB76C99}" srcOrd="0" destOrd="0" parTransId="{6ECA0403-49B3-B648-950F-3C2AABCB3EFF}" sibTransId="{E636B968-1F7D-2A4A-A058-DA88AF0C1C4A}"/>
    <dgm:cxn modelId="{3CC34AF2-FE16-D646-B85A-3329B587E1C9}" type="presParOf" srcId="{F8B5DF1D-70EC-8F40-96E4-F3083732A826}" destId="{AE56B8BF-F4F9-C845-925E-1D7D679F4F56}" srcOrd="0" destOrd="0" presId="urn:microsoft.com/office/officeart/2005/8/layout/hChevron3"/>
    <dgm:cxn modelId="{CC4027E5-FFF1-8C4B-8B18-D89089834F00}" type="presParOf" srcId="{F8B5DF1D-70EC-8F40-96E4-F3083732A826}" destId="{499E1DC4-E164-6443-BEA2-E94622BC32A2}" srcOrd="1" destOrd="0" presId="urn:microsoft.com/office/officeart/2005/8/layout/hChevron3"/>
    <dgm:cxn modelId="{3730DAB0-43F8-5045-A65F-B869C81D10D9}" type="presParOf" srcId="{F8B5DF1D-70EC-8F40-96E4-F3083732A826}" destId="{91FFA670-917E-F642-9A68-0115F6DE64B6}" srcOrd="2" destOrd="0" presId="urn:microsoft.com/office/officeart/2005/8/layout/hChevron3"/>
    <dgm:cxn modelId="{1B267CA3-B894-0E40-ACEE-04389AB912CA}" type="presParOf" srcId="{F8B5DF1D-70EC-8F40-96E4-F3083732A826}" destId="{6C79422A-49B2-6645-B7F4-362BE6D9DDD9}" srcOrd="3" destOrd="0" presId="urn:microsoft.com/office/officeart/2005/8/layout/hChevron3"/>
    <dgm:cxn modelId="{F3D61083-045D-D44E-AEEE-CB51FD2AADBD}" type="presParOf" srcId="{F8B5DF1D-70EC-8F40-96E4-F3083732A826}" destId="{5C3FDF18-2619-CE47-AFE0-C467925E9FCF}" srcOrd="4" destOrd="0" presId="urn:microsoft.com/office/officeart/2005/8/layout/hChevron3"/>
    <dgm:cxn modelId="{8B2C812A-6279-2D44-B4A8-AB4851727178}" type="presParOf" srcId="{F8B5DF1D-70EC-8F40-96E4-F3083732A826}" destId="{B5B7D400-8A31-9742-90B5-9674BF4BD3A6}" srcOrd="5" destOrd="0" presId="urn:microsoft.com/office/officeart/2005/8/layout/hChevron3"/>
    <dgm:cxn modelId="{6AE8DA4E-9172-604D-A942-B92447000A4F}" type="presParOf" srcId="{F8B5DF1D-70EC-8F40-96E4-F3083732A826}" destId="{C6F3FCEC-D240-A741-BB47-08240C7CF31B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F739A4-55A0-544F-97B8-B69406DD3F94}" type="doc">
      <dgm:prSet loTypeId="urn:microsoft.com/office/officeart/2005/8/layout/hChevron3" loCatId="" qsTypeId="urn:microsoft.com/office/officeart/2005/8/quickstyle/simple2" qsCatId="simple" csTypeId="urn:microsoft.com/office/officeart/2005/8/colors/accent1_2" csCatId="accent1" phldr="1"/>
      <dgm:spPr/>
    </dgm:pt>
    <dgm:pt modelId="{73BC93BC-09A2-0141-9E18-C4A60F4031FE}">
      <dgm:prSet phldrT="[Text]" custT="1"/>
      <dgm:spPr/>
      <dgm:t>
        <a:bodyPr/>
        <a:lstStyle/>
        <a:p>
          <a:r>
            <a:rPr lang="en-US" sz="2800" dirty="0"/>
            <a:t>Doing the Thing Right</a:t>
          </a:r>
        </a:p>
      </dgm:t>
    </dgm:pt>
    <dgm:pt modelId="{66260A35-1250-644B-B062-8B7ABED659BF}" type="sibTrans" cxnId="{B11A0E26-8C06-C441-BC50-52CC84FB959C}">
      <dgm:prSet/>
      <dgm:spPr/>
      <dgm:t>
        <a:bodyPr/>
        <a:lstStyle/>
        <a:p>
          <a:endParaRPr lang="en-US"/>
        </a:p>
      </dgm:t>
    </dgm:pt>
    <dgm:pt modelId="{A09A8C47-2CEA-7541-A07B-E75D3DE6FF55}" type="parTrans" cxnId="{B11A0E26-8C06-C441-BC50-52CC84FB959C}">
      <dgm:prSet/>
      <dgm:spPr/>
      <dgm:t>
        <a:bodyPr/>
        <a:lstStyle/>
        <a:p>
          <a:endParaRPr lang="en-US"/>
        </a:p>
      </dgm:t>
    </dgm:pt>
    <dgm:pt modelId="{92AA1EF1-EFBA-D945-B1E4-32C2CE2D83F8}">
      <dgm:prSet phldrT="[Text]" custT="1"/>
      <dgm:spPr/>
      <dgm:t>
        <a:bodyPr/>
        <a:lstStyle/>
        <a:p>
          <a:r>
            <a:rPr lang="en-US" sz="2800" dirty="0"/>
            <a:t>Doing the Right Thing</a:t>
          </a:r>
        </a:p>
      </dgm:t>
    </dgm:pt>
    <dgm:pt modelId="{2166FE30-9EA6-384F-A92A-B4D137F62FD3}" type="sibTrans" cxnId="{C5332AF1-5ECD-E448-BD2C-0668853A77D7}">
      <dgm:prSet/>
      <dgm:spPr/>
      <dgm:t>
        <a:bodyPr/>
        <a:lstStyle/>
        <a:p>
          <a:endParaRPr lang="en-US"/>
        </a:p>
      </dgm:t>
    </dgm:pt>
    <dgm:pt modelId="{F3B9C650-ADD8-A54E-988A-A2929898B1CD}" type="parTrans" cxnId="{C5332AF1-5ECD-E448-BD2C-0668853A77D7}">
      <dgm:prSet/>
      <dgm:spPr/>
      <dgm:t>
        <a:bodyPr/>
        <a:lstStyle/>
        <a:p>
          <a:endParaRPr lang="en-US"/>
        </a:p>
      </dgm:t>
    </dgm:pt>
    <dgm:pt modelId="{1A7F3170-D638-6242-A6B5-E2B280C50819}" type="pres">
      <dgm:prSet presAssocID="{CEF739A4-55A0-544F-97B8-B69406DD3F94}" presName="Name0" presStyleCnt="0">
        <dgm:presLayoutVars>
          <dgm:dir/>
          <dgm:resizeHandles val="exact"/>
        </dgm:presLayoutVars>
      </dgm:prSet>
      <dgm:spPr/>
    </dgm:pt>
    <dgm:pt modelId="{145BEBAD-CB46-384D-BDED-8C8E40002A5F}" type="pres">
      <dgm:prSet presAssocID="{92AA1EF1-EFBA-D945-B1E4-32C2CE2D83F8}" presName="parTxOnly" presStyleLbl="node1" presStyleIdx="0" presStyleCnt="2" custLinFactY="-18404" custLinFactNeighborX="-704" custLinFactNeighborY="-100000">
        <dgm:presLayoutVars>
          <dgm:bulletEnabled val="1"/>
        </dgm:presLayoutVars>
      </dgm:prSet>
      <dgm:spPr/>
    </dgm:pt>
    <dgm:pt modelId="{50480D40-D760-7643-9148-B62E4FF0CB96}" type="pres">
      <dgm:prSet presAssocID="{2166FE30-9EA6-384F-A92A-B4D137F62FD3}" presName="parSpace" presStyleCnt="0"/>
      <dgm:spPr/>
    </dgm:pt>
    <dgm:pt modelId="{2A49ED7C-90EA-5948-A4D2-B16F1EC978B1}" type="pres">
      <dgm:prSet presAssocID="{73BC93BC-09A2-0141-9E18-C4A60F4031FE}" presName="parTxOnly" presStyleLbl="node1" presStyleIdx="1" presStyleCnt="2" custLinFactNeighborX="704" custLinFactNeighborY="-33383">
        <dgm:presLayoutVars>
          <dgm:bulletEnabled val="1"/>
        </dgm:presLayoutVars>
      </dgm:prSet>
      <dgm:spPr/>
    </dgm:pt>
  </dgm:ptLst>
  <dgm:cxnLst>
    <dgm:cxn modelId="{B11A0E26-8C06-C441-BC50-52CC84FB959C}" srcId="{CEF739A4-55A0-544F-97B8-B69406DD3F94}" destId="{73BC93BC-09A2-0141-9E18-C4A60F4031FE}" srcOrd="1" destOrd="0" parTransId="{A09A8C47-2CEA-7541-A07B-E75D3DE6FF55}" sibTransId="{66260A35-1250-644B-B062-8B7ABED659BF}"/>
    <dgm:cxn modelId="{311F9DA6-E0D6-0D44-8948-3E3DAEDAD8B0}" type="presOf" srcId="{73BC93BC-09A2-0141-9E18-C4A60F4031FE}" destId="{2A49ED7C-90EA-5948-A4D2-B16F1EC978B1}" srcOrd="0" destOrd="0" presId="urn:microsoft.com/office/officeart/2005/8/layout/hChevron3"/>
    <dgm:cxn modelId="{0F9AE2B6-D1C6-8847-A789-39BB909B281B}" type="presOf" srcId="{92AA1EF1-EFBA-D945-B1E4-32C2CE2D83F8}" destId="{145BEBAD-CB46-384D-BDED-8C8E40002A5F}" srcOrd="0" destOrd="0" presId="urn:microsoft.com/office/officeart/2005/8/layout/hChevron3"/>
    <dgm:cxn modelId="{2196F0B9-9804-C742-B6DD-9BB59BE96881}" type="presOf" srcId="{CEF739A4-55A0-544F-97B8-B69406DD3F94}" destId="{1A7F3170-D638-6242-A6B5-E2B280C50819}" srcOrd="0" destOrd="0" presId="urn:microsoft.com/office/officeart/2005/8/layout/hChevron3"/>
    <dgm:cxn modelId="{C5332AF1-5ECD-E448-BD2C-0668853A77D7}" srcId="{CEF739A4-55A0-544F-97B8-B69406DD3F94}" destId="{92AA1EF1-EFBA-D945-B1E4-32C2CE2D83F8}" srcOrd="0" destOrd="0" parTransId="{F3B9C650-ADD8-A54E-988A-A2929898B1CD}" sibTransId="{2166FE30-9EA6-384F-A92A-B4D137F62FD3}"/>
    <dgm:cxn modelId="{0BD3BA51-CE32-9C4F-8C4E-E609AAC3BA01}" type="presParOf" srcId="{1A7F3170-D638-6242-A6B5-E2B280C50819}" destId="{145BEBAD-CB46-384D-BDED-8C8E40002A5F}" srcOrd="0" destOrd="0" presId="urn:microsoft.com/office/officeart/2005/8/layout/hChevron3"/>
    <dgm:cxn modelId="{501DC607-FC30-7D43-889E-35F5B745CD69}" type="presParOf" srcId="{1A7F3170-D638-6242-A6B5-E2B280C50819}" destId="{50480D40-D760-7643-9148-B62E4FF0CB96}" srcOrd="1" destOrd="0" presId="urn:microsoft.com/office/officeart/2005/8/layout/hChevron3"/>
    <dgm:cxn modelId="{5413D0B1-E7E5-5544-A4FF-E42469789BD7}" type="presParOf" srcId="{1A7F3170-D638-6242-A6B5-E2B280C50819}" destId="{2A49ED7C-90EA-5948-A4D2-B16F1EC978B1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78CD3D-2D47-3B4B-8469-A27E2C8CFA0D}" type="doc">
      <dgm:prSet loTypeId="urn:microsoft.com/office/officeart/2005/8/layout/hChevron3" loCatId="" qsTypeId="urn:microsoft.com/office/officeart/2005/8/quickstyle/simple3" qsCatId="simple" csTypeId="urn:microsoft.com/office/officeart/2005/8/colors/accent1_2" csCatId="accent1" phldr="1"/>
      <dgm:spPr/>
    </dgm:pt>
    <dgm:pt modelId="{11B73FCE-6AF3-AD48-998A-CB6FFF635D65}">
      <dgm:prSet phldrT="[Text]" custT="1"/>
      <dgm:spPr/>
      <dgm:t>
        <a:bodyPr/>
        <a:lstStyle/>
        <a:p>
          <a:r>
            <a:rPr lang="en-US" sz="2800" dirty="0"/>
            <a:t>Product as API</a:t>
          </a:r>
        </a:p>
      </dgm:t>
    </dgm:pt>
    <dgm:pt modelId="{E675B363-D487-CF44-8274-B4A0A3948A58}" type="parTrans" cxnId="{C859450D-75D9-0448-90F8-AA18DF9D2468}">
      <dgm:prSet/>
      <dgm:spPr/>
      <dgm:t>
        <a:bodyPr/>
        <a:lstStyle/>
        <a:p>
          <a:endParaRPr lang="en-US"/>
        </a:p>
      </dgm:t>
    </dgm:pt>
    <dgm:pt modelId="{62DF4671-2C44-B54E-82B1-D112E6FD7245}" type="sibTrans" cxnId="{C859450D-75D9-0448-90F8-AA18DF9D2468}">
      <dgm:prSet/>
      <dgm:spPr/>
      <dgm:t>
        <a:bodyPr/>
        <a:lstStyle/>
        <a:p>
          <a:endParaRPr lang="en-US"/>
        </a:p>
      </dgm:t>
    </dgm:pt>
    <dgm:pt modelId="{E87F9B6C-6865-0842-9CDD-80180AB8E18F}">
      <dgm:prSet phldrT="[Text]" custT="1"/>
      <dgm:spPr/>
      <dgm:t>
        <a:bodyPr/>
        <a:lstStyle/>
        <a:p>
          <a:r>
            <a:rPr lang="en-US" sz="2800" dirty="0"/>
            <a:t>API as a Product</a:t>
          </a:r>
        </a:p>
      </dgm:t>
    </dgm:pt>
    <dgm:pt modelId="{22803238-0CEF-D647-8FE6-F3FC98E1A1FC}" type="parTrans" cxnId="{D19DEE34-DC77-A84D-87C1-DF74AD357AAB}">
      <dgm:prSet/>
      <dgm:spPr/>
      <dgm:t>
        <a:bodyPr/>
        <a:lstStyle/>
        <a:p>
          <a:endParaRPr lang="en-US"/>
        </a:p>
      </dgm:t>
    </dgm:pt>
    <dgm:pt modelId="{B09BBBDC-EEE0-7C41-BBB5-9A8A27207B52}" type="sibTrans" cxnId="{D19DEE34-DC77-A84D-87C1-DF74AD357AAB}">
      <dgm:prSet/>
      <dgm:spPr/>
      <dgm:t>
        <a:bodyPr/>
        <a:lstStyle/>
        <a:p>
          <a:endParaRPr lang="en-US"/>
        </a:p>
      </dgm:t>
    </dgm:pt>
    <dgm:pt modelId="{C8A1BC23-C92C-7246-8548-49D57FB9DC62}" type="pres">
      <dgm:prSet presAssocID="{7D78CD3D-2D47-3B4B-8469-A27E2C8CFA0D}" presName="Name0" presStyleCnt="0">
        <dgm:presLayoutVars>
          <dgm:dir/>
          <dgm:resizeHandles val="exact"/>
        </dgm:presLayoutVars>
      </dgm:prSet>
      <dgm:spPr/>
    </dgm:pt>
    <dgm:pt modelId="{E903160F-DC45-EF41-9F93-06EC74B673BF}" type="pres">
      <dgm:prSet presAssocID="{11B73FCE-6AF3-AD48-998A-CB6FFF635D65}" presName="parTxOnly" presStyleLbl="node1" presStyleIdx="0" presStyleCnt="2" custLinFactNeighborX="-704" custLinFactNeighborY="30614">
        <dgm:presLayoutVars>
          <dgm:bulletEnabled val="1"/>
        </dgm:presLayoutVars>
      </dgm:prSet>
      <dgm:spPr/>
    </dgm:pt>
    <dgm:pt modelId="{722E1EF1-C153-3040-A71B-6BC9CCE95FB5}" type="pres">
      <dgm:prSet presAssocID="{62DF4671-2C44-B54E-82B1-D112E6FD7245}" presName="parSpace" presStyleCnt="0"/>
      <dgm:spPr/>
    </dgm:pt>
    <dgm:pt modelId="{32BCB15B-A46F-FD42-A1C1-C36B099A68FB}" type="pres">
      <dgm:prSet presAssocID="{E87F9B6C-6865-0842-9CDD-80180AB8E18F}" presName="parTxOnly" presStyleLbl="node1" presStyleIdx="1" presStyleCnt="2" custLinFactNeighborX="704" custLinFactNeighborY="30614">
        <dgm:presLayoutVars>
          <dgm:bulletEnabled val="1"/>
        </dgm:presLayoutVars>
      </dgm:prSet>
      <dgm:spPr/>
    </dgm:pt>
  </dgm:ptLst>
  <dgm:cxnLst>
    <dgm:cxn modelId="{C859450D-75D9-0448-90F8-AA18DF9D2468}" srcId="{7D78CD3D-2D47-3B4B-8469-A27E2C8CFA0D}" destId="{11B73FCE-6AF3-AD48-998A-CB6FFF635D65}" srcOrd="0" destOrd="0" parTransId="{E675B363-D487-CF44-8274-B4A0A3948A58}" sibTransId="{62DF4671-2C44-B54E-82B1-D112E6FD7245}"/>
    <dgm:cxn modelId="{D19DEE34-DC77-A84D-87C1-DF74AD357AAB}" srcId="{7D78CD3D-2D47-3B4B-8469-A27E2C8CFA0D}" destId="{E87F9B6C-6865-0842-9CDD-80180AB8E18F}" srcOrd="1" destOrd="0" parTransId="{22803238-0CEF-D647-8FE6-F3FC98E1A1FC}" sibTransId="{B09BBBDC-EEE0-7C41-BBB5-9A8A27207B52}"/>
    <dgm:cxn modelId="{A985834E-DEB8-9946-AF1C-A919E87B9A20}" type="presOf" srcId="{11B73FCE-6AF3-AD48-998A-CB6FFF635D65}" destId="{E903160F-DC45-EF41-9F93-06EC74B673BF}" srcOrd="0" destOrd="0" presId="urn:microsoft.com/office/officeart/2005/8/layout/hChevron3"/>
    <dgm:cxn modelId="{14A87D6E-EC76-E54A-B3C0-FC726A447747}" type="presOf" srcId="{7D78CD3D-2D47-3B4B-8469-A27E2C8CFA0D}" destId="{C8A1BC23-C92C-7246-8548-49D57FB9DC62}" srcOrd="0" destOrd="0" presId="urn:microsoft.com/office/officeart/2005/8/layout/hChevron3"/>
    <dgm:cxn modelId="{6969A080-70C4-6844-889F-8129475B8946}" type="presOf" srcId="{E87F9B6C-6865-0842-9CDD-80180AB8E18F}" destId="{32BCB15B-A46F-FD42-A1C1-C36B099A68FB}" srcOrd="0" destOrd="0" presId="urn:microsoft.com/office/officeart/2005/8/layout/hChevron3"/>
    <dgm:cxn modelId="{427EC374-703C-4648-91E1-28EACB01D3A5}" type="presParOf" srcId="{C8A1BC23-C92C-7246-8548-49D57FB9DC62}" destId="{E903160F-DC45-EF41-9F93-06EC74B673BF}" srcOrd="0" destOrd="0" presId="urn:microsoft.com/office/officeart/2005/8/layout/hChevron3"/>
    <dgm:cxn modelId="{AF279197-FD61-B64B-9110-B45AD2A9C671}" type="presParOf" srcId="{C8A1BC23-C92C-7246-8548-49D57FB9DC62}" destId="{722E1EF1-C153-3040-A71B-6BC9CCE95FB5}" srcOrd="1" destOrd="0" presId="urn:microsoft.com/office/officeart/2005/8/layout/hChevron3"/>
    <dgm:cxn modelId="{924AF761-57F5-8D4A-87E1-2E4EAB620745}" type="presParOf" srcId="{C8A1BC23-C92C-7246-8548-49D57FB9DC62}" destId="{32BCB15B-A46F-FD42-A1C1-C36B099A68FB}" srcOrd="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56B8BF-F4F9-C845-925E-1D7D679F4F56}">
      <dsp:nvSpPr>
        <dsp:cNvPr id="0" name=""/>
        <dsp:cNvSpPr/>
      </dsp:nvSpPr>
      <dsp:spPr>
        <a:xfrm>
          <a:off x="2902" y="0"/>
          <a:ext cx="2912516" cy="105597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BizOps</a:t>
          </a:r>
          <a:endParaRPr lang="en-US" sz="2800" kern="1200" dirty="0"/>
        </a:p>
      </dsp:txBody>
      <dsp:txXfrm>
        <a:off x="2902" y="0"/>
        <a:ext cx="2648523" cy="1055971"/>
      </dsp:txXfrm>
    </dsp:sp>
    <dsp:sp modelId="{91FFA670-917E-F642-9A68-0115F6DE64B6}">
      <dsp:nvSpPr>
        <dsp:cNvPr id="0" name=""/>
        <dsp:cNvSpPr/>
      </dsp:nvSpPr>
      <dsp:spPr>
        <a:xfrm>
          <a:off x="2332916" y="0"/>
          <a:ext cx="2912516" cy="105597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ProductOps</a:t>
          </a:r>
          <a:endParaRPr lang="en-US" sz="2800" kern="1200" dirty="0"/>
        </a:p>
      </dsp:txBody>
      <dsp:txXfrm>
        <a:off x="2860902" y="0"/>
        <a:ext cx="1856545" cy="1055971"/>
      </dsp:txXfrm>
    </dsp:sp>
    <dsp:sp modelId="{5C3FDF18-2619-CE47-AFE0-C467925E9FCF}">
      <dsp:nvSpPr>
        <dsp:cNvPr id="0" name=""/>
        <dsp:cNvSpPr/>
      </dsp:nvSpPr>
      <dsp:spPr>
        <a:xfrm>
          <a:off x="4662929" y="0"/>
          <a:ext cx="2912516" cy="105597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DevOps</a:t>
          </a:r>
          <a:endParaRPr lang="en-US" sz="3700" kern="1200" dirty="0"/>
        </a:p>
      </dsp:txBody>
      <dsp:txXfrm>
        <a:off x="5190915" y="0"/>
        <a:ext cx="1856545" cy="1055971"/>
      </dsp:txXfrm>
    </dsp:sp>
    <dsp:sp modelId="{C6F3FCEC-D240-A741-BB47-08240C7CF31B}">
      <dsp:nvSpPr>
        <dsp:cNvPr id="0" name=""/>
        <dsp:cNvSpPr/>
      </dsp:nvSpPr>
      <dsp:spPr>
        <a:xfrm>
          <a:off x="6992943" y="0"/>
          <a:ext cx="2912516" cy="105597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InfraOps</a:t>
          </a:r>
          <a:endParaRPr lang="en-US" sz="2800" kern="1200" dirty="0"/>
        </a:p>
      </dsp:txBody>
      <dsp:txXfrm>
        <a:off x="7520929" y="0"/>
        <a:ext cx="1856545" cy="10559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BEBAD-CB46-384D-BDED-8C8E40002A5F}">
      <dsp:nvSpPr>
        <dsp:cNvPr id="0" name=""/>
        <dsp:cNvSpPr/>
      </dsp:nvSpPr>
      <dsp:spPr>
        <a:xfrm>
          <a:off x="2" y="0"/>
          <a:ext cx="5496045" cy="105597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Doing the Right Thing</a:t>
          </a:r>
        </a:p>
      </dsp:txBody>
      <dsp:txXfrm>
        <a:off x="2" y="0"/>
        <a:ext cx="5232052" cy="1055971"/>
      </dsp:txXfrm>
    </dsp:sp>
    <dsp:sp modelId="{2A49ED7C-90EA-5948-A4D2-B16F1EC978B1}">
      <dsp:nvSpPr>
        <dsp:cNvPr id="0" name=""/>
        <dsp:cNvSpPr/>
      </dsp:nvSpPr>
      <dsp:spPr>
        <a:xfrm>
          <a:off x="4412315" y="0"/>
          <a:ext cx="5496045" cy="105597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Doing the Thing Right</a:t>
          </a:r>
        </a:p>
      </dsp:txBody>
      <dsp:txXfrm>
        <a:off x="4940301" y="0"/>
        <a:ext cx="4440074" cy="10559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03160F-DC45-EF41-9F93-06EC74B673BF}">
      <dsp:nvSpPr>
        <dsp:cNvPr id="0" name=""/>
        <dsp:cNvSpPr/>
      </dsp:nvSpPr>
      <dsp:spPr>
        <a:xfrm>
          <a:off x="2" y="0"/>
          <a:ext cx="5496044" cy="1055972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Product as API</a:t>
          </a:r>
        </a:p>
      </dsp:txBody>
      <dsp:txXfrm>
        <a:off x="2" y="0"/>
        <a:ext cx="5232051" cy="1055972"/>
      </dsp:txXfrm>
    </dsp:sp>
    <dsp:sp modelId="{32BCB15B-A46F-FD42-A1C1-C36B099A68FB}">
      <dsp:nvSpPr>
        <dsp:cNvPr id="0" name=""/>
        <dsp:cNvSpPr/>
      </dsp:nvSpPr>
      <dsp:spPr>
        <a:xfrm>
          <a:off x="4412314" y="0"/>
          <a:ext cx="5496044" cy="105597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API as a Product</a:t>
          </a:r>
        </a:p>
      </dsp:txBody>
      <dsp:txXfrm>
        <a:off x="4940300" y="0"/>
        <a:ext cx="4440072" cy="10559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FA60-DC78-F541-9697-1DC606E82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FC85C-12D9-214E-A362-6D88B42B5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6D027-8A0F-CF4C-8321-F845AB30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9868-F322-2749-8323-D0A7418BF934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0A924-4E70-D24E-8650-9E104A78E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E5DA1-3043-8E44-8A21-590693D66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1087-2EDF-3045-B43C-9008348E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81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791C-2BA8-2B48-8226-89F0B78F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E3007-A3C6-6E46-95E5-7592EF4A6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1BBF2-AB9C-C64E-B870-6261ACB9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9868-F322-2749-8323-D0A7418BF934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F12D3-BA0F-224F-9126-6E9E144B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2815B-7956-5C41-9D6C-99E8C3458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1087-2EDF-3045-B43C-9008348E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1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E15B67-C5CB-B548-A120-5B55834FBD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90B99-9F7A-3A4D-A9EB-E8FC1CA35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6998A-533E-D948-926E-553ED02D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9868-F322-2749-8323-D0A7418BF934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25B72-285A-224F-964B-025132AD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4FC6D-B6AD-E447-B636-B429C9A1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1087-2EDF-3045-B43C-9008348E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5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EFC0-EBBA-1D4D-8091-BF7CD8A6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5FC89-54BE-A340-A3B3-146E1A721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7E3AB-70F6-BC43-B8EF-3EB28BCF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9868-F322-2749-8323-D0A7418BF934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704F2-B8FE-F84F-AB1F-A14534461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598DD-88F9-344A-9EBC-65EAC9B4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1087-2EDF-3045-B43C-9008348E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7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83799-FA1F-BD45-8721-5D5C1AFA3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22B59-BD04-8244-BB8A-96DD5C089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B5DE1-B8C9-014E-8FD7-00CDE5A4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9868-F322-2749-8323-D0A7418BF934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1DAB1-4C69-0344-B6E9-8482E606A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A2F4F-2846-3E4D-9A0B-B23E7509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1087-2EDF-3045-B43C-9008348E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3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8786-67EF-124E-A1A2-14A08CA1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F1F7E-55CF-CC43-AAFF-2E771D239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391C0-C7FF-BD40-818D-F77ECE76A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A243D-3107-B949-B2DA-9F975B5C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9868-F322-2749-8323-D0A7418BF934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52DCF-C073-EF4C-B0F4-051FDE63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55AA8-EEF5-B44D-AE11-DE19000BB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1087-2EDF-3045-B43C-9008348E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6ED0-F72E-3449-A78E-85B16EF9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B6E9D-E4BF-064A-B466-3F5E068FE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03301-4A7C-3D4D-B55A-1A7030A01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3E6B6-FCE9-0E41-B345-FD05D0CAC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7E1F4E-0029-6447-9021-C299906BE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DC94B7-3D33-F944-AF11-92B842076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9868-F322-2749-8323-D0A7418BF934}" type="datetimeFigureOut">
              <a:rPr lang="en-US" smtClean="0"/>
              <a:t>3/16/21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B41676-71C4-A04D-B433-56AA4E63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DDBA1-D408-684D-BF34-9100B060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1087-2EDF-3045-B43C-9008348E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0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32E8-0E9F-DE4E-8963-7F26C9EB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16CFB3-BEA6-F446-B800-3D559ABD5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9868-F322-2749-8323-D0A7418BF934}" type="datetimeFigureOut">
              <a:rPr lang="en-US" smtClean="0"/>
              <a:t>3/16/21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846F9-DCE3-924B-B468-E2346CA05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B8876-3F40-A340-8145-5D8E9B40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1087-2EDF-3045-B43C-9008348E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6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16E67-C4C3-2B47-848D-8C8EDDECA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9868-F322-2749-8323-D0A7418BF934}" type="datetimeFigureOut">
              <a:rPr lang="en-US" smtClean="0"/>
              <a:t>3/16/21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D2644-DEB4-DE4F-AC00-0BB3429B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45A22-2839-954A-B2DE-B668A6A3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1087-2EDF-3045-B43C-9008348E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3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4BAC-FBCB-884B-A51E-9B2BE7157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AC6BC-4D32-3246-B82E-817CDFB74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622CC-70D4-8B42-8F4A-2433A78F5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79EE3-91AE-CF45-B931-FFBA7947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9868-F322-2749-8323-D0A7418BF934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A6B9F-6D89-514B-ADF7-B27D6287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FF76F-0C81-374A-B742-E932BA38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1087-2EDF-3045-B43C-9008348E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8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1B24-5053-CC4F-A2C4-4C4FA1007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17C48F-8228-7647-80B9-2F8962998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24945-677D-014B-8F55-5B9482C86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221C9-7DEC-0548-B914-BBA12629C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89868-F322-2749-8323-D0A7418BF934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3E464-7AA2-E341-848C-826BC5BD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DE73-DED8-D24C-8607-98EF3935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91087-2EDF-3045-B43C-9008348E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29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83FCB-49C3-6244-95C3-107FEE5EF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E2514-CF1E-9A44-9597-22A0CEC34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6D0AA-2B0A-3140-BB1A-BDA71F862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89868-F322-2749-8323-D0A7418BF934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0B2B1-7F69-EC40-84BC-03E49EA97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339AF-7118-7B43-97CF-CABFD0D48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91087-2EDF-3045-B43C-9008348E4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3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648F174-3AE5-714D-8310-0C62C6CCF7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3247832"/>
              </p:ext>
            </p:extLst>
          </p:nvPr>
        </p:nvGraphicFramePr>
        <p:xfrm>
          <a:off x="1141818" y="762197"/>
          <a:ext cx="9908363" cy="1055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45B62E6-F91F-6644-AC98-64852E21DA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1476597"/>
              </p:ext>
            </p:extLst>
          </p:nvPr>
        </p:nvGraphicFramePr>
        <p:xfrm>
          <a:off x="1141818" y="2228505"/>
          <a:ext cx="9908363" cy="10559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8E75716-A422-184C-B3C8-0837F87AC9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4498941"/>
              </p:ext>
            </p:extLst>
          </p:nvPr>
        </p:nvGraphicFramePr>
        <p:xfrm>
          <a:off x="1141818" y="3694814"/>
          <a:ext cx="9908362" cy="1055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744005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1</cp:revision>
  <dcterms:created xsi:type="dcterms:W3CDTF">2021-03-16T15:42:07Z</dcterms:created>
  <dcterms:modified xsi:type="dcterms:W3CDTF">2021-03-16T15:50:45Z</dcterms:modified>
</cp:coreProperties>
</file>