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3F45-DB3A-FE4F-8A8E-AC55F988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E02F-F0D7-2840-B041-B8BE98F4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B288-B564-F148-8D7C-DE7324CC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BBE1-D8C5-A84B-8043-E42A85FA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9C60-05EE-1A47-8E7B-73D85898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21B-00C8-1F4B-BD1C-254DA815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761AA-FA00-A043-AAF3-3873E3A95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609F-9543-E644-B05C-9B82DC8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0EA6-F4D7-BA42-AF2A-B7721338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A6E0-D404-6C4B-AE60-B4031C62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92DC2-B8E2-BA4F-8CDA-D4DBEC0B0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BB375-7B13-C84F-ADD2-3EE39D2A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9F35-5F95-1F45-BD7F-2EB21D90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3228-EAB3-764E-A383-5B5E742C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686B-1096-4C47-90DE-7E244F5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D12-19BC-B44F-9C02-C27A48C8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E010-74D4-AD46-ABEE-65E15755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8655-E441-DB4C-951B-0750718E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C58C-7303-DF4A-8820-F06094D2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43D4-9652-F141-8E9F-5C65BA82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9FA-6019-0A4E-B8D8-6FC38BD9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C5569-E2DA-7548-AF4F-A03693CD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7EE0-37F1-0147-9480-12AC851B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5C74-1186-2944-A5D9-0B861726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6142-1441-6243-8B3F-FBA87E41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43C9-DD60-734E-BF9E-3451E7D7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667C-54C8-F746-BFFC-2351CFCDB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8ADB-5F57-7541-8CAD-38D2DDB6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87E88-DED7-3846-9A13-EE76E8CA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FB88-BAAE-AD4C-A80F-DE0CF164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7106-930A-004C-8218-05CC18D9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9C39-94B5-AC42-A011-4EB2FC06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455E-6396-4242-B4FC-76F889CC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C56E9-5E25-CF41-A425-744443E9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B9AF0-8D9E-E646-9062-B5EADB577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E5898-7363-3540-AE02-13E328C81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814F-0168-CB41-B90E-E6C0BD3F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5A030-9DB3-7F4D-B51D-4F032951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EBB4-9A6F-774B-B4AF-EB3F2D75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0750-5741-2249-9F42-58895E04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4BF6E-1C2F-A243-A24B-1718E147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6B66-7F03-854D-A40B-89DA4E3B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A0F34-37C6-0040-B05E-220BF6C0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1D445-245A-D940-BC26-E704DD7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0ED34-CF0E-2C4A-AF83-5FB53891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8115-62D2-5440-86FA-5DF4F30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A422-ABDF-4D40-802B-ABA28989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B5D1-7D52-C14B-B197-61A5935F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350B0-4E4E-EE47-A9F2-F1861A5DF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E26C-D3BF-1B42-BD93-53D3A47A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96A5-B8AC-AD4B-9DEA-02A4935A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2951-9CED-4444-9A28-B1359F03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8B34-5F86-714B-A11C-538A39DE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A2105-80D3-DA48-95D4-BF940A739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70140-86CA-1C4A-AF40-9AE2515F3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BA783-6239-2B41-827D-3DE6976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A67C-0CC1-F840-B6F3-F0765E6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A2A1-34AD-E240-B5F2-688C572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0356E-A9AD-DF47-A674-A09413AC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7FAC2-ABCF-9B44-A6A6-C8D9BF4B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0AB46-1835-3B47-AAFF-192541F35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6BF0-22C1-0442-91F1-391AF661998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356C-181A-B544-9ABB-986B690CC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5B09-87E6-4A41-9027-58B0E5ADB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BF6B-552A-1A45-ADCC-DA6BDA329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54C88-64AC-5C4B-98C1-362054D7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23" y="1489229"/>
            <a:ext cx="5258663" cy="2596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91E1A-3E8D-3347-B729-14F3D162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60" y="3328929"/>
            <a:ext cx="2970629" cy="2423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CDCBB-6444-7647-96AC-31D833F7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551" y="1383917"/>
            <a:ext cx="3461407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36B62-AE7A-5C41-834E-D761E9332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354" y="2831717"/>
            <a:ext cx="4055458" cy="273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22FE1-B46D-5B46-BCDE-EBE11A1FA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089" y="3793191"/>
            <a:ext cx="4616450" cy="26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6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2</cp:revision>
  <dcterms:created xsi:type="dcterms:W3CDTF">2018-10-29T11:45:06Z</dcterms:created>
  <dcterms:modified xsi:type="dcterms:W3CDTF">2018-10-29T11:56:38Z</dcterms:modified>
</cp:coreProperties>
</file>