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52"/>
    <p:restoredTop sz="94631"/>
  </p:normalViewPr>
  <p:slideViewPr>
    <p:cSldViewPr snapToGrid="0" snapToObjects="1">
      <p:cViewPr>
        <p:scale>
          <a:sx n="95" d="100"/>
          <a:sy n="95" d="100"/>
        </p:scale>
        <p:origin x="70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2FFC-2B80-2740-83FB-A4926D142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69636-B0A4-B349-A8E2-7D1BF0833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75599-83A4-A246-90B5-88DE6C0A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E5CA-4421-FE47-A49E-71C250629FD4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C3AE8-9C4B-934A-8381-D8907A046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08DF2-EFEA-8844-BF6E-7F4D6FFA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1A58-9136-D04A-A2DA-34C385888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899FD-0F0C-BE4B-9A11-8078B30C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FAFE7-5CFA-6944-9899-9B9D3A060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1EDDC-E221-F743-98E5-DFBD65EA0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E5CA-4421-FE47-A49E-71C250629FD4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57AC5-2B8C-1B44-9A88-F82AF426E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D4CEF-0701-5248-9D48-FB4B67E9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1A58-9136-D04A-A2DA-34C385888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5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3C131-DFB5-AE40-9A16-2FB5AFFEA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00D5D-D21D-6649-9BA4-0C10C01ED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68117-A745-5549-9FF6-3D6CF1A74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E5CA-4421-FE47-A49E-71C250629FD4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D91CE-9C7C-1A40-BC66-D5F111FA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7B25C-152D-6947-92C7-69F0A18E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1A58-9136-D04A-A2DA-34C385888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3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A879-DE89-F945-9707-717E7310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A4F8A-AC56-5E4F-BAAE-C2901E6AE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8B74F-3D52-E045-B504-919FF8B4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E5CA-4421-FE47-A49E-71C250629FD4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8B988-BEE1-7947-939E-7C28EF5D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B17D0-00E1-D845-9D31-FA6C16F8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1A58-9136-D04A-A2DA-34C385888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30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CA07-E0EB-904F-95DE-284CEEFB2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818FF-24AD-1049-91D7-4E94E7B9A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ED77B-5944-9D4E-B967-F2CF8F58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E5CA-4421-FE47-A49E-71C250629FD4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6C4A7-2F37-444D-B582-5F8E524B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1114-C640-3247-B301-FFD4ED63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1A58-9136-D04A-A2DA-34C385888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1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0483-3083-7146-BA72-3EB2154F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514F3-D94A-E847-AF85-16540BDC7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79D3C-41F1-4542-9E2E-9ED99747E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B93AF-0914-394A-90FC-1657208D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E5CA-4421-FE47-A49E-71C250629FD4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75A00-BDB5-A142-9B22-6718DBFB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9E82B-F0DC-9D46-BFC0-7DB8B2BC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1A58-9136-D04A-A2DA-34C385888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8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6F8A-84D1-C141-8267-0A08ECB5A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11DCC-9D65-814B-BB87-72F35D60B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4F87E-B5D4-2C45-80E4-062E7D7D5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02B97-CC77-1247-A9E4-9AD7F8944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6F9A5-5426-624C-B56B-BABF6C364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CA2A54-FA24-674D-9FD0-AD0FD57C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E5CA-4421-FE47-A49E-71C250629FD4}" type="datetimeFigureOut">
              <a:rPr lang="en-US" smtClean="0"/>
              <a:t>10/5/18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9F3C06-60C3-5948-9CA0-63EDE9C7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30AEF5-BBA4-D54F-A29F-F35B09DD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1A58-9136-D04A-A2DA-34C385888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3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31A4-5BC4-2949-B2C3-B18498A42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1DB01-4D76-C341-9827-636919B9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E5CA-4421-FE47-A49E-71C250629FD4}" type="datetimeFigureOut">
              <a:rPr lang="en-US" smtClean="0"/>
              <a:t>10/5/18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30E85-EFC8-954C-80BB-0F5D15CD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0FAFD-0D68-B842-BDF8-C0612557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1A58-9136-D04A-A2DA-34C385888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1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5BBBBF-4468-1345-B290-A773CA45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E5CA-4421-FE47-A49E-71C250629FD4}" type="datetimeFigureOut">
              <a:rPr lang="en-US" smtClean="0"/>
              <a:t>10/5/18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ABE896-FD81-8B46-A31A-FA9DC7C64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C04B7-D161-0544-BCA3-D3307134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1A58-9136-D04A-A2DA-34C385888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4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EC30-68E2-344F-B45D-E7D42DCD0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4FFCC-44AD-0246-AC5C-2AE4AA726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C0DD9-1A77-9847-B738-0011176CE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6C940-7EC9-2A48-9E51-73E1EDD46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E5CA-4421-FE47-A49E-71C250629FD4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7123C-EDD9-424A-9018-A73A8751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D6190-63D1-BF49-BBBB-6138C615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1A58-9136-D04A-A2DA-34C385888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4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B4E9-5813-054C-9AC7-8D2C7F32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A249F8-5614-8D4C-9B60-CFF81371B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B6357-2A5D-A445-AFD5-AFE43643D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2AD99-AE5E-4B4E-9395-D20B84E1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E5CA-4421-FE47-A49E-71C250629FD4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32818-61EA-624D-B0F9-69F85A79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01E20-3CD8-7343-9888-FA6FB61F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1A58-9136-D04A-A2DA-34C385888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7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DF06F-89A3-E24A-996E-9D50D30D7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CE82D-6DBD-7045-A96B-C5D2B2A3A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6A8E3-4959-A14A-8872-30F740876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8E5CA-4421-FE47-A49E-71C250629FD4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1A15D-EFBD-5D43-BAD9-773EB0CFF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4D6BA-7E3B-E24D-93D4-EAD6AF2FA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21A58-9136-D04A-A2DA-34C385888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7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2.svg"/><Relationship Id="rId5" Type="http://schemas.openxmlformats.org/officeDocument/2006/relationships/image" Target="../media/image2.svg"/><Relationship Id="rId10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2.svg"/><Relationship Id="rId5" Type="http://schemas.openxmlformats.org/officeDocument/2006/relationships/image" Target="../media/image2.svg"/><Relationship Id="rId10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16F8E5-A60C-4B41-AA5B-1DC982BD40A4}"/>
              </a:ext>
            </a:extLst>
          </p:cNvPr>
          <p:cNvCxnSpPr>
            <a:cxnSpLocks/>
          </p:cNvCxnSpPr>
          <p:nvPr/>
        </p:nvCxnSpPr>
        <p:spPr>
          <a:xfrm flipV="1">
            <a:off x="3652004" y="4156489"/>
            <a:ext cx="1190978" cy="147965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Smart Phone">
            <a:extLst>
              <a:ext uri="{FF2B5EF4-FFF2-40B4-BE49-F238E27FC236}">
                <a16:creationId xmlns:a16="http://schemas.microsoft.com/office/drawing/2014/main" id="{9C75383A-DC68-6942-8747-C19CB5441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0714" y="2975128"/>
            <a:ext cx="914400" cy="914400"/>
          </a:xfrm>
          <a:prstGeom prst="rect">
            <a:avLst/>
          </a:prstGeom>
        </p:spPr>
      </p:pic>
      <p:pic>
        <p:nvPicPr>
          <p:cNvPr id="14" name="Graphic 13" descr="Family with two children">
            <a:extLst>
              <a:ext uri="{FF2B5EF4-FFF2-40B4-BE49-F238E27FC236}">
                <a16:creationId xmlns:a16="http://schemas.microsoft.com/office/drawing/2014/main" id="{91879A82-FA86-8042-92FA-603DB79CFB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537" y="2797039"/>
            <a:ext cx="1964614" cy="1964614"/>
          </a:xfrm>
          <a:prstGeom prst="rect">
            <a:avLst/>
          </a:prstGeom>
        </p:spPr>
      </p:pic>
      <p:pic>
        <p:nvPicPr>
          <p:cNvPr id="16" name="Graphic 15" descr="Laptop">
            <a:extLst>
              <a:ext uri="{FF2B5EF4-FFF2-40B4-BE49-F238E27FC236}">
                <a16:creationId xmlns:a16="http://schemas.microsoft.com/office/drawing/2014/main" id="{6D4FFE93-C51B-4E41-B3F5-6536ACDFEC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37604" y="3889528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D15AB3-AE47-5649-BF07-F620FCE7A70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655114" y="3432328"/>
            <a:ext cx="1187868" cy="312508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Cloud">
            <a:extLst>
              <a:ext uri="{FF2B5EF4-FFF2-40B4-BE49-F238E27FC236}">
                <a16:creationId xmlns:a16="http://schemas.microsoft.com/office/drawing/2014/main" id="{4DE7EC97-5F12-944F-9844-01C581631E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66051" y="1752586"/>
            <a:ext cx="3801774" cy="380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8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 descr="Cloud">
            <a:extLst>
              <a:ext uri="{FF2B5EF4-FFF2-40B4-BE49-F238E27FC236}">
                <a16:creationId xmlns:a16="http://schemas.microsoft.com/office/drawing/2014/main" id="{4DE7EC97-5F12-944F-9844-01C581631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6051" y="1752586"/>
            <a:ext cx="3801774" cy="3801774"/>
          </a:xfrm>
          <a:prstGeom prst="rect">
            <a:avLst/>
          </a:prstGeom>
        </p:spPr>
      </p:pic>
      <p:sp>
        <p:nvSpPr>
          <p:cNvPr id="4" name="Cube 3">
            <a:extLst>
              <a:ext uri="{FF2B5EF4-FFF2-40B4-BE49-F238E27FC236}">
                <a16:creationId xmlns:a16="http://schemas.microsoft.com/office/drawing/2014/main" id="{FC2BAF88-6EC5-104F-AE4C-AF963D5CFD62}"/>
              </a:ext>
            </a:extLst>
          </p:cNvPr>
          <p:cNvSpPr/>
          <p:nvPr/>
        </p:nvSpPr>
        <p:spPr>
          <a:xfrm>
            <a:off x="5045029" y="3797150"/>
            <a:ext cx="676406" cy="338202"/>
          </a:xfrm>
          <a:prstGeom prst="cub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16F8E5-A60C-4B41-AA5B-1DC982BD40A4}"/>
              </a:ext>
            </a:extLst>
          </p:cNvPr>
          <p:cNvCxnSpPr>
            <a:cxnSpLocks/>
          </p:cNvCxnSpPr>
          <p:nvPr/>
        </p:nvCxnSpPr>
        <p:spPr>
          <a:xfrm flipV="1">
            <a:off x="3652004" y="4156489"/>
            <a:ext cx="1190978" cy="147965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Smart Phone">
            <a:extLst>
              <a:ext uri="{FF2B5EF4-FFF2-40B4-BE49-F238E27FC236}">
                <a16:creationId xmlns:a16="http://schemas.microsoft.com/office/drawing/2014/main" id="{9C75383A-DC68-6942-8747-C19CB5441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0714" y="2975128"/>
            <a:ext cx="914400" cy="914400"/>
          </a:xfrm>
          <a:prstGeom prst="rect">
            <a:avLst/>
          </a:prstGeom>
        </p:spPr>
      </p:pic>
      <p:pic>
        <p:nvPicPr>
          <p:cNvPr id="14" name="Graphic 13" descr="Family with two children">
            <a:extLst>
              <a:ext uri="{FF2B5EF4-FFF2-40B4-BE49-F238E27FC236}">
                <a16:creationId xmlns:a16="http://schemas.microsoft.com/office/drawing/2014/main" id="{91879A82-FA86-8042-92FA-603DB79CFB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8537" y="2797039"/>
            <a:ext cx="1964614" cy="1964614"/>
          </a:xfrm>
          <a:prstGeom prst="rect">
            <a:avLst/>
          </a:prstGeom>
        </p:spPr>
      </p:pic>
      <p:pic>
        <p:nvPicPr>
          <p:cNvPr id="16" name="Graphic 15" descr="Laptop">
            <a:extLst>
              <a:ext uri="{FF2B5EF4-FFF2-40B4-BE49-F238E27FC236}">
                <a16:creationId xmlns:a16="http://schemas.microsoft.com/office/drawing/2014/main" id="{6D4FFE93-C51B-4E41-B3F5-6536ACDFEC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37604" y="3889528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D15AB3-AE47-5649-BF07-F620FCE7A70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655114" y="3432328"/>
            <a:ext cx="1187868" cy="312508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C763E51-C3A9-3E4A-8533-CDCEE3F489DF}"/>
              </a:ext>
            </a:extLst>
          </p:cNvPr>
          <p:cNvGrpSpPr/>
          <p:nvPr/>
        </p:nvGrpSpPr>
        <p:grpSpPr>
          <a:xfrm>
            <a:off x="6463076" y="3453292"/>
            <a:ext cx="1096791" cy="338202"/>
            <a:chOff x="6878809" y="2313330"/>
            <a:chExt cx="1096791" cy="338202"/>
          </a:xfrm>
        </p:grpSpPr>
        <p:sp>
          <p:nvSpPr>
            <p:cNvPr id="25" name="Cube 24">
              <a:extLst>
                <a:ext uri="{FF2B5EF4-FFF2-40B4-BE49-F238E27FC236}">
                  <a16:creationId xmlns:a16="http://schemas.microsoft.com/office/drawing/2014/main" id="{EB030AD2-EB05-4F4C-9EBF-C460E48BE5FA}"/>
                </a:ext>
              </a:extLst>
            </p:cNvPr>
            <p:cNvSpPr/>
            <p:nvPr/>
          </p:nvSpPr>
          <p:spPr>
            <a:xfrm>
              <a:off x="6878809" y="2313330"/>
              <a:ext cx="1096791" cy="338202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API</a:t>
              </a:r>
            </a:p>
          </p:txBody>
        </p:sp>
        <p:sp>
          <p:nvSpPr>
            <p:cNvPr id="15" name="Can 14">
              <a:extLst>
                <a:ext uri="{FF2B5EF4-FFF2-40B4-BE49-F238E27FC236}">
                  <a16:creationId xmlns:a16="http://schemas.microsoft.com/office/drawing/2014/main" id="{E9E3FD7E-8961-A14B-BAE7-95B97DD2FAB4}"/>
                </a:ext>
              </a:extLst>
            </p:cNvPr>
            <p:cNvSpPr/>
            <p:nvPr/>
          </p:nvSpPr>
          <p:spPr>
            <a:xfrm>
              <a:off x="7392125" y="2455161"/>
              <a:ext cx="365125" cy="149713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A02D76-E421-1B44-AE84-BD3005CCA7C6}"/>
              </a:ext>
            </a:extLst>
          </p:cNvPr>
          <p:cNvGrpSpPr/>
          <p:nvPr/>
        </p:nvGrpSpPr>
        <p:grpSpPr>
          <a:xfrm>
            <a:off x="6463075" y="4135352"/>
            <a:ext cx="1096791" cy="338202"/>
            <a:chOff x="6878809" y="2313330"/>
            <a:chExt cx="1096791" cy="338202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7DFB9177-0A0F-1E4D-9A7C-66CD1C264E16}"/>
                </a:ext>
              </a:extLst>
            </p:cNvPr>
            <p:cNvSpPr/>
            <p:nvPr/>
          </p:nvSpPr>
          <p:spPr>
            <a:xfrm>
              <a:off x="6878809" y="2313330"/>
              <a:ext cx="1096791" cy="338202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API</a:t>
              </a:r>
            </a:p>
          </p:txBody>
        </p:sp>
        <p:sp>
          <p:nvSpPr>
            <p:cNvPr id="30" name="Can 29">
              <a:extLst>
                <a:ext uri="{FF2B5EF4-FFF2-40B4-BE49-F238E27FC236}">
                  <a16:creationId xmlns:a16="http://schemas.microsoft.com/office/drawing/2014/main" id="{79A04303-E28B-B745-844B-D2AC8F1D31E2}"/>
                </a:ext>
              </a:extLst>
            </p:cNvPr>
            <p:cNvSpPr/>
            <p:nvPr/>
          </p:nvSpPr>
          <p:spPr>
            <a:xfrm>
              <a:off x="7392125" y="2455161"/>
              <a:ext cx="365125" cy="149713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020306-4340-3C4C-880F-895182877CBA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5693935" y="3664668"/>
            <a:ext cx="769141" cy="295928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01B34E-6A41-724A-99A5-D245E48C74D1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5693935" y="3966251"/>
            <a:ext cx="769140" cy="38047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57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 descr="Cloud">
            <a:extLst>
              <a:ext uri="{FF2B5EF4-FFF2-40B4-BE49-F238E27FC236}">
                <a16:creationId xmlns:a16="http://schemas.microsoft.com/office/drawing/2014/main" id="{4DE7EC97-5F12-944F-9844-01C581631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6051" y="1752586"/>
            <a:ext cx="3801774" cy="3801774"/>
          </a:xfrm>
          <a:prstGeom prst="rect">
            <a:avLst/>
          </a:prstGeom>
        </p:spPr>
      </p:pic>
      <p:sp>
        <p:nvSpPr>
          <p:cNvPr id="4" name="Cube 3">
            <a:extLst>
              <a:ext uri="{FF2B5EF4-FFF2-40B4-BE49-F238E27FC236}">
                <a16:creationId xmlns:a16="http://schemas.microsoft.com/office/drawing/2014/main" id="{FC2BAF88-6EC5-104F-AE4C-AF963D5CFD62}"/>
              </a:ext>
            </a:extLst>
          </p:cNvPr>
          <p:cNvSpPr/>
          <p:nvPr/>
        </p:nvSpPr>
        <p:spPr>
          <a:xfrm>
            <a:off x="5045029" y="3797150"/>
            <a:ext cx="676406" cy="338202"/>
          </a:xfrm>
          <a:prstGeom prst="cub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16F8E5-A60C-4B41-AA5B-1DC982BD40A4}"/>
              </a:ext>
            </a:extLst>
          </p:cNvPr>
          <p:cNvCxnSpPr>
            <a:cxnSpLocks/>
          </p:cNvCxnSpPr>
          <p:nvPr/>
        </p:nvCxnSpPr>
        <p:spPr>
          <a:xfrm flipV="1">
            <a:off x="3652004" y="4156489"/>
            <a:ext cx="1190978" cy="147965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Smart Phone">
            <a:extLst>
              <a:ext uri="{FF2B5EF4-FFF2-40B4-BE49-F238E27FC236}">
                <a16:creationId xmlns:a16="http://schemas.microsoft.com/office/drawing/2014/main" id="{9C75383A-DC68-6942-8747-C19CB5441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0714" y="2975128"/>
            <a:ext cx="914400" cy="914400"/>
          </a:xfrm>
          <a:prstGeom prst="rect">
            <a:avLst/>
          </a:prstGeom>
        </p:spPr>
      </p:pic>
      <p:pic>
        <p:nvPicPr>
          <p:cNvPr id="14" name="Graphic 13" descr="Family with two children">
            <a:extLst>
              <a:ext uri="{FF2B5EF4-FFF2-40B4-BE49-F238E27FC236}">
                <a16:creationId xmlns:a16="http://schemas.microsoft.com/office/drawing/2014/main" id="{91879A82-FA86-8042-92FA-603DB79CFB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8537" y="2797039"/>
            <a:ext cx="1964614" cy="1964614"/>
          </a:xfrm>
          <a:prstGeom prst="rect">
            <a:avLst/>
          </a:prstGeom>
        </p:spPr>
      </p:pic>
      <p:pic>
        <p:nvPicPr>
          <p:cNvPr id="16" name="Graphic 15" descr="Laptop">
            <a:extLst>
              <a:ext uri="{FF2B5EF4-FFF2-40B4-BE49-F238E27FC236}">
                <a16:creationId xmlns:a16="http://schemas.microsoft.com/office/drawing/2014/main" id="{6D4FFE93-C51B-4E41-B3F5-6536ACDFEC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37604" y="3889528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D15AB3-AE47-5649-BF07-F620FCE7A70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655114" y="3432328"/>
            <a:ext cx="1187868" cy="312508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C763E51-C3A9-3E4A-8533-CDCEE3F489DF}"/>
              </a:ext>
            </a:extLst>
          </p:cNvPr>
          <p:cNvGrpSpPr/>
          <p:nvPr/>
        </p:nvGrpSpPr>
        <p:grpSpPr>
          <a:xfrm>
            <a:off x="6463076" y="3453292"/>
            <a:ext cx="1096791" cy="338202"/>
            <a:chOff x="6878809" y="2313330"/>
            <a:chExt cx="1096791" cy="338202"/>
          </a:xfrm>
        </p:grpSpPr>
        <p:sp>
          <p:nvSpPr>
            <p:cNvPr id="25" name="Cube 24">
              <a:extLst>
                <a:ext uri="{FF2B5EF4-FFF2-40B4-BE49-F238E27FC236}">
                  <a16:creationId xmlns:a16="http://schemas.microsoft.com/office/drawing/2014/main" id="{EB030AD2-EB05-4F4C-9EBF-C460E48BE5FA}"/>
                </a:ext>
              </a:extLst>
            </p:cNvPr>
            <p:cNvSpPr/>
            <p:nvPr/>
          </p:nvSpPr>
          <p:spPr>
            <a:xfrm>
              <a:off x="6878809" y="2313330"/>
              <a:ext cx="1096791" cy="338202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API</a:t>
              </a:r>
            </a:p>
          </p:txBody>
        </p:sp>
        <p:sp>
          <p:nvSpPr>
            <p:cNvPr id="15" name="Can 14">
              <a:extLst>
                <a:ext uri="{FF2B5EF4-FFF2-40B4-BE49-F238E27FC236}">
                  <a16:creationId xmlns:a16="http://schemas.microsoft.com/office/drawing/2014/main" id="{E9E3FD7E-8961-A14B-BAE7-95B97DD2FAB4}"/>
                </a:ext>
              </a:extLst>
            </p:cNvPr>
            <p:cNvSpPr/>
            <p:nvPr/>
          </p:nvSpPr>
          <p:spPr>
            <a:xfrm>
              <a:off x="7392125" y="2455161"/>
              <a:ext cx="365125" cy="149713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A02D76-E421-1B44-AE84-BD3005CCA7C6}"/>
              </a:ext>
            </a:extLst>
          </p:cNvPr>
          <p:cNvGrpSpPr/>
          <p:nvPr/>
        </p:nvGrpSpPr>
        <p:grpSpPr>
          <a:xfrm>
            <a:off x="6463075" y="4135352"/>
            <a:ext cx="1096791" cy="338202"/>
            <a:chOff x="6878809" y="2313330"/>
            <a:chExt cx="1096791" cy="338202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7DFB9177-0A0F-1E4D-9A7C-66CD1C264E16}"/>
                </a:ext>
              </a:extLst>
            </p:cNvPr>
            <p:cNvSpPr/>
            <p:nvPr/>
          </p:nvSpPr>
          <p:spPr>
            <a:xfrm>
              <a:off x="6878809" y="2313330"/>
              <a:ext cx="1096791" cy="338202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API</a:t>
              </a:r>
            </a:p>
          </p:txBody>
        </p:sp>
        <p:sp>
          <p:nvSpPr>
            <p:cNvPr id="30" name="Can 29">
              <a:extLst>
                <a:ext uri="{FF2B5EF4-FFF2-40B4-BE49-F238E27FC236}">
                  <a16:creationId xmlns:a16="http://schemas.microsoft.com/office/drawing/2014/main" id="{79A04303-E28B-B745-844B-D2AC8F1D31E2}"/>
                </a:ext>
              </a:extLst>
            </p:cNvPr>
            <p:cNvSpPr/>
            <p:nvPr/>
          </p:nvSpPr>
          <p:spPr>
            <a:xfrm>
              <a:off x="7392125" y="2455161"/>
              <a:ext cx="365125" cy="149713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020306-4340-3C4C-880F-895182877CBA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5693935" y="3664668"/>
            <a:ext cx="769141" cy="295928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01B34E-6A41-724A-99A5-D245E48C74D1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5693935" y="3966251"/>
            <a:ext cx="769140" cy="38047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ar">
            <a:extLst>
              <a:ext uri="{FF2B5EF4-FFF2-40B4-BE49-F238E27FC236}">
                <a16:creationId xmlns:a16="http://schemas.microsoft.com/office/drawing/2014/main" id="{0E01B0C3-1BF1-3D49-89D8-C09C2E2A4C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79960" y="2604972"/>
            <a:ext cx="2034842" cy="203484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3C08DE-7056-F449-81CE-27CE03CE4791}"/>
              </a:ext>
            </a:extLst>
          </p:cNvPr>
          <p:cNvCxnSpPr>
            <a:cxnSpLocks/>
          </p:cNvCxnSpPr>
          <p:nvPr/>
        </p:nvCxnSpPr>
        <p:spPr>
          <a:xfrm flipH="1">
            <a:off x="7528117" y="3622393"/>
            <a:ext cx="1527244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38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6583F3F-9B28-7346-8DA2-F246778F608E}"/>
              </a:ext>
            </a:extLst>
          </p:cNvPr>
          <p:cNvSpPr/>
          <p:nvPr/>
        </p:nvSpPr>
        <p:spPr>
          <a:xfrm>
            <a:off x="9067644" y="2679822"/>
            <a:ext cx="1886674" cy="18851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9624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Graphic 21" descr="Cloud">
            <a:extLst>
              <a:ext uri="{FF2B5EF4-FFF2-40B4-BE49-F238E27FC236}">
                <a16:creationId xmlns:a16="http://schemas.microsoft.com/office/drawing/2014/main" id="{4DE7EC97-5F12-944F-9844-01C581631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6051" y="1752586"/>
            <a:ext cx="3801774" cy="3801774"/>
          </a:xfrm>
          <a:prstGeom prst="rect">
            <a:avLst/>
          </a:prstGeom>
        </p:spPr>
      </p:pic>
      <p:sp>
        <p:nvSpPr>
          <p:cNvPr id="4" name="Cube 3">
            <a:extLst>
              <a:ext uri="{FF2B5EF4-FFF2-40B4-BE49-F238E27FC236}">
                <a16:creationId xmlns:a16="http://schemas.microsoft.com/office/drawing/2014/main" id="{FC2BAF88-6EC5-104F-AE4C-AF963D5CFD62}"/>
              </a:ext>
            </a:extLst>
          </p:cNvPr>
          <p:cNvSpPr/>
          <p:nvPr/>
        </p:nvSpPr>
        <p:spPr>
          <a:xfrm>
            <a:off x="5045029" y="3797150"/>
            <a:ext cx="676406" cy="338202"/>
          </a:xfrm>
          <a:prstGeom prst="cub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16F8E5-A60C-4B41-AA5B-1DC982BD40A4}"/>
              </a:ext>
            </a:extLst>
          </p:cNvPr>
          <p:cNvCxnSpPr>
            <a:cxnSpLocks/>
          </p:cNvCxnSpPr>
          <p:nvPr/>
        </p:nvCxnSpPr>
        <p:spPr>
          <a:xfrm flipV="1">
            <a:off x="3652004" y="4156489"/>
            <a:ext cx="1190978" cy="147965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Smart Phone">
            <a:extLst>
              <a:ext uri="{FF2B5EF4-FFF2-40B4-BE49-F238E27FC236}">
                <a16:creationId xmlns:a16="http://schemas.microsoft.com/office/drawing/2014/main" id="{9C75383A-DC68-6942-8747-C19CB5441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0714" y="2975128"/>
            <a:ext cx="914400" cy="914400"/>
          </a:xfrm>
          <a:prstGeom prst="rect">
            <a:avLst/>
          </a:prstGeom>
        </p:spPr>
      </p:pic>
      <p:pic>
        <p:nvPicPr>
          <p:cNvPr id="14" name="Graphic 13" descr="Family with two children">
            <a:extLst>
              <a:ext uri="{FF2B5EF4-FFF2-40B4-BE49-F238E27FC236}">
                <a16:creationId xmlns:a16="http://schemas.microsoft.com/office/drawing/2014/main" id="{91879A82-FA86-8042-92FA-603DB79CFB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8537" y="2797039"/>
            <a:ext cx="1964614" cy="1964614"/>
          </a:xfrm>
          <a:prstGeom prst="rect">
            <a:avLst/>
          </a:prstGeom>
        </p:spPr>
      </p:pic>
      <p:pic>
        <p:nvPicPr>
          <p:cNvPr id="16" name="Graphic 15" descr="Laptop">
            <a:extLst>
              <a:ext uri="{FF2B5EF4-FFF2-40B4-BE49-F238E27FC236}">
                <a16:creationId xmlns:a16="http://schemas.microsoft.com/office/drawing/2014/main" id="{6D4FFE93-C51B-4E41-B3F5-6536ACDFEC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37604" y="3889528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D15AB3-AE47-5649-BF07-F620FCE7A70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655114" y="3432328"/>
            <a:ext cx="1187868" cy="312508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C763E51-C3A9-3E4A-8533-CDCEE3F489DF}"/>
              </a:ext>
            </a:extLst>
          </p:cNvPr>
          <p:cNvGrpSpPr/>
          <p:nvPr/>
        </p:nvGrpSpPr>
        <p:grpSpPr>
          <a:xfrm>
            <a:off x="6463076" y="3453292"/>
            <a:ext cx="1096791" cy="338202"/>
            <a:chOff x="6878809" y="2313330"/>
            <a:chExt cx="1096791" cy="338202"/>
          </a:xfrm>
        </p:grpSpPr>
        <p:sp>
          <p:nvSpPr>
            <p:cNvPr id="25" name="Cube 24">
              <a:extLst>
                <a:ext uri="{FF2B5EF4-FFF2-40B4-BE49-F238E27FC236}">
                  <a16:creationId xmlns:a16="http://schemas.microsoft.com/office/drawing/2014/main" id="{EB030AD2-EB05-4F4C-9EBF-C460E48BE5FA}"/>
                </a:ext>
              </a:extLst>
            </p:cNvPr>
            <p:cNvSpPr/>
            <p:nvPr/>
          </p:nvSpPr>
          <p:spPr>
            <a:xfrm>
              <a:off x="6878809" y="2313330"/>
              <a:ext cx="1096791" cy="338202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API</a:t>
              </a:r>
            </a:p>
          </p:txBody>
        </p:sp>
        <p:sp>
          <p:nvSpPr>
            <p:cNvPr id="15" name="Can 14">
              <a:extLst>
                <a:ext uri="{FF2B5EF4-FFF2-40B4-BE49-F238E27FC236}">
                  <a16:creationId xmlns:a16="http://schemas.microsoft.com/office/drawing/2014/main" id="{E9E3FD7E-8961-A14B-BAE7-95B97DD2FAB4}"/>
                </a:ext>
              </a:extLst>
            </p:cNvPr>
            <p:cNvSpPr/>
            <p:nvPr/>
          </p:nvSpPr>
          <p:spPr>
            <a:xfrm>
              <a:off x="7392125" y="2455161"/>
              <a:ext cx="365125" cy="149713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A02D76-E421-1B44-AE84-BD3005CCA7C6}"/>
              </a:ext>
            </a:extLst>
          </p:cNvPr>
          <p:cNvGrpSpPr/>
          <p:nvPr/>
        </p:nvGrpSpPr>
        <p:grpSpPr>
          <a:xfrm>
            <a:off x="6463075" y="4135352"/>
            <a:ext cx="1096791" cy="338202"/>
            <a:chOff x="6878809" y="2313330"/>
            <a:chExt cx="1096791" cy="338202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7DFB9177-0A0F-1E4D-9A7C-66CD1C264E16}"/>
                </a:ext>
              </a:extLst>
            </p:cNvPr>
            <p:cNvSpPr/>
            <p:nvPr/>
          </p:nvSpPr>
          <p:spPr>
            <a:xfrm>
              <a:off x="6878809" y="2313330"/>
              <a:ext cx="1096791" cy="338202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API</a:t>
              </a:r>
            </a:p>
          </p:txBody>
        </p:sp>
        <p:sp>
          <p:nvSpPr>
            <p:cNvPr id="30" name="Can 29">
              <a:extLst>
                <a:ext uri="{FF2B5EF4-FFF2-40B4-BE49-F238E27FC236}">
                  <a16:creationId xmlns:a16="http://schemas.microsoft.com/office/drawing/2014/main" id="{79A04303-E28B-B745-844B-D2AC8F1D31E2}"/>
                </a:ext>
              </a:extLst>
            </p:cNvPr>
            <p:cNvSpPr/>
            <p:nvPr/>
          </p:nvSpPr>
          <p:spPr>
            <a:xfrm>
              <a:off x="7392125" y="2455161"/>
              <a:ext cx="365125" cy="149713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020306-4340-3C4C-880F-895182877CBA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5693935" y="3664668"/>
            <a:ext cx="769141" cy="295928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01B34E-6A41-724A-99A5-D245E48C74D1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5693935" y="3966251"/>
            <a:ext cx="769140" cy="38047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ar">
            <a:extLst>
              <a:ext uri="{FF2B5EF4-FFF2-40B4-BE49-F238E27FC236}">
                <a16:creationId xmlns:a16="http://schemas.microsoft.com/office/drawing/2014/main" id="{0E01B0C3-1BF1-3D49-89D8-C09C2E2A4C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30473" y="3420590"/>
            <a:ext cx="184124" cy="18412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3C08DE-7056-F449-81CE-27CE03CE4791}"/>
              </a:ext>
            </a:extLst>
          </p:cNvPr>
          <p:cNvCxnSpPr>
            <a:cxnSpLocks/>
          </p:cNvCxnSpPr>
          <p:nvPr/>
        </p:nvCxnSpPr>
        <p:spPr>
          <a:xfrm flipH="1">
            <a:off x="7528117" y="3622393"/>
            <a:ext cx="1527244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Car">
            <a:extLst>
              <a:ext uri="{FF2B5EF4-FFF2-40B4-BE49-F238E27FC236}">
                <a16:creationId xmlns:a16="http://schemas.microsoft.com/office/drawing/2014/main" id="{F3BB7BA1-DB43-F646-A853-339CF7BD0A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64740" y="3514576"/>
            <a:ext cx="184124" cy="184124"/>
          </a:xfrm>
          <a:prstGeom prst="rect">
            <a:avLst/>
          </a:prstGeom>
        </p:spPr>
      </p:pic>
      <p:pic>
        <p:nvPicPr>
          <p:cNvPr id="21" name="Graphic 20" descr="Car">
            <a:extLst>
              <a:ext uri="{FF2B5EF4-FFF2-40B4-BE49-F238E27FC236}">
                <a16:creationId xmlns:a16="http://schemas.microsoft.com/office/drawing/2014/main" id="{6B918529-D450-374D-B3C6-343EBD9E48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92314" y="3250193"/>
            <a:ext cx="184124" cy="184124"/>
          </a:xfrm>
          <a:prstGeom prst="rect">
            <a:avLst/>
          </a:prstGeom>
        </p:spPr>
      </p:pic>
      <p:pic>
        <p:nvPicPr>
          <p:cNvPr id="23" name="Graphic 22" descr="Car">
            <a:extLst>
              <a:ext uri="{FF2B5EF4-FFF2-40B4-BE49-F238E27FC236}">
                <a16:creationId xmlns:a16="http://schemas.microsoft.com/office/drawing/2014/main" id="{3DA929D8-A064-1048-AFB1-988F26D0DC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78326" y="3332030"/>
            <a:ext cx="184124" cy="184124"/>
          </a:xfrm>
          <a:prstGeom prst="rect">
            <a:avLst/>
          </a:prstGeom>
        </p:spPr>
      </p:pic>
      <p:pic>
        <p:nvPicPr>
          <p:cNvPr id="24" name="Graphic 23" descr="Car">
            <a:extLst>
              <a:ext uri="{FF2B5EF4-FFF2-40B4-BE49-F238E27FC236}">
                <a16:creationId xmlns:a16="http://schemas.microsoft.com/office/drawing/2014/main" id="{A9FD8FFB-2DE8-1648-A1F7-94E6A52971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94559" y="2893325"/>
            <a:ext cx="184124" cy="184124"/>
          </a:xfrm>
          <a:prstGeom prst="rect">
            <a:avLst/>
          </a:prstGeom>
        </p:spPr>
      </p:pic>
      <p:pic>
        <p:nvPicPr>
          <p:cNvPr id="26" name="Graphic 25" descr="Car">
            <a:extLst>
              <a:ext uri="{FF2B5EF4-FFF2-40B4-BE49-F238E27FC236}">
                <a16:creationId xmlns:a16="http://schemas.microsoft.com/office/drawing/2014/main" id="{76F5F181-2638-CD48-BBEA-B62F1A3F97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94506" y="3591558"/>
            <a:ext cx="184124" cy="184124"/>
          </a:xfrm>
          <a:prstGeom prst="rect">
            <a:avLst/>
          </a:prstGeom>
        </p:spPr>
      </p:pic>
      <p:pic>
        <p:nvPicPr>
          <p:cNvPr id="31" name="Graphic 30" descr="Car">
            <a:extLst>
              <a:ext uri="{FF2B5EF4-FFF2-40B4-BE49-F238E27FC236}">
                <a16:creationId xmlns:a16="http://schemas.microsoft.com/office/drawing/2014/main" id="{A9D1DAF6-9EE4-D04F-90DD-DCABF03628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63542" y="3267826"/>
            <a:ext cx="184124" cy="184124"/>
          </a:xfrm>
          <a:prstGeom prst="rect">
            <a:avLst/>
          </a:prstGeom>
        </p:spPr>
      </p:pic>
      <p:pic>
        <p:nvPicPr>
          <p:cNvPr id="32" name="Graphic 31" descr="Car">
            <a:extLst>
              <a:ext uri="{FF2B5EF4-FFF2-40B4-BE49-F238E27FC236}">
                <a16:creationId xmlns:a16="http://schemas.microsoft.com/office/drawing/2014/main" id="{CC975A1B-6DB5-9B42-8CE4-CD40962EC0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75964" y="3212106"/>
            <a:ext cx="184124" cy="184124"/>
          </a:xfrm>
          <a:prstGeom prst="rect">
            <a:avLst/>
          </a:prstGeom>
        </p:spPr>
      </p:pic>
      <p:pic>
        <p:nvPicPr>
          <p:cNvPr id="33" name="Graphic 32" descr="Car">
            <a:extLst>
              <a:ext uri="{FF2B5EF4-FFF2-40B4-BE49-F238E27FC236}">
                <a16:creationId xmlns:a16="http://schemas.microsoft.com/office/drawing/2014/main" id="{8FDBCEF3-1921-0240-98FD-4D71CB0CC9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44638" y="3180213"/>
            <a:ext cx="184124" cy="184124"/>
          </a:xfrm>
          <a:prstGeom prst="rect">
            <a:avLst/>
          </a:prstGeom>
        </p:spPr>
      </p:pic>
      <p:pic>
        <p:nvPicPr>
          <p:cNvPr id="34" name="Graphic 33" descr="Car">
            <a:extLst>
              <a:ext uri="{FF2B5EF4-FFF2-40B4-BE49-F238E27FC236}">
                <a16:creationId xmlns:a16="http://schemas.microsoft.com/office/drawing/2014/main" id="{953050A6-6D1E-DC41-BD24-8A826FAA97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77698" y="3111203"/>
            <a:ext cx="184124" cy="184124"/>
          </a:xfrm>
          <a:prstGeom prst="rect">
            <a:avLst/>
          </a:prstGeom>
        </p:spPr>
      </p:pic>
      <p:pic>
        <p:nvPicPr>
          <p:cNvPr id="35" name="Graphic 34" descr="Car">
            <a:extLst>
              <a:ext uri="{FF2B5EF4-FFF2-40B4-BE49-F238E27FC236}">
                <a16:creationId xmlns:a16="http://schemas.microsoft.com/office/drawing/2014/main" id="{7BF17EEF-93FD-B940-8CA8-1E275E005B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50406" y="3057362"/>
            <a:ext cx="184124" cy="184124"/>
          </a:xfrm>
          <a:prstGeom prst="rect">
            <a:avLst/>
          </a:prstGeom>
        </p:spPr>
      </p:pic>
      <p:pic>
        <p:nvPicPr>
          <p:cNvPr id="36" name="Graphic 35" descr="Car">
            <a:extLst>
              <a:ext uri="{FF2B5EF4-FFF2-40B4-BE49-F238E27FC236}">
                <a16:creationId xmlns:a16="http://schemas.microsoft.com/office/drawing/2014/main" id="{0061C033-E812-204E-BC33-CDA081EFF8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18967" y="2896034"/>
            <a:ext cx="184124" cy="184124"/>
          </a:xfrm>
          <a:prstGeom prst="rect">
            <a:avLst/>
          </a:prstGeom>
        </p:spPr>
      </p:pic>
      <p:pic>
        <p:nvPicPr>
          <p:cNvPr id="37" name="Graphic 36" descr="Car">
            <a:extLst>
              <a:ext uri="{FF2B5EF4-FFF2-40B4-BE49-F238E27FC236}">
                <a16:creationId xmlns:a16="http://schemas.microsoft.com/office/drawing/2014/main" id="{CF1E241B-FC67-194D-BEEB-C55BC64336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01905" y="2719156"/>
            <a:ext cx="184124" cy="184124"/>
          </a:xfrm>
          <a:prstGeom prst="rect">
            <a:avLst/>
          </a:prstGeom>
        </p:spPr>
      </p:pic>
      <p:pic>
        <p:nvPicPr>
          <p:cNvPr id="38" name="Graphic 37" descr="Car">
            <a:extLst>
              <a:ext uri="{FF2B5EF4-FFF2-40B4-BE49-F238E27FC236}">
                <a16:creationId xmlns:a16="http://schemas.microsoft.com/office/drawing/2014/main" id="{1A87A086-969B-364C-8EAB-E1D1473508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89531" y="3706753"/>
            <a:ext cx="184124" cy="184124"/>
          </a:xfrm>
          <a:prstGeom prst="rect">
            <a:avLst/>
          </a:prstGeom>
        </p:spPr>
      </p:pic>
      <p:pic>
        <p:nvPicPr>
          <p:cNvPr id="39" name="Graphic 38" descr="Car">
            <a:extLst>
              <a:ext uri="{FF2B5EF4-FFF2-40B4-BE49-F238E27FC236}">
                <a16:creationId xmlns:a16="http://schemas.microsoft.com/office/drawing/2014/main" id="{0C1AF240-7753-E741-BCD5-08B815BC58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15202" y="4121362"/>
            <a:ext cx="184124" cy="184124"/>
          </a:xfrm>
          <a:prstGeom prst="rect">
            <a:avLst/>
          </a:prstGeom>
        </p:spPr>
      </p:pic>
      <p:pic>
        <p:nvPicPr>
          <p:cNvPr id="40" name="Graphic 39" descr="Car">
            <a:extLst>
              <a:ext uri="{FF2B5EF4-FFF2-40B4-BE49-F238E27FC236}">
                <a16:creationId xmlns:a16="http://schemas.microsoft.com/office/drawing/2014/main" id="{3F1CC9AB-9A47-904B-A09B-622CBB879E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09912" y="3981504"/>
            <a:ext cx="184124" cy="184124"/>
          </a:xfrm>
          <a:prstGeom prst="rect">
            <a:avLst/>
          </a:prstGeom>
        </p:spPr>
      </p:pic>
      <p:pic>
        <p:nvPicPr>
          <p:cNvPr id="41" name="Graphic 40" descr="Car">
            <a:extLst>
              <a:ext uri="{FF2B5EF4-FFF2-40B4-BE49-F238E27FC236}">
                <a16:creationId xmlns:a16="http://schemas.microsoft.com/office/drawing/2014/main" id="{3DDA30F2-74FF-FF4A-8694-EDE98DD10B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44068" y="3960124"/>
            <a:ext cx="184124" cy="184124"/>
          </a:xfrm>
          <a:prstGeom prst="rect">
            <a:avLst/>
          </a:prstGeom>
        </p:spPr>
      </p:pic>
      <p:pic>
        <p:nvPicPr>
          <p:cNvPr id="42" name="Graphic 41" descr="Car">
            <a:extLst>
              <a:ext uri="{FF2B5EF4-FFF2-40B4-BE49-F238E27FC236}">
                <a16:creationId xmlns:a16="http://schemas.microsoft.com/office/drawing/2014/main" id="{698E9140-3E5D-A24A-8FE5-2E9BCC2BF4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85997" y="4107175"/>
            <a:ext cx="184124" cy="184124"/>
          </a:xfrm>
          <a:prstGeom prst="rect">
            <a:avLst/>
          </a:prstGeom>
        </p:spPr>
      </p:pic>
      <p:pic>
        <p:nvPicPr>
          <p:cNvPr id="43" name="Graphic 42" descr="Car">
            <a:extLst>
              <a:ext uri="{FF2B5EF4-FFF2-40B4-BE49-F238E27FC236}">
                <a16:creationId xmlns:a16="http://schemas.microsoft.com/office/drawing/2014/main" id="{05CC3D3F-C660-8F49-B024-90448D290D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14108" y="4238196"/>
            <a:ext cx="184124" cy="184124"/>
          </a:xfrm>
          <a:prstGeom prst="rect">
            <a:avLst/>
          </a:prstGeom>
        </p:spPr>
      </p:pic>
      <p:pic>
        <p:nvPicPr>
          <p:cNvPr id="44" name="Graphic 43" descr="Car">
            <a:extLst>
              <a:ext uri="{FF2B5EF4-FFF2-40B4-BE49-F238E27FC236}">
                <a16:creationId xmlns:a16="http://schemas.microsoft.com/office/drawing/2014/main" id="{3E2AF6EC-3CA2-E242-A919-F48D54DA3A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99167" y="3960124"/>
            <a:ext cx="184124" cy="184124"/>
          </a:xfrm>
          <a:prstGeom prst="rect">
            <a:avLst/>
          </a:prstGeom>
        </p:spPr>
      </p:pic>
      <p:pic>
        <p:nvPicPr>
          <p:cNvPr id="45" name="Graphic 44" descr="Car">
            <a:extLst>
              <a:ext uri="{FF2B5EF4-FFF2-40B4-BE49-F238E27FC236}">
                <a16:creationId xmlns:a16="http://schemas.microsoft.com/office/drawing/2014/main" id="{A514EFE5-16C3-D24A-841F-57546C6AE8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27938" y="3806748"/>
            <a:ext cx="184124" cy="184124"/>
          </a:xfrm>
          <a:prstGeom prst="rect">
            <a:avLst/>
          </a:prstGeom>
        </p:spPr>
      </p:pic>
      <p:pic>
        <p:nvPicPr>
          <p:cNvPr id="46" name="Graphic 45" descr="Car">
            <a:extLst>
              <a:ext uri="{FF2B5EF4-FFF2-40B4-BE49-F238E27FC236}">
                <a16:creationId xmlns:a16="http://schemas.microsoft.com/office/drawing/2014/main" id="{5DA753D2-B282-F241-AE13-AD968E912A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27576" y="3773188"/>
            <a:ext cx="184124" cy="184124"/>
          </a:xfrm>
          <a:prstGeom prst="rect">
            <a:avLst/>
          </a:prstGeom>
        </p:spPr>
      </p:pic>
      <p:pic>
        <p:nvPicPr>
          <p:cNvPr id="47" name="Graphic 46" descr="Car">
            <a:extLst>
              <a:ext uri="{FF2B5EF4-FFF2-40B4-BE49-F238E27FC236}">
                <a16:creationId xmlns:a16="http://schemas.microsoft.com/office/drawing/2014/main" id="{722E7FB8-A29F-D44F-971F-FB77B6397D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25639" y="3570992"/>
            <a:ext cx="184124" cy="184124"/>
          </a:xfrm>
          <a:prstGeom prst="rect">
            <a:avLst/>
          </a:prstGeom>
        </p:spPr>
      </p:pic>
      <p:pic>
        <p:nvPicPr>
          <p:cNvPr id="48" name="Graphic 47" descr="Car">
            <a:extLst>
              <a:ext uri="{FF2B5EF4-FFF2-40B4-BE49-F238E27FC236}">
                <a16:creationId xmlns:a16="http://schemas.microsoft.com/office/drawing/2014/main" id="{44D03F21-54BB-A448-BEDE-8FF3525454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07156" y="3318085"/>
            <a:ext cx="184124" cy="184124"/>
          </a:xfrm>
          <a:prstGeom prst="rect">
            <a:avLst/>
          </a:prstGeom>
        </p:spPr>
      </p:pic>
      <p:pic>
        <p:nvPicPr>
          <p:cNvPr id="49" name="Graphic 48" descr="Car">
            <a:extLst>
              <a:ext uri="{FF2B5EF4-FFF2-40B4-BE49-F238E27FC236}">
                <a16:creationId xmlns:a16="http://schemas.microsoft.com/office/drawing/2014/main" id="{80B0851E-4A82-9C4A-9099-626C864D03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39112" y="3517866"/>
            <a:ext cx="184124" cy="184124"/>
          </a:xfrm>
          <a:prstGeom prst="rect">
            <a:avLst/>
          </a:prstGeom>
        </p:spPr>
      </p:pic>
      <p:pic>
        <p:nvPicPr>
          <p:cNvPr id="50" name="Graphic 49" descr="Car">
            <a:extLst>
              <a:ext uri="{FF2B5EF4-FFF2-40B4-BE49-F238E27FC236}">
                <a16:creationId xmlns:a16="http://schemas.microsoft.com/office/drawing/2014/main" id="{53DBC7A1-38CF-1F4F-9986-5C82C5DD88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04833" y="2991804"/>
            <a:ext cx="184124" cy="184124"/>
          </a:xfrm>
          <a:prstGeom prst="rect">
            <a:avLst/>
          </a:prstGeom>
        </p:spPr>
      </p:pic>
      <p:pic>
        <p:nvPicPr>
          <p:cNvPr id="51" name="Graphic 50" descr="Car">
            <a:extLst>
              <a:ext uri="{FF2B5EF4-FFF2-40B4-BE49-F238E27FC236}">
                <a16:creationId xmlns:a16="http://schemas.microsoft.com/office/drawing/2014/main" id="{72ECEAC0-3D19-544F-A6B9-924EC097E5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01905" y="2912338"/>
            <a:ext cx="184124" cy="184124"/>
          </a:xfrm>
          <a:prstGeom prst="rect">
            <a:avLst/>
          </a:prstGeom>
        </p:spPr>
      </p:pic>
      <p:pic>
        <p:nvPicPr>
          <p:cNvPr id="52" name="Graphic 51" descr="Car">
            <a:extLst>
              <a:ext uri="{FF2B5EF4-FFF2-40B4-BE49-F238E27FC236}">
                <a16:creationId xmlns:a16="http://schemas.microsoft.com/office/drawing/2014/main" id="{70E820F5-DAC1-0048-9A03-FAF6AA36B3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29479" y="2847438"/>
            <a:ext cx="184124" cy="184124"/>
          </a:xfrm>
          <a:prstGeom prst="rect">
            <a:avLst/>
          </a:prstGeom>
        </p:spPr>
      </p:pic>
      <p:pic>
        <p:nvPicPr>
          <p:cNvPr id="53" name="Graphic 52" descr="Car">
            <a:extLst>
              <a:ext uri="{FF2B5EF4-FFF2-40B4-BE49-F238E27FC236}">
                <a16:creationId xmlns:a16="http://schemas.microsoft.com/office/drawing/2014/main" id="{2D29F37D-55D4-1C47-84EE-B407232B90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74331" y="2843107"/>
            <a:ext cx="184124" cy="184124"/>
          </a:xfrm>
          <a:prstGeom prst="rect">
            <a:avLst/>
          </a:prstGeom>
        </p:spPr>
      </p:pic>
      <p:pic>
        <p:nvPicPr>
          <p:cNvPr id="54" name="Graphic 53" descr="Car">
            <a:extLst>
              <a:ext uri="{FF2B5EF4-FFF2-40B4-BE49-F238E27FC236}">
                <a16:creationId xmlns:a16="http://schemas.microsoft.com/office/drawing/2014/main" id="{BF591AEA-B2A3-0044-BAA6-6ADCB1E2E6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6544" y="3108131"/>
            <a:ext cx="184124" cy="184124"/>
          </a:xfrm>
          <a:prstGeom prst="rect">
            <a:avLst/>
          </a:prstGeom>
        </p:spPr>
      </p:pic>
      <p:pic>
        <p:nvPicPr>
          <p:cNvPr id="55" name="Graphic 54" descr="Car">
            <a:extLst>
              <a:ext uri="{FF2B5EF4-FFF2-40B4-BE49-F238E27FC236}">
                <a16:creationId xmlns:a16="http://schemas.microsoft.com/office/drawing/2014/main" id="{D57EB450-9B84-3445-8000-512DD7B482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81232" y="3306148"/>
            <a:ext cx="184124" cy="184124"/>
          </a:xfrm>
          <a:prstGeom prst="rect">
            <a:avLst/>
          </a:prstGeom>
        </p:spPr>
      </p:pic>
      <p:pic>
        <p:nvPicPr>
          <p:cNvPr id="56" name="Graphic 55" descr="Car">
            <a:extLst>
              <a:ext uri="{FF2B5EF4-FFF2-40B4-BE49-F238E27FC236}">
                <a16:creationId xmlns:a16="http://schemas.microsoft.com/office/drawing/2014/main" id="{D7A0EAAF-9DA1-FE4F-ACEF-175B8E6985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57302" y="4318551"/>
            <a:ext cx="184124" cy="184124"/>
          </a:xfrm>
          <a:prstGeom prst="rect">
            <a:avLst/>
          </a:prstGeom>
        </p:spPr>
      </p:pic>
      <p:pic>
        <p:nvPicPr>
          <p:cNvPr id="57" name="Graphic 56" descr="Car">
            <a:extLst>
              <a:ext uri="{FF2B5EF4-FFF2-40B4-BE49-F238E27FC236}">
                <a16:creationId xmlns:a16="http://schemas.microsoft.com/office/drawing/2014/main" id="{44B6861E-7BDC-6B4B-BF5D-3A579E2670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04592" y="3716659"/>
            <a:ext cx="184124" cy="184124"/>
          </a:xfrm>
          <a:prstGeom prst="rect">
            <a:avLst/>
          </a:prstGeom>
        </p:spPr>
      </p:pic>
      <p:pic>
        <p:nvPicPr>
          <p:cNvPr id="58" name="Graphic 57" descr="Car">
            <a:extLst>
              <a:ext uri="{FF2B5EF4-FFF2-40B4-BE49-F238E27FC236}">
                <a16:creationId xmlns:a16="http://schemas.microsoft.com/office/drawing/2014/main" id="{CCA56009-BA15-B948-967A-96A5CF275D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01935" y="4228313"/>
            <a:ext cx="184124" cy="184124"/>
          </a:xfrm>
          <a:prstGeom prst="rect">
            <a:avLst/>
          </a:prstGeom>
        </p:spPr>
      </p:pic>
      <p:pic>
        <p:nvPicPr>
          <p:cNvPr id="59" name="Graphic 58" descr="Car">
            <a:extLst>
              <a:ext uri="{FF2B5EF4-FFF2-40B4-BE49-F238E27FC236}">
                <a16:creationId xmlns:a16="http://schemas.microsoft.com/office/drawing/2014/main" id="{72D8CDFE-5E15-0E46-8187-3C019ECDDB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37167" y="3413361"/>
            <a:ext cx="184124" cy="184124"/>
          </a:xfrm>
          <a:prstGeom prst="rect">
            <a:avLst/>
          </a:prstGeom>
        </p:spPr>
      </p:pic>
      <p:pic>
        <p:nvPicPr>
          <p:cNvPr id="60" name="Graphic 59" descr="Car">
            <a:extLst>
              <a:ext uri="{FF2B5EF4-FFF2-40B4-BE49-F238E27FC236}">
                <a16:creationId xmlns:a16="http://schemas.microsoft.com/office/drawing/2014/main" id="{F67C21C2-4962-5D4C-BB44-FC5868EFB7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25674" y="3960125"/>
            <a:ext cx="184124" cy="184124"/>
          </a:xfrm>
          <a:prstGeom prst="rect">
            <a:avLst/>
          </a:prstGeom>
        </p:spPr>
      </p:pic>
      <p:pic>
        <p:nvPicPr>
          <p:cNvPr id="61" name="Graphic 60" descr="Car">
            <a:extLst>
              <a:ext uri="{FF2B5EF4-FFF2-40B4-BE49-F238E27FC236}">
                <a16:creationId xmlns:a16="http://schemas.microsoft.com/office/drawing/2014/main" id="{83F2E116-506D-9249-A77C-5BADBBB393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97038" y="3332613"/>
            <a:ext cx="184124" cy="184124"/>
          </a:xfrm>
          <a:prstGeom prst="rect">
            <a:avLst/>
          </a:prstGeom>
        </p:spPr>
      </p:pic>
      <p:pic>
        <p:nvPicPr>
          <p:cNvPr id="62" name="Graphic 61" descr="Car">
            <a:extLst>
              <a:ext uri="{FF2B5EF4-FFF2-40B4-BE49-F238E27FC236}">
                <a16:creationId xmlns:a16="http://schemas.microsoft.com/office/drawing/2014/main" id="{F4AA5EBD-56A0-5C42-9E4A-D3B81BEF05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68771" y="3716659"/>
            <a:ext cx="184124" cy="184124"/>
          </a:xfrm>
          <a:prstGeom prst="rect">
            <a:avLst/>
          </a:prstGeom>
        </p:spPr>
      </p:pic>
      <p:pic>
        <p:nvPicPr>
          <p:cNvPr id="63" name="Graphic 62" descr="Car">
            <a:extLst>
              <a:ext uri="{FF2B5EF4-FFF2-40B4-BE49-F238E27FC236}">
                <a16:creationId xmlns:a16="http://schemas.microsoft.com/office/drawing/2014/main" id="{909B1D09-10E7-2B45-9E80-BD2CAB53BB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93102" y="3531380"/>
            <a:ext cx="184124" cy="184124"/>
          </a:xfrm>
          <a:prstGeom prst="rect">
            <a:avLst/>
          </a:prstGeom>
        </p:spPr>
      </p:pic>
      <p:pic>
        <p:nvPicPr>
          <p:cNvPr id="64" name="Graphic 63" descr="Car">
            <a:extLst>
              <a:ext uri="{FF2B5EF4-FFF2-40B4-BE49-F238E27FC236}">
                <a16:creationId xmlns:a16="http://schemas.microsoft.com/office/drawing/2014/main" id="{7BA2D8A4-359F-E846-AB5E-3F2309E67B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92314" y="3931405"/>
            <a:ext cx="184124" cy="184124"/>
          </a:xfrm>
          <a:prstGeom prst="rect">
            <a:avLst/>
          </a:prstGeom>
        </p:spPr>
      </p:pic>
      <p:pic>
        <p:nvPicPr>
          <p:cNvPr id="65" name="Graphic 64" descr="Car">
            <a:extLst>
              <a:ext uri="{FF2B5EF4-FFF2-40B4-BE49-F238E27FC236}">
                <a16:creationId xmlns:a16="http://schemas.microsoft.com/office/drawing/2014/main" id="{EAF7CC89-D4BB-D543-991A-D29C899170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38923" y="3861351"/>
            <a:ext cx="184124" cy="184124"/>
          </a:xfrm>
          <a:prstGeom prst="rect">
            <a:avLst/>
          </a:prstGeom>
        </p:spPr>
      </p:pic>
      <p:pic>
        <p:nvPicPr>
          <p:cNvPr id="66" name="Graphic 65" descr="Car">
            <a:extLst>
              <a:ext uri="{FF2B5EF4-FFF2-40B4-BE49-F238E27FC236}">
                <a16:creationId xmlns:a16="http://schemas.microsoft.com/office/drawing/2014/main" id="{B0E835C5-9CC1-0B47-9209-E628F03ECA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42624" y="3790265"/>
            <a:ext cx="184124" cy="184124"/>
          </a:xfrm>
          <a:prstGeom prst="rect">
            <a:avLst/>
          </a:prstGeom>
        </p:spPr>
      </p:pic>
      <p:pic>
        <p:nvPicPr>
          <p:cNvPr id="67" name="Graphic 66" descr="Car">
            <a:extLst>
              <a:ext uri="{FF2B5EF4-FFF2-40B4-BE49-F238E27FC236}">
                <a16:creationId xmlns:a16="http://schemas.microsoft.com/office/drawing/2014/main" id="{8687DC49-3F84-3E42-8A3F-71BD6E2AEE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78921" y="3608058"/>
            <a:ext cx="184124" cy="184124"/>
          </a:xfrm>
          <a:prstGeom prst="rect">
            <a:avLst/>
          </a:prstGeom>
        </p:spPr>
      </p:pic>
      <p:pic>
        <p:nvPicPr>
          <p:cNvPr id="68" name="Graphic 67" descr="Car">
            <a:extLst>
              <a:ext uri="{FF2B5EF4-FFF2-40B4-BE49-F238E27FC236}">
                <a16:creationId xmlns:a16="http://schemas.microsoft.com/office/drawing/2014/main" id="{E6C519F4-128E-4347-8085-EA71719241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57617" y="3466754"/>
            <a:ext cx="184124" cy="184124"/>
          </a:xfrm>
          <a:prstGeom prst="rect">
            <a:avLst/>
          </a:prstGeom>
        </p:spPr>
      </p:pic>
      <p:pic>
        <p:nvPicPr>
          <p:cNvPr id="69" name="Graphic 68" descr="Car">
            <a:extLst>
              <a:ext uri="{FF2B5EF4-FFF2-40B4-BE49-F238E27FC236}">
                <a16:creationId xmlns:a16="http://schemas.microsoft.com/office/drawing/2014/main" id="{B0B7A209-EBE0-FB46-8974-85B443208F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56160" y="4085135"/>
            <a:ext cx="184124" cy="184124"/>
          </a:xfrm>
          <a:prstGeom prst="rect">
            <a:avLst/>
          </a:prstGeom>
        </p:spPr>
      </p:pic>
      <p:pic>
        <p:nvPicPr>
          <p:cNvPr id="70" name="Graphic 69" descr="Car">
            <a:extLst>
              <a:ext uri="{FF2B5EF4-FFF2-40B4-BE49-F238E27FC236}">
                <a16:creationId xmlns:a16="http://schemas.microsoft.com/office/drawing/2014/main" id="{BD4264CF-6925-C442-A59B-D0503637A3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06041" y="3360870"/>
            <a:ext cx="184124" cy="184124"/>
          </a:xfrm>
          <a:prstGeom prst="rect">
            <a:avLst/>
          </a:prstGeom>
        </p:spPr>
      </p:pic>
      <p:pic>
        <p:nvPicPr>
          <p:cNvPr id="71" name="Graphic 70" descr="Car">
            <a:extLst>
              <a:ext uri="{FF2B5EF4-FFF2-40B4-BE49-F238E27FC236}">
                <a16:creationId xmlns:a16="http://schemas.microsoft.com/office/drawing/2014/main" id="{85B280E0-DC6B-C441-B938-EAB201CC99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46339" y="4143481"/>
            <a:ext cx="184124" cy="184124"/>
          </a:xfrm>
          <a:prstGeom prst="rect">
            <a:avLst/>
          </a:prstGeom>
        </p:spPr>
      </p:pic>
      <p:pic>
        <p:nvPicPr>
          <p:cNvPr id="72" name="Graphic 71" descr="Car">
            <a:extLst>
              <a:ext uri="{FF2B5EF4-FFF2-40B4-BE49-F238E27FC236}">
                <a16:creationId xmlns:a16="http://schemas.microsoft.com/office/drawing/2014/main" id="{9471E99A-A108-1A46-BAF1-693C0A0C9F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27510" y="4326636"/>
            <a:ext cx="184124" cy="184124"/>
          </a:xfrm>
          <a:prstGeom prst="rect">
            <a:avLst/>
          </a:prstGeom>
        </p:spPr>
      </p:pic>
      <p:pic>
        <p:nvPicPr>
          <p:cNvPr id="73" name="Graphic 72" descr="Car">
            <a:extLst>
              <a:ext uri="{FF2B5EF4-FFF2-40B4-BE49-F238E27FC236}">
                <a16:creationId xmlns:a16="http://schemas.microsoft.com/office/drawing/2014/main" id="{ED4A1468-4367-934C-AA6E-B514556C43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18564" y="3450061"/>
            <a:ext cx="184124" cy="184124"/>
          </a:xfrm>
          <a:prstGeom prst="rect">
            <a:avLst/>
          </a:prstGeom>
        </p:spPr>
      </p:pic>
      <p:pic>
        <p:nvPicPr>
          <p:cNvPr id="74" name="Graphic 73" descr="Car">
            <a:extLst>
              <a:ext uri="{FF2B5EF4-FFF2-40B4-BE49-F238E27FC236}">
                <a16:creationId xmlns:a16="http://schemas.microsoft.com/office/drawing/2014/main" id="{3FF1D4B3-53D4-0146-93E8-43A2DD5E11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84047" y="2783842"/>
            <a:ext cx="184124" cy="184124"/>
          </a:xfrm>
          <a:prstGeom prst="rect">
            <a:avLst/>
          </a:prstGeom>
        </p:spPr>
      </p:pic>
      <p:pic>
        <p:nvPicPr>
          <p:cNvPr id="75" name="Graphic 74" descr="Car">
            <a:extLst>
              <a:ext uri="{FF2B5EF4-FFF2-40B4-BE49-F238E27FC236}">
                <a16:creationId xmlns:a16="http://schemas.microsoft.com/office/drawing/2014/main" id="{935B6080-36E1-694C-851D-C2D757C6CA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52049" y="3033909"/>
            <a:ext cx="184124" cy="184124"/>
          </a:xfrm>
          <a:prstGeom prst="rect">
            <a:avLst/>
          </a:prstGeom>
        </p:spPr>
      </p:pic>
      <p:pic>
        <p:nvPicPr>
          <p:cNvPr id="76" name="Graphic 75" descr="Car">
            <a:extLst>
              <a:ext uri="{FF2B5EF4-FFF2-40B4-BE49-F238E27FC236}">
                <a16:creationId xmlns:a16="http://schemas.microsoft.com/office/drawing/2014/main" id="{33D6712A-69BA-B641-B562-C10A2B36EA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33732" y="3120197"/>
            <a:ext cx="184124" cy="184124"/>
          </a:xfrm>
          <a:prstGeom prst="rect">
            <a:avLst/>
          </a:prstGeom>
        </p:spPr>
      </p:pic>
      <p:pic>
        <p:nvPicPr>
          <p:cNvPr id="77" name="Graphic 76" descr="Car">
            <a:extLst>
              <a:ext uri="{FF2B5EF4-FFF2-40B4-BE49-F238E27FC236}">
                <a16:creationId xmlns:a16="http://schemas.microsoft.com/office/drawing/2014/main" id="{420BC849-E881-5240-BF21-E6D08F2369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34452" y="3038009"/>
            <a:ext cx="184124" cy="184124"/>
          </a:xfrm>
          <a:prstGeom prst="rect">
            <a:avLst/>
          </a:prstGeom>
        </p:spPr>
      </p:pic>
      <p:pic>
        <p:nvPicPr>
          <p:cNvPr id="78" name="Graphic 77" descr="Car">
            <a:extLst>
              <a:ext uri="{FF2B5EF4-FFF2-40B4-BE49-F238E27FC236}">
                <a16:creationId xmlns:a16="http://schemas.microsoft.com/office/drawing/2014/main" id="{09305565-4DE9-054D-B8CA-5C80EB2847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48393" y="3728224"/>
            <a:ext cx="184124" cy="184124"/>
          </a:xfrm>
          <a:prstGeom prst="rect">
            <a:avLst/>
          </a:prstGeom>
        </p:spPr>
      </p:pic>
      <p:pic>
        <p:nvPicPr>
          <p:cNvPr id="79" name="Graphic 78" descr="Car">
            <a:extLst>
              <a:ext uri="{FF2B5EF4-FFF2-40B4-BE49-F238E27FC236}">
                <a16:creationId xmlns:a16="http://schemas.microsoft.com/office/drawing/2014/main" id="{DC63FF57-855E-4B4C-8B4A-20FD39DBB1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10091" y="3628792"/>
            <a:ext cx="184124" cy="184124"/>
          </a:xfrm>
          <a:prstGeom prst="rect">
            <a:avLst/>
          </a:prstGeom>
        </p:spPr>
      </p:pic>
      <p:pic>
        <p:nvPicPr>
          <p:cNvPr id="80" name="Graphic 79" descr="Car">
            <a:extLst>
              <a:ext uri="{FF2B5EF4-FFF2-40B4-BE49-F238E27FC236}">
                <a16:creationId xmlns:a16="http://schemas.microsoft.com/office/drawing/2014/main" id="{0C31577C-4959-454C-9548-EA23CA771C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57879" y="3855833"/>
            <a:ext cx="184124" cy="184124"/>
          </a:xfrm>
          <a:prstGeom prst="rect">
            <a:avLst/>
          </a:prstGeom>
        </p:spPr>
      </p:pic>
      <p:pic>
        <p:nvPicPr>
          <p:cNvPr id="81" name="Graphic 80" descr="Car">
            <a:extLst>
              <a:ext uri="{FF2B5EF4-FFF2-40B4-BE49-F238E27FC236}">
                <a16:creationId xmlns:a16="http://schemas.microsoft.com/office/drawing/2014/main" id="{6A927A5B-9AE0-0F41-BE01-14D01122BA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12970" y="3553487"/>
            <a:ext cx="184124" cy="184124"/>
          </a:xfrm>
          <a:prstGeom prst="rect">
            <a:avLst/>
          </a:prstGeom>
        </p:spPr>
      </p:pic>
      <p:pic>
        <p:nvPicPr>
          <p:cNvPr id="82" name="Graphic 81" descr="Car">
            <a:extLst>
              <a:ext uri="{FF2B5EF4-FFF2-40B4-BE49-F238E27FC236}">
                <a16:creationId xmlns:a16="http://schemas.microsoft.com/office/drawing/2014/main" id="{196BECD7-E355-314C-B5C0-D8ACB3ECD1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49540" y="3692668"/>
            <a:ext cx="184124" cy="184124"/>
          </a:xfrm>
          <a:prstGeom prst="rect">
            <a:avLst/>
          </a:prstGeom>
        </p:spPr>
      </p:pic>
      <p:pic>
        <p:nvPicPr>
          <p:cNvPr id="83" name="Graphic 82" descr="Car">
            <a:extLst>
              <a:ext uri="{FF2B5EF4-FFF2-40B4-BE49-F238E27FC236}">
                <a16:creationId xmlns:a16="http://schemas.microsoft.com/office/drawing/2014/main" id="{AAEE9918-4354-B84C-BAF7-70F60260A9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75336" y="3155067"/>
            <a:ext cx="184124" cy="184124"/>
          </a:xfrm>
          <a:prstGeom prst="rect">
            <a:avLst/>
          </a:prstGeom>
        </p:spPr>
      </p:pic>
      <p:pic>
        <p:nvPicPr>
          <p:cNvPr id="84" name="Graphic 83" descr="Car">
            <a:extLst>
              <a:ext uri="{FF2B5EF4-FFF2-40B4-BE49-F238E27FC236}">
                <a16:creationId xmlns:a16="http://schemas.microsoft.com/office/drawing/2014/main" id="{7C49889B-C91A-C64C-925E-5769E1D0C7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26377" y="3979840"/>
            <a:ext cx="184124" cy="184124"/>
          </a:xfrm>
          <a:prstGeom prst="rect">
            <a:avLst/>
          </a:prstGeom>
        </p:spPr>
      </p:pic>
      <p:pic>
        <p:nvPicPr>
          <p:cNvPr id="85" name="Graphic 84" descr="Car">
            <a:extLst>
              <a:ext uri="{FF2B5EF4-FFF2-40B4-BE49-F238E27FC236}">
                <a16:creationId xmlns:a16="http://schemas.microsoft.com/office/drawing/2014/main" id="{3B6ACF43-AB3C-AF44-9091-D1115B76BB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37034" y="4076357"/>
            <a:ext cx="184124" cy="18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7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Factory">
            <a:extLst>
              <a:ext uri="{FF2B5EF4-FFF2-40B4-BE49-F238E27FC236}">
                <a16:creationId xmlns:a16="http://schemas.microsoft.com/office/drawing/2014/main" id="{2500CFA5-9058-2547-8199-26306995C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0439" y="1190027"/>
            <a:ext cx="4063130" cy="4063130"/>
          </a:xfrm>
          <a:prstGeom prst="rect">
            <a:avLst/>
          </a:prstGeom>
        </p:spPr>
      </p:pic>
      <p:pic>
        <p:nvPicPr>
          <p:cNvPr id="10" name="Graphic 9" descr="Factory">
            <a:extLst>
              <a:ext uri="{FF2B5EF4-FFF2-40B4-BE49-F238E27FC236}">
                <a16:creationId xmlns:a16="http://schemas.microsoft.com/office/drawing/2014/main" id="{3147D2E4-92C2-8443-907B-251744670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6679" y="-318294"/>
            <a:ext cx="4063130" cy="4063130"/>
          </a:xfrm>
          <a:prstGeom prst="rect">
            <a:avLst/>
          </a:prstGeom>
        </p:spPr>
      </p:pic>
      <p:pic>
        <p:nvPicPr>
          <p:cNvPr id="11" name="Graphic 10" descr="Factory">
            <a:extLst>
              <a:ext uri="{FF2B5EF4-FFF2-40B4-BE49-F238E27FC236}">
                <a16:creationId xmlns:a16="http://schemas.microsoft.com/office/drawing/2014/main" id="{81C47453-8D02-D44D-BFF0-9239A2494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69179" y="3324752"/>
            <a:ext cx="4063130" cy="406313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857C04-D0AF-6C41-A511-3006A7E9FEAD}"/>
              </a:ext>
            </a:extLst>
          </p:cNvPr>
          <p:cNvCxnSpPr>
            <a:cxnSpLocks/>
          </p:cNvCxnSpPr>
          <p:nvPr/>
        </p:nvCxnSpPr>
        <p:spPr>
          <a:xfrm>
            <a:off x="5225505" y="4431819"/>
            <a:ext cx="1275351" cy="1773255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792598-458E-AE40-8668-634EA96A5EE1}"/>
              </a:ext>
            </a:extLst>
          </p:cNvPr>
          <p:cNvCxnSpPr>
            <a:cxnSpLocks/>
          </p:cNvCxnSpPr>
          <p:nvPr/>
        </p:nvCxnSpPr>
        <p:spPr>
          <a:xfrm flipV="1">
            <a:off x="5199300" y="2641179"/>
            <a:ext cx="974379" cy="1150855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16EEDC-B565-FC4A-A6B6-59DB50A4FDBE}"/>
              </a:ext>
            </a:extLst>
          </p:cNvPr>
          <p:cNvCxnSpPr>
            <a:cxnSpLocks/>
          </p:cNvCxnSpPr>
          <p:nvPr/>
        </p:nvCxnSpPr>
        <p:spPr>
          <a:xfrm>
            <a:off x="8435315" y="3221592"/>
            <a:ext cx="315760" cy="2129705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057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Factory">
            <a:extLst>
              <a:ext uri="{FF2B5EF4-FFF2-40B4-BE49-F238E27FC236}">
                <a16:creationId xmlns:a16="http://schemas.microsoft.com/office/drawing/2014/main" id="{2500CFA5-9058-2547-8199-26306995C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0439" y="1190027"/>
            <a:ext cx="4063130" cy="406313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16F8E5-A60C-4B41-AA5B-1DC982BD40A4}"/>
              </a:ext>
            </a:extLst>
          </p:cNvPr>
          <p:cNvCxnSpPr>
            <a:cxnSpLocks/>
          </p:cNvCxnSpPr>
          <p:nvPr/>
        </p:nvCxnSpPr>
        <p:spPr>
          <a:xfrm>
            <a:off x="5225505" y="4431819"/>
            <a:ext cx="1275351" cy="1773255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D15AB3-AE47-5649-BF07-F620FCE7A709}"/>
              </a:ext>
            </a:extLst>
          </p:cNvPr>
          <p:cNvCxnSpPr>
            <a:cxnSpLocks/>
          </p:cNvCxnSpPr>
          <p:nvPr/>
        </p:nvCxnSpPr>
        <p:spPr>
          <a:xfrm flipV="1">
            <a:off x="5199300" y="2641179"/>
            <a:ext cx="974379" cy="1150855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Factory">
            <a:extLst>
              <a:ext uri="{FF2B5EF4-FFF2-40B4-BE49-F238E27FC236}">
                <a16:creationId xmlns:a16="http://schemas.microsoft.com/office/drawing/2014/main" id="{3147D2E4-92C2-8443-907B-251744670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6679" y="-318294"/>
            <a:ext cx="4063130" cy="4063130"/>
          </a:xfrm>
          <a:prstGeom prst="rect">
            <a:avLst/>
          </a:prstGeom>
        </p:spPr>
      </p:pic>
      <p:pic>
        <p:nvPicPr>
          <p:cNvPr id="11" name="Graphic 10" descr="Factory">
            <a:extLst>
              <a:ext uri="{FF2B5EF4-FFF2-40B4-BE49-F238E27FC236}">
                <a16:creationId xmlns:a16="http://schemas.microsoft.com/office/drawing/2014/main" id="{81C47453-8D02-D44D-BFF0-9239A2494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69179" y="3324752"/>
            <a:ext cx="4063130" cy="406313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416649-C59D-E249-89E5-63F68438CC91}"/>
              </a:ext>
            </a:extLst>
          </p:cNvPr>
          <p:cNvCxnSpPr>
            <a:cxnSpLocks/>
          </p:cNvCxnSpPr>
          <p:nvPr/>
        </p:nvCxnSpPr>
        <p:spPr>
          <a:xfrm>
            <a:off x="8435315" y="3221592"/>
            <a:ext cx="315760" cy="2129705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be 21">
            <a:extLst>
              <a:ext uri="{FF2B5EF4-FFF2-40B4-BE49-F238E27FC236}">
                <a16:creationId xmlns:a16="http://schemas.microsoft.com/office/drawing/2014/main" id="{3E37229C-45D5-B743-9037-EC303EC94F2D}"/>
              </a:ext>
            </a:extLst>
          </p:cNvPr>
          <p:cNvSpPr/>
          <p:nvPr/>
        </p:nvSpPr>
        <p:spPr>
          <a:xfrm>
            <a:off x="6454588" y="2416269"/>
            <a:ext cx="676406" cy="338202"/>
          </a:xfrm>
          <a:prstGeom prst="cub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0CED92-4B65-4743-8CCD-F625FC314AA9}"/>
              </a:ext>
            </a:extLst>
          </p:cNvPr>
          <p:cNvGrpSpPr/>
          <p:nvPr/>
        </p:nvGrpSpPr>
        <p:grpSpPr>
          <a:xfrm>
            <a:off x="7872635" y="2072411"/>
            <a:ext cx="1096791" cy="338202"/>
            <a:chOff x="6878809" y="2313330"/>
            <a:chExt cx="1096791" cy="338202"/>
          </a:xfrm>
        </p:grpSpPr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7EB0E92A-51B9-4B42-8DF2-7D48863C2922}"/>
                </a:ext>
              </a:extLst>
            </p:cNvPr>
            <p:cNvSpPr/>
            <p:nvPr/>
          </p:nvSpPr>
          <p:spPr>
            <a:xfrm>
              <a:off x="6878809" y="2313330"/>
              <a:ext cx="1096791" cy="338202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API</a:t>
              </a:r>
            </a:p>
          </p:txBody>
        </p:sp>
        <p:sp>
          <p:nvSpPr>
            <p:cNvPr id="25" name="Can 24">
              <a:extLst>
                <a:ext uri="{FF2B5EF4-FFF2-40B4-BE49-F238E27FC236}">
                  <a16:creationId xmlns:a16="http://schemas.microsoft.com/office/drawing/2014/main" id="{043B88D3-6FBF-9348-BC38-7AB095AF26EE}"/>
                </a:ext>
              </a:extLst>
            </p:cNvPr>
            <p:cNvSpPr/>
            <p:nvPr/>
          </p:nvSpPr>
          <p:spPr>
            <a:xfrm>
              <a:off x="7392125" y="2455161"/>
              <a:ext cx="365125" cy="149713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D343D3D-9244-AE47-8C20-1B3AAAEAC716}"/>
              </a:ext>
            </a:extLst>
          </p:cNvPr>
          <p:cNvGrpSpPr/>
          <p:nvPr/>
        </p:nvGrpSpPr>
        <p:grpSpPr>
          <a:xfrm>
            <a:off x="7872634" y="2754471"/>
            <a:ext cx="1096791" cy="338202"/>
            <a:chOff x="6878809" y="2313330"/>
            <a:chExt cx="1096791" cy="338202"/>
          </a:xfrm>
        </p:grpSpPr>
        <p:sp>
          <p:nvSpPr>
            <p:cNvPr id="27" name="Cube 26">
              <a:extLst>
                <a:ext uri="{FF2B5EF4-FFF2-40B4-BE49-F238E27FC236}">
                  <a16:creationId xmlns:a16="http://schemas.microsoft.com/office/drawing/2014/main" id="{BB011261-DF8F-544B-8EA2-AC983DA5BFD6}"/>
                </a:ext>
              </a:extLst>
            </p:cNvPr>
            <p:cNvSpPr/>
            <p:nvPr/>
          </p:nvSpPr>
          <p:spPr>
            <a:xfrm>
              <a:off x="6878809" y="2313330"/>
              <a:ext cx="1096791" cy="338202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API</a:t>
              </a:r>
            </a:p>
          </p:txBody>
        </p:sp>
        <p:sp>
          <p:nvSpPr>
            <p:cNvPr id="28" name="Can 27">
              <a:extLst>
                <a:ext uri="{FF2B5EF4-FFF2-40B4-BE49-F238E27FC236}">
                  <a16:creationId xmlns:a16="http://schemas.microsoft.com/office/drawing/2014/main" id="{105D97F5-1397-2647-8A32-53DCF4349AD5}"/>
                </a:ext>
              </a:extLst>
            </p:cNvPr>
            <p:cNvSpPr/>
            <p:nvPr/>
          </p:nvSpPr>
          <p:spPr>
            <a:xfrm>
              <a:off x="7392125" y="2455161"/>
              <a:ext cx="365125" cy="149713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B2A1E0-9120-5C41-814A-A7EA2B66A002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7103494" y="2283787"/>
            <a:ext cx="769141" cy="295928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9E12DA-7D85-1D45-A1DF-291B4CF35D68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7103494" y="2585370"/>
            <a:ext cx="769140" cy="38047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be 30">
            <a:extLst>
              <a:ext uri="{FF2B5EF4-FFF2-40B4-BE49-F238E27FC236}">
                <a16:creationId xmlns:a16="http://schemas.microsoft.com/office/drawing/2014/main" id="{1BA3468E-AE14-434F-9AB6-1269388872D2}"/>
              </a:ext>
            </a:extLst>
          </p:cNvPr>
          <p:cNvSpPr/>
          <p:nvPr/>
        </p:nvSpPr>
        <p:spPr>
          <a:xfrm>
            <a:off x="2389496" y="3924516"/>
            <a:ext cx="676406" cy="338202"/>
          </a:xfrm>
          <a:prstGeom prst="cub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E286230-19B8-7442-8194-F8B7536D60CD}"/>
              </a:ext>
            </a:extLst>
          </p:cNvPr>
          <p:cNvGrpSpPr/>
          <p:nvPr/>
        </p:nvGrpSpPr>
        <p:grpSpPr>
          <a:xfrm>
            <a:off x="3807543" y="3580658"/>
            <a:ext cx="1096791" cy="338202"/>
            <a:chOff x="6878809" y="2313330"/>
            <a:chExt cx="1096791" cy="338202"/>
          </a:xfrm>
        </p:grpSpPr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151EDAF2-8430-3E49-BEEC-F8FDA292B2A2}"/>
                </a:ext>
              </a:extLst>
            </p:cNvPr>
            <p:cNvSpPr/>
            <p:nvPr/>
          </p:nvSpPr>
          <p:spPr>
            <a:xfrm>
              <a:off x="6878809" y="2313330"/>
              <a:ext cx="1096791" cy="338202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API</a:t>
              </a:r>
            </a:p>
          </p:txBody>
        </p:sp>
        <p:sp>
          <p:nvSpPr>
            <p:cNvPr id="34" name="Can 33">
              <a:extLst>
                <a:ext uri="{FF2B5EF4-FFF2-40B4-BE49-F238E27FC236}">
                  <a16:creationId xmlns:a16="http://schemas.microsoft.com/office/drawing/2014/main" id="{06ACC8A3-E614-5A44-B9C7-AF89FD5A001B}"/>
                </a:ext>
              </a:extLst>
            </p:cNvPr>
            <p:cNvSpPr/>
            <p:nvPr/>
          </p:nvSpPr>
          <p:spPr>
            <a:xfrm>
              <a:off x="7392125" y="2455161"/>
              <a:ext cx="365125" cy="149713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F5F363C-6AF4-8E4B-8F68-6F119BB71198}"/>
              </a:ext>
            </a:extLst>
          </p:cNvPr>
          <p:cNvGrpSpPr/>
          <p:nvPr/>
        </p:nvGrpSpPr>
        <p:grpSpPr>
          <a:xfrm>
            <a:off x="3807542" y="4262718"/>
            <a:ext cx="1096791" cy="338202"/>
            <a:chOff x="6878809" y="2313330"/>
            <a:chExt cx="1096791" cy="338202"/>
          </a:xfrm>
        </p:grpSpPr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35F8517B-32B1-2D48-B7B5-8F2D5F0023D2}"/>
                </a:ext>
              </a:extLst>
            </p:cNvPr>
            <p:cNvSpPr/>
            <p:nvPr/>
          </p:nvSpPr>
          <p:spPr>
            <a:xfrm>
              <a:off x="6878809" y="2313330"/>
              <a:ext cx="1096791" cy="338202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API</a:t>
              </a:r>
            </a:p>
          </p:txBody>
        </p:sp>
        <p:sp>
          <p:nvSpPr>
            <p:cNvPr id="37" name="Can 36">
              <a:extLst>
                <a:ext uri="{FF2B5EF4-FFF2-40B4-BE49-F238E27FC236}">
                  <a16:creationId xmlns:a16="http://schemas.microsoft.com/office/drawing/2014/main" id="{02E93A1C-0F62-7B4E-A512-A0F7898100EA}"/>
                </a:ext>
              </a:extLst>
            </p:cNvPr>
            <p:cNvSpPr/>
            <p:nvPr/>
          </p:nvSpPr>
          <p:spPr>
            <a:xfrm>
              <a:off x="7392125" y="2455161"/>
              <a:ext cx="365125" cy="149713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CAB9FA9-5DB0-EE42-A196-DB7D3971A1F9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038402" y="3792034"/>
            <a:ext cx="769141" cy="295928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13D229B-7403-C047-B146-955592330933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3038402" y="4093617"/>
            <a:ext cx="769140" cy="38047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be 39">
            <a:extLst>
              <a:ext uri="{FF2B5EF4-FFF2-40B4-BE49-F238E27FC236}">
                <a16:creationId xmlns:a16="http://schemas.microsoft.com/office/drawing/2014/main" id="{22F63B8A-51B3-AB42-9AF2-96C25A0971D6}"/>
              </a:ext>
            </a:extLst>
          </p:cNvPr>
          <p:cNvSpPr/>
          <p:nvPr/>
        </p:nvSpPr>
        <p:spPr>
          <a:xfrm>
            <a:off x="6697826" y="6041628"/>
            <a:ext cx="676406" cy="338202"/>
          </a:xfrm>
          <a:prstGeom prst="cub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9A8102D-71E2-584A-B695-049AD00E9FFA}"/>
              </a:ext>
            </a:extLst>
          </p:cNvPr>
          <p:cNvGrpSpPr/>
          <p:nvPr/>
        </p:nvGrpSpPr>
        <p:grpSpPr>
          <a:xfrm>
            <a:off x="8115873" y="5697770"/>
            <a:ext cx="1096791" cy="338202"/>
            <a:chOff x="6878809" y="2313330"/>
            <a:chExt cx="1096791" cy="338202"/>
          </a:xfrm>
        </p:grpSpPr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72DE75FF-F4AB-EC4A-A386-F7F64835D259}"/>
                </a:ext>
              </a:extLst>
            </p:cNvPr>
            <p:cNvSpPr/>
            <p:nvPr/>
          </p:nvSpPr>
          <p:spPr>
            <a:xfrm>
              <a:off x="6878809" y="2313330"/>
              <a:ext cx="1096791" cy="338202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API</a:t>
              </a:r>
            </a:p>
          </p:txBody>
        </p:sp>
        <p:sp>
          <p:nvSpPr>
            <p:cNvPr id="43" name="Can 42">
              <a:extLst>
                <a:ext uri="{FF2B5EF4-FFF2-40B4-BE49-F238E27FC236}">
                  <a16:creationId xmlns:a16="http://schemas.microsoft.com/office/drawing/2014/main" id="{4AB71B93-E90D-C649-AE48-C8BD4F16FCDF}"/>
                </a:ext>
              </a:extLst>
            </p:cNvPr>
            <p:cNvSpPr/>
            <p:nvPr/>
          </p:nvSpPr>
          <p:spPr>
            <a:xfrm>
              <a:off x="7392125" y="2455161"/>
              <a:ext cx="365125" cy="149713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A156CAE-F569-1940-9763-4960EF74DCC2}"/>
              </a:ext>
            </a:extLst>
          </p:cNvPr>
          <p:cNvGrpSpPr/>
          <p:nvPr/>
        </p:nvGrpSpPr>
        <p:grpSpPr>
          <a:xfrm>
            <a:off x="8115872" y="6379830"/>
            <a:ext cx="1096791" cy="338202"/>
            <a:chOff x="6878809" y="2313330"/>
            <a:chExt cx="1096791" cy="338202"/>
          </a:xfrm>
        </p:grpSpPr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6A1A1EB6-4BB4-954A-9535-E01B21204C66}"/>
                </a:ext>
              </a:extLst>
            </p:cNvPr>
            <p:cNvSpPr/>
            <p:nvPr/>
          </p:nvSpPr>
          <p:spPr>
            <a:xfrm>
              <a:off x="6878809" y="2313330"/>
              <a:ext cx="1096791" cy="338202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API</a:t>
              </a:r>
            </a:p>
          </p:txBody>
        </p:sp>
        <p:sp>
          <p:nvSpPr>
            <p:cNvPr id="46" name="Can 45">
              <a:extLst>
                <a:ext uri="{FF2B5EF4-FFF2-40B4-BE49-F238E27FC236}">
                  <a16:creationId xmlns:a16="http://schemas.microsoft.com/office/drawing/2014/main" id="{F49F3D9C-4982-7849-9F5F-9CFE89FD41FC}"/>
                </a:ext>
              </a:extLst>
            </p:cNvPr>
            <p:cNvSpPr/>
            <p:nvPr/>
          </p:nvSpPr>
          <p:spPr>
            <a:xfrm>
              <a:off x="7392125" y="2455161"/>
              <a:ext cx="365125" cy="149713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76857D8-DEF4-7B4F-8A61-9FB8722BC3C0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7346732" y="5909146"/>
            <a:ext cx="769141" cy="295928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E36A4E6-9EDC-8A4E-9D6C-E114FD0A0AC4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7346732" y="6210729"/>
            <a:ext cx="769140" cy="38047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</TotalTime>
  <Words>18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Wilde, Erik</dc:creator>
  <cp:lastModifiedBy>Wilde, Erik</cp:lastModifiedBy>
  <cp:revision>11</cp:revision>
  <dcterms:created xsi:type="dcterms:W3CDTF">2018-10-02T14:41:58Z</dcterms:created>
  <dcterms:modified xsi:type="dcterms:W3CDTF">2018-10-06T14:03:59Z</dcterms:modified>
</cp:coreProperties>
</file>