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>
        <p:scale>
          <a:sx n="195" d="100"/>
          <a:sy n="195" d="100"/>
        </p:scale>
        <p:origin x="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9363-31EB-4648-842A-A46849EB8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18C23-5207-7745-AE8E-51081037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2F91D-B1F9-4948-BD03-40BCDC9EB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725B2-3EAC-264C-B7C8-64B49191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213D-F48B-504E-BD03-4CD1E69C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16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7C7A1-9584-0D42-A35A-6A0754EF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E27B0-5684-5C4C-9A2D-28376F640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96CC2-906C-5F49-AC89-09CC5E53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852E3-EBFD-8E48-A0EC-CE2A1A24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25E98-129D-374F-AAF3-0619449A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D262-32F7-1541-8ED6-63485450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3065C-7B2C-7045-B0A3-B1DDE065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429D-6191-AE4C-B7E8-C3CBF81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51121-DAAB-394C-B9EE-23B644D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57CC4-E8CA-C246-BF46-EFA4B4C2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E6EF-6464-814D-B158-A5CE1268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B1B9-DDAD-B444-A75F-1105C92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AA08D-1A2F-AC4D-8B36-E6C05D59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5FFC1-483B-9E46-9369-BE9915AD4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EC792-1A7C-9B49-82E9-F41561F3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35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1CC5-D8E8-0C45-9C13-6BBD0DBCF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498E4-9A00-A246-A28F-C3B67AAC1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BDB2-1ADD-384A-8FBD-EEDF7610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F7C76-50D3-5E48-A342-1A8AA731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0D67-3112-2246-98F1-0F0781508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77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5D32-9FC0-FC44-BE5C-58152B03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78A4-41C2-6C40-AF4D-431F146AC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75805-36FB-A84D-B405-3CB97AE5A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5D1C1-64C8-8C4A-B39E-59399FBB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86ED-488F-2649-86F8-F25C7ED4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457F1-EDC9-BF46-83F8-EAF54468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25A9-A4FD-C84C-9B4F-E366A3DC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ADDD-2CFC-594C-B500-BD5450A23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08BA8-AE96-AC40-942E-FBEAEC760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E94F1-2DB3-6641-A2D2-17866432B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AB363-F513-BF42-B28B-8F3658E6A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201155-4BBA-A241-833B-F7E1EFE6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4F330-A930-184B-9CBF-327226D8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C5748D-6290-584E-9D18-0DB530FC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9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24B2-EB69-0A45-AFA2-AAB9175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B5FEA9-A478-D343-B08B-6C6CAC235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6F574-157C-224D-97CC-6D29C743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2CE5-C9D4-3D46-9822-C2B9BDE9D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340CC-DAEC-FB40-9A04-986248F28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8A513-63C7-5644-B278-2B25A5C1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BDEE1-DC23-924E-B6ED-9B75EB62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02038-CD3E-044E-9B40-09CB870F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13351-F72C-704A-BDF5-F929F990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C800D-331C-4D49-A60B-0BDADEA7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5D8AF-3E06-AF46-9205-6A2DD265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17E63-E496-6A45-B3D9-49116E54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9E55-5B0B-0242-A416-0E271C9C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97B-E878-754E-9331-8A32BA2B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A34B78-35B6-3848-B77F-8EB78A314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3878D-13A3-794D-AB91-72A039CA7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FAB3F-7D0A-9F4B-8BC7-725B4F5E4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09BE-1FF0-CF4D-93B6-DDA9DE74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783F6-51D1-0F4D-B6BB-349703D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98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B0AB7-5E9C-A74D-92D9-600DD5188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21373-812E-3644-BB37-8E68FF477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F4B09-FCCF-DD46-8F41-F58542262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E3C12-2CCB-E043-A50D-A0F196248B6A}" type="datetimeFigureOut">
              <a:rPr lang="en-US" smtClean="0"/>
              <a:t>12/15/20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6E1EC-960D-E64D-86E0-857283533A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E8FA-79B8-6C45-BB4E-AC1A681DA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E9697-CE4F-D842-9E1E-EAB988343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9461FD78-C93F-2F4C-A39B-C84FEBD1F6FD}"/>
              </a:ext>
            </a:extLst>
          </p:cNvPr>
          <p:cNvSpPr/>
          <p:nvPr/>
        </p:nvSpPr>
        <p:spPr>
          <a:xfrm>
            <a:off x="853059" y="984739"/>
            <a:ext cx="4681467" cy="2764874"/>
          </a:xfrm>
          <a:prstGeom prst="cube">
            <a:avLst>
              <a:gd name="adj" fmla="val 4240"/>
            </a:avLst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Monolith</a:t>
            </a:r>
          </a:p>
          <a:p>
            <a:pPr algn="ctr"/>
            <a:endParaRPr lang="en-US" sz="2400" dirty="0"/>
          </a:p>
          <a:p>
            <a:pPr algn="ctr"/>
            <a:endParaRPr lang="en-US" sz="7200" dirty="0"/>
          </a:p>
        </p:txBody>
      </p:sp>
      <p:sp>
        <p:nvSpPr>
          <p:cNvPr id="17" name="Cloud Callout 16">
            <a:extLst>
              <a:ext uri="{FF2B5EF4-FFF2-40B4-BE49-F238E27FC236}">
                <a16:creationId xmlns:a16="http://schemas.microsoft.com/office/drawing/2014/main" id="{61363B53-6C06-3746-ACA9-1C07C7896532}"/>
              </a:ext>
            </a:extLst>
          </p:cNvPr>
          <p:cNvSpPr/>
          <p:nvPr/>
        </p:nvSpPr>
        <p:spPr>
          <a:xfrm>
            <a:off x="3369896" y="2707622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593DEF-0258-CA46-874B-1B0FC9D28847}"/>
              </a:ext>
            </a:extLst>
          </p:cNvPr>
          <p:cNvSpPr/>
          <p:nvPr/>
        </p:nvSpPr>
        <p:spPr>
          <a:xfrm>
            <a:off x="3369894" y="2707622"/>
            <a:ext cx="1419447" cy="10419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  <a:p>
            <a:pPr algn="ctr"/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B2F925-AFC6-434E-AD3E-3897D20E8770}"/>
              </a:ext>
            </a:extLst>
          </p:cNvPr>
          <p:cNvSpPr/>
          <p:nvPr/>
        </p:nvSpPr>
        <p:spPr>
          <a:xfrm>
            <a:off x="3483070" y="2289298"/>
            <a:ext cx="1193100" cy="41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Shared State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39BCC-FD35-EE40-B95D-49CCDFF04BCF}"/>
              </a:ext>
            </a:extLst>
          </p:cNvPr>
          <p:cNvSpPr/>
          <p:nvPr/>
        </p:nvSpPr>
        <p:spPr>
          <a:xfrm>
            <a:off x="3369897" y="3540451"/>
            <a:ext cx="1419447" cy="41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8E1BC0-DD62-B846-A5ED-2B9F9BFC3A72}"/>
              </a:ext>
            </a:extLst>
          </p:cNvPr>
          <p:cNvSpPr/>
          <p:nvPr/>
        </p:nvSpPr>
        <p:spPr>
          <a:xfrm>
            <a:off x="3369896" y="4533778"/>
            <a:ext cx="1419447" cy="41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6D45A0-7299-7249-ABBC-546F9904841B}"/>
              </a:ext>
            </a:extLst>
          </p:cNvPr>
          <p:cNvSpPr/>
          <p:nvPr/>
        </p:nvSpPr>
        <p:spPr>
          <a:xfrm>
            <a:off x="7059581" y="2707622"/>
            <a:ext cx="1419447" cy="10419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Microservice</a:t>
            </a:r>
          </a:p>
          <a:p>
            <a:pPr algn="ctr"/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9CBA93-9CC6-1F44-8CF8-7D9ACACFC681}"/>
              </a:ext>
            </a:extLst>
          </p:cNvPr>
          <p:cNvSpPr/>
          <p:nvPr/>
        </p:nvSpPr>
        <p:spPr>
          <a:xfrm>
            <a:off x="7059581" y="3540451"/>
            <a:ext cx="1419447" cy="41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14" name="Can 13">
            <a:extLst>
              <a:ext uri="{FF2B5EF4-FFF2-40B4-BE49-F238E27FC236}">
                <a16:creationId xmlns:a16="http://schemas.microsoft.com/office/drawing/2014/main" id="{B3E4E3C7-5FAF-2D45-A389-CB369EA8F5A5}"/>
              </a:ext>
            </a:extLst>
          </p:cNvPr>
          <p:cNvSpPr/>
          <p:nvPr/>
        </p:nvSpPr>
        <p:spPr>
          <a:xfrm>
            <a:off x="7173738" y="1580165"/>
            <a:ext cx="1191127" cy="529906"/>
          </a:xfrm>
          <a:prstGeom prst="can">
            <a:avLst>
              <a:gd name="adj" fmla="val 18189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Service State</a:t>
            </a:r>
          </a:p>
        </p:txBody>
      </p:sp>
      <p:sp>
        <p:nvSpPr>
          <p:cNvPr id="15" name="Up-Down Arrow 14">
            <a:extLst>
              <a:ext uri="{FF2B5EF4-FFF2-40B4-BE49-F238E27FC236}">
                <a16:creationId xmlns:a16="http://schemas.microsoft.com/office/drawing/2014/main" id="{3B8EE3F0-DC4C-5B4A-A5BB-F12D7F9727B4}"/>
              </a:ext>
            </a:extLst>
          </p:cNvPr>
          <p:cNvSpPr/>
          <p:nvPr/>
        </p:nvSpPr>
        <p:spPr>
          <a:xfrm>
            <a:off x="7658089" y="2132619"/>
            <a:ext cx="222427" cy="575003"/>
          </a:xfrm>
          <a:prstGeom prst="upDownArrow">
            <a:avLst>
              <a:gd name="adj1" fmla="val 39795"/>
              <a:gd name="adj2" fmla="val 68417"/>
            </a:avLst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6E168577-7DC4-6444-B1B0-C14B4FB822F0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 flipV="1">
            <a:off x="4676170" y="1845118"/>
            <a:ext cx="2497568" cy="653342"/>
          </a:xfrm>
          <a:prstGeom prst="bentConnector3">
            <a:avLst/>
          </a:prstGeom>
          <a:ln w="107950">
            <a:gradFill>
              <a:gsLst>
                <a:gs pos="100000">
                  <a:schemeClr val="accent1">
                    <a:lumMod val="10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9FAF7-6B7A-A64A-A92D-002BC30E58FF}"/>
              </a:ext>
            </a:extLst>
          </p:cNvPr>
          <p:cNvSpPr/>
          <p:nvPr/>
        </p:nvSpPr>
        <p:spPr>
          <a:xfrm>
            <a:off x="3369894" y="4533777"/>
            <a:ext cx="5109134" cy="41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3F79C2-809D-044C-A3FA-BFC6A9876385}"/>
              </a:ext>
            </a:extLst>
          </p:cNvPr>
          <p:cNvSpPr/>
          <p:nvPr/>
        </p:nvSpPr>
        <p:spPr>
          <a:xfrm>
            <a:off x="7059580" y="4533776"/>
            <a:ext cx="1419448" cy="41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D16FD598-456B-A849-ACB1-9A5BC3800026}"/>
              </a:ext>
            </a:extLst>
          </p:cNvPr>
          <p:cNvSpPr/>
          <p:nvPr/>
        </p:nvSpPr>
        <p:spPr>
          <a:xfrm>
            <a:off x="3968405" y="3958775"/>
            <a:ext cx="222427" cy="575003"/>
          </a:xfrm>
          <a:prstGeom prst="upDownArrow">
            <a:avLst>
              <a:gd name="adj1" fmla="val 39795"/>
              <a:gd name="adj2" fmla="val 6841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-Down Arrow 15">
            <a:extLst>
              <a:ext uri="{FF2B5EF4-FFF2-40B4-BE49-F238E27FC236}">
                <a16:creationId xmlns:a16="http://schemas.microsoft.com/office/drawing/2014/main" id="{02EFD8B0-7035-E644-AFB7-8BD228B71DEE}"/>
              </a:ext>
            </a:extLst>
          </p:cNvPr>
          <p:cNvSpPr/>
          <p:nvPr/>
        </p:nvSpPr>
        <p:spPr>
          <a:xfrm>
            <a:off x="7658089" y="3969935"/>
            <a:ext cx="222427" cy="575003"/>
          </a:xfrm>
          <a:prstGeom prst="upDownArrow">
            <a:avLst>
              <a:gd name="adj1" fmla="val 39795"/>
              <a:gd name="adj2" fmla="val 6841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3CF980-8B7B-9C41-BBBA-3ED97E68F0FB}"/>
              </a:ext>
            </a:extLst>
          </p:cNvPr>
          <p:cNvSpPr/>
          <p:nvPr/>
        </p:nvSpPr>
        <p:spPr>
          <a:xfrm>
            <a:off x="3369891" y="2707621"/>
            <a:ext cx="1419447" cy="1251154"/>
          </a:xfrm>
          <a:prstGeom prst="rect">
            <a:avLst/>
          </a:prstGeom>
          <a:solidFill>
            <a:schemeClr val="tx1">
              <a:lumMod val="95000"/>
              <a:lumOff val="5000"/>
              <a:alpha val="83000"/>
            </a:schemeClr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Retired/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Removed</a:t>
            </a:r>
          </a:p>
        </p:txBody>
      </p:sp>
      <p:sp>
        <p:nvSpPr>
          <p:cNvPr id="25" name="Cloud Callout 24">
            <a:extLst>
              <a:ext uri="{FF2B5EF4-FFF2-40B4-BE49-F238E27FC236}">
                <a16:creationId xmlns:a16="http://schemas.microsoft.com/office/drawing/2014/main" id="{230E46C3-526A-F84E-A89F-C16CF462BF39}"/>
              </a:ext>
            </a:extLst>
          </p:cNvPr>
          <p:cNvSpPr/>
          <p:nvPr/>
        </p:nvSpPr>
        <p:spPr>
          <a:xfrm>
            <a:off x="1446892" y="2551979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  <a:alpha val="20000"/>
            </a:schemeClr>
          </a:solidFill>
          <a:ln w="19050">
            <a:solidFill>
              <a:schemeClr val="accent1">
                <a:lumMod val="20000"/>
                <a:lumOff val="8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26" name="Cloud Callout 25">
            <a:extLst>
              <a:ext uri="{FF2B5EF4-FFF2-40B4-BE49-F238E27FC236}">
                <a16:creationId xmlns:a16="http://schemas.microsoft.com/office/drawing/2014/main" id="{84978CD0-F8DF-B34B-8E7B-6C777A6C8BCD}"/>
              </a:ext>
            </a:extLst>
          </p:cNvPr>
          <p:cNvSpPr/>
          <p:nvPr/>
        </p:nvSpPr>
        <p:spPr>
          <a:xfrm>
            <a:off x="1424322" y="2586484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  <a:alpha val="39000"/>
            </a:schemeClr>
          </a:solidFill>
          <a:ln w="19050">
            <a:solidFill>
              <a:schemeClr val="accent1">
                <a:lumMod val="20000"/>
                <a:lumOff val="80000"/>
                <a:alpha val="3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27" name="Cloud Callout 26">
            <a:extLst>
              <a:ext uri="{FF2B5EF4-FFF2-40B4-BE49-F238E27FC236}">
                <a16:creationId xmlns:a16="http://schemas.microsoft.com/office/drawing/2014/main" id="{EEDCD17A-9CA0-624C-BCC6-5B9C17A97206}"/>
              </a:ext>
            </a:extLst>
          </p:cNvPr>
          <p:cNvSpPr/>
          <p:nvPr/>
        </p:nvSpPr>
        <p:spPr>
          <a:xfrm>
            <a:off x="1401752" y="2626863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  <a:alpha val="61000"/>
            </a:schemeClr>
          </a:solidFill>
          <a:ln w="19050">
            <a:solidFill>
              <a:schemeClr val="accent1">
                <a:lumMod val="20000"/>
                <a:lumOff val="80000"/>
                <a:alpha val="6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28" name="Cloud Callout 27">
            <a:extLst>
              <a:ext uri="{FF2B5EF4-FFF2-40B4-BE49-F238E27FC236}">
                <a16:creationId xmlns:a16="http://schemas.microsoft.com/office/drawing/2014/main" id="{85CC6C6C-962E-6847-937F-E31C16E9968D}"/>
              </a:ext>
            </a:extLst>
          </p:cNvPr>
          <p:cNvSpPr/>
          <p:nvPr/>
        </p:nvSpPr>
        <p:spPr>
          <a:xfrm>
            <a:off x="1379182" y="2667242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  <a:alpha val="79000"/>
            </a:schemeClr>
          </a:solidFill>
          <a:ln w="19050">
            <a:solidFill>
              <a:schemeClr val="accent1">
                <a:lumMod val="20000"/>
                <a:lumOff val="80000"/>
                <a:alpha val="7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  <p:sp>
        <p:nvSpPr>
          <p:cNvPr id="29" name="Cloud Callout 28">
            <a:extLst>
              <a:ext uri="{FF2B5EF4-FFF2-40B4-BE49-F238E27FC236}">
                <a16:creationId xmlns:a16="http://schemas.microsoft.com/office/drawing/2014/main" id="{B23BF6F1-A887-3E4E-9678-0855ABA1923B}"/>
              </a:ext>
            </a:extLst>
          </p:cNvPr>
          <p:cNvSpPr/>
          <p:nvPr/>
        </p:nvSpPr>
        <p:spPr>
          <a:xfrm>
            <a:off x="1356612" y="2707621"/>
            <a:ext cx="1419447" cy="1041991"/>
          </a:xfrm>
          <a:prstGeom prst="cloudCallou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Capability</a:t>
            </a:r>
          </a:p>
        </p:txBody>
      </p:sp>
    </p:spTree>
    <p:extLst>
      <p:ext uri="{BB962C8B-B14F-4D97-AF65-F5344CB8AC3E}">
        <p14:creationId xmlns:p14="http://schemas.microsoft.com/office/powerpoint/2010/main" val="4007674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7" grpId="1" animBg="1"/>
      <p:bldP spid="5" grpId="0" animBg="1"/>
      <p:bldP spid="7" grpId="0" animBg="1"/>
      <p:bldP spid="8" grpId="0" animBg="1"/>
      <p:bldP spid="9" grpId="0" animBg="1"/>
      <p:bldP spid="9" grpId="1" animBg="1"/>
      <p:bldP spid="11" grpId="0" animBg="1"/>
      <p:bldP spid="13" grpId="0" animBg="1"/>
      <p:bldP spid="14" grpId="0" animBg="1"/>
      <p:bldP spid="15" grpId="0" animBg="1"/>
      <p:bldP spid="22" grpId="0" animBg="1"/>
      <p:bldP spid="22" grpId="1" animBg="1"/>
      <p:bldP spid="23" grpId="0" animBg="1"/>
      <p:bldP spid="10" grpId="0" animBg="1"/>
      <p:bldP spid="10" grpId="1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11</cp:revision>
  <dcterms:created xsi:type="dcterms:W3CDTF">2020-12-16T02:00:29Z</dcterms:created>
  <dcterms:modified xsi:type="dcterms:W3CDTF">2020-12-16T03:44:38Z</dcterms:modified>
</cp:coreProperties>
</file>