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7735-F7D3-D64E-AC6B-C5CA65B4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2F8A3-1C3A-5B48-B105-B0C16369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A93D-E71C-FF40-8CFB-DC46BBD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E5AF-8E46-3D45-A042-28D89A3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1A97-278C-8642-A053-36823223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4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003F-9DAB-E34C-934E-D6B022F6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7A24C-23E1-654F-82BB-995DE1D9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EE9C-D45A-F84F-A13C-AD2081E3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5EAA-27FA-764A-820B-73102180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11AB-F285-884D-8679-8FDCC39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0B18F-14A1-BD4E-8BD2-8EF211648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3DA3-5D31-024C-8FFF-113E7C54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971C-B5F0-B440-9175-C1792274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7163-5433-2747-AC5A-1F116645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D0DB-E049-C34A-90A0-E1C86AC8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0917-9BC3-D843-876E-EA3EBE1B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FAF4-ED5C-E841-84FF-03CA7E4C5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C93B-AE30-604D-A861-093819DC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C87C-ABD4-0C42-92A9-1C812CE0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80E0-59AE-BE45-9CA4-8B15CDC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0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AFB1-A90F-3341-84E8-E371DE46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EE87-63C0-C94E-8A35-9D8731E5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2FD89-1F02-2D4C-959B-95D0974B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D5F6-86C0-214B-B2FA-5CB1F55D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2185-8377-B14D-B272-7694D4A6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1CA5-DD7F-534D-A176-3EF97698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0BD83-6D12-4044-94F2-F0EEE8130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AA21A-05A6-A247-8246-B9FD459E2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849F-E206-FD40-9792-7C4FB12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5BEC8-5908-E049-8361-6468C89B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0BBD-E6FE-1945-8AFD-7D81CE83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5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5572-C818-1348-8F45-934B2BA1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8268-FF2A-404B-8606-D7597262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128AB-0EBC-CD43-8DB9-A6722A954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469B4-0C67-7848-8F17-932D9FF33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62C60-2D95-8A4E-AC68-3ED15937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B4CB-1184-5A41-8686-0710E6FC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7C9CA-B9B2-2245-BEAD-08030846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2EF9D-F42B-1B43-98E1-884A851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3EE0-DB08-3049-9457-DFC9E1C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3D509-BDD8-6B48-AE74-97CF366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FC25-D310-214D-898B-CB84D1A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380EE-3BE3-244C-99F5-FFF4000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D87AD-7751-6C4D-9ED1-2ACABADC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0EAC5-949D-064B-9DA5-56793ABA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993E-0FE2-2043-A8A9-20E079F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B95C-902D-0A46-BFB5-E159B67B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FF9BC-B42A-1B45-BC81-0BD21B41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5E5B-7ECA-A047-B73F-EB9AEA42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902-2842-ED4D-BC8F-6B20BC98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CB70-3A9B-D04B-A5CC-76670904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72C2F-E6D7-FA4E-BAE4-D6077221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6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680B-C31C-CA4C-BFBF-C94CE38E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B93BB-15E3-514A-8272-853222DAB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B77F2-07F8-5147-A2CF-5AB4E8C7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0B61B-330D-FD48-8395-A803BA95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ED502-EC83-4343-84FE-8E46E8AA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ADA6-897C-6F42-A57F-F06ADA11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78AF8-55BB-0B4B-9BFF-B0543509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0742-DDA1-034A-B51B-CC2750032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A59E5-E503-6347-868A-D574F4EC2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54D5-6544-1F4C-B2C7-E032A664327A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EF0D7-8025-9445-AF39-D51CB7DA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8D66-1256-9847-A47D-A6ADD30F2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4578-6219-B047-A885-1577AC6D0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8E77C61-AF66-B742-A62F-E4DFA2BD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31" y="4212947"/>
            <a:ext cx="1727200" cy="1727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1CE0DE0-D532-9D4B-B70D-00CD48635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423" y="1187071"/>
            <a:ext cx="1422400" cy="142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B9BA7-0B3A-B442-A4A6-5286BD49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36" y="2221120"/>
            <a:ext cx="1727200" cy="172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4A5D2-44C5-7941-A810-81F6DE69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356" y="3267627"/>
            <a:ext cx="1727200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A805E-A6AC-424B-93C9-59FEF4E57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14" y="3401942"/>
            <a:ext cx="1727200" cy="172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D1DAEA-BBD2-B04B-BAA7-8630B0EF1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616" y="3266108"/>
            <a:ext cx="1498600" cy="135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0C170B-9859-F54A-B08D-8355FB471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8356" y="3737112"/>
            <a:ext cx="1422400" cy="1422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8B67A1-C7D8-244F-B474-1B24E0FDF7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0821" y="2221120"/>
            <a:ext cx="1422400" cy="142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4DC1CC-F786-954B-9310-BAB7AB5D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03" y="3912152"/>
            <a:ext cx="1422400" cy="1422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9CEFB8-F3B0-9146-A7E1-F47AC46B7F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528" y="3089275"/>
            <a:ext cx="1422400" cy="1422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FDC0AA-2A6D-2040-9D5C-10454FF2E0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5788" y="3977031"/>
            <a:ext cx="1422400" cy="1422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02F764-5DFC-A942-BC93-FB6C23F798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11061" y="2349500"/>
            <a:ext cx="1866900" cy="1079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0E84AD-15E1-F944-B15A-842DA74F8F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3196" y="1009650"/>
            <a:ext cx="1638300" cy="12319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16AF53-6AAE-7547-BC8E-A45CE1CE9E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1275" y="2457450"/>
            <a:ext cx="1333500" cy="1511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7A454C-436B-FF40-B523-89ECAC104D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2075" y="1336123"/>
            <a:ext cx="1587500" cy="127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3C41B9-78BD-504E-9F02-F42ED52105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18250" y="1079500"/>
            <a:ext cx="1422400" cy="1422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94891D0-B2EA-834A-ABBA-0A3D707E062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21025" y="2038350"/>
            <a:ext cx="1422400" cy="1422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4DF78A-188D-7945-8279-F02B11AD5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183" y="1022350"/>
            <a:ext cx="1727200" cy="1727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D752059-E01C-6241-B632-2D7879DB9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110" y="3172240"/>
            <a:ext cx="1727200" cy="1727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F34D338-8B1C-BD4B-BDA4-7568385F9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614" y="4715564"/>
            <a:ext cx="1498600" cy="1358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82C764F-8C7E-1B46-A0D2-255E03BBA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1269" y="754891"/>
            <a:ext cx="1422400" cy="1422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C3DF7D6-8261-E247-B79B-4DDD1C087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1846" y="4662139"/>
            <a:ext cx="1422400" cy="1422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85DE28F-2F6F-4A4E-9F2E-45F7C7659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7889" y="630305"/>
            <a:ext cx="1422400" cy="142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CF0888-F083-9040-869C-DC078511CD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7889" y="730597"/>
            <a:ext cx="1422400" cy="142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D3D166-8FBD-104F-9F91-665CF7C69C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5417" y="4729646"/>
            <a:ext cx="1866900" cy="1079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BDC70AA-A907-CD48-A3B5-F59DC0FD6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8165" y="2936047"/>
            <a:ext cx="1638300" cy="12319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C6B1755-7F5F-D64D-B757-87D05FEF8AF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83174" y="4653718"/>
            <a:ext cx="1333500" cy="1511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99CC75-128E-E44B-87E9-EDB6A50D1D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0385" y="4243731"/>
            <a:ext cx="1587500" cy="127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D4F448-08F5-AE40-A909-AA0CC50732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3914" y="4137162"/>
            <a:ext cx="1422400" cy="1422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CEF9D62-256C-C34C-A5AB-F1AD7F7E2D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8710" y="62285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2</cp:revision>
  <dcterms:created xsi:type="dcterms:W3CDTF">2018-09-25T02:52:14Z</dcterms:created>
  <dcterms:modified xsi:type="dcterms:W3CDTF">2018-09-25T13:27:49Z</dcterms:modified>
</cp:coreProperties>
</file>