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6" r:id="rId3"/>
    <p:sldId id="261" r:id="rId4"/>
    <p:sldId id="262" r:id="rId5"/>
    <p:sldId id="263" r:id="rId6"/>
  </p:sldIdLst>
  <p:sldSz cx="9144000" cy="5715000" type="screen16x1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31"/>
  </p:normalViewPr>
  <p:slideViewPr>
    <p:cSldViewPr snapToGrid="0" snapToObjects="1">
      <p:cViewPr varScale="1">
        <p:scale>
          <a:sx n="116" d="100"/>
          <a:sy n="116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2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8D04-7DDE-4045-8F2E-2AD174BDEFD3}" type="datetimeFigureOut">
              <a:rPr lang="en-US" smtClean="0"/>
              <a:t>9/20/18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562-5F79-F04F-B778-5723402D1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DE9581-5099-3941-BA5A-6A6EA659A32B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83EB1-AEC1-8A49-8305-DAD2522530BC}"/>
              </a:ext>
            </a:extLst>
          </p:cNvPr>
          <p:cNvCxnSpPr>
            <a:cxnSpLocks/>
          </p:cNvCxnSpPr>
          <p:nvPr/>
        </p:nvCxnSpPr>
        <p:spPr>
          <a:xfrm>
            <a:off x="6177171" y="2877527"/>
            <a:ext cx="561561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10FEA0-8461-9B4E-9125-B333FC3F7522}"/>
              </a:ext>
            </a:extLst>
          </p:cNvPr>
          <p:cNvSpPr txBox="1"/>
          <p:nvPr/>
        </p:nvSpPr>
        <p:spPr>
          <a:xfrm>
            <a:off x="6244870" y="253786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F3A150-B9F1-504F-8EA8-7A121C1B0ED3}"/>
              </a:ext>
            </a:extLst>
          </p:cNvPr>
          <p:cNvSpPr txBox="1"/>
          <p:nvPr/>
        </p:nvSpPr>
        <p:spPr>
          <a:xfrm>
            <a:off x="3418869" y="257218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35924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2062235" cy="92202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2702789" y="1641935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3418869" y="2550607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955610" y="145125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5432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79551" y="1006836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168226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2702789" y="1641935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3418869" y="2550607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695743" y="96965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9816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68E1D57-3F93-294F-9116-035714E2E46F}"/>
              </a:ext>
            </a:extLst>
          </p:cNvPr>
          <p:cNvGrpSpPr/>
          <p:nvPr/>
        </p:nvGrpSpPr>
        <p:grpSpPr>
          <a:xfrm>
            <a:off x="6979551" y="1006836"/>
            <a:ext cx="850134" cy="479626"/>
            <a:chOff x="8079129" y="2404641"/>
            <a:chExt cx="3020991" cy="1704372"/>
          </a:xfrm>
        </p:grpSpPr>
        <p:sp>
          <p:nvSpPr>
            <p:cNvPr id="10" name="Card 9">
              <a:extLst>
                <a:ext uri="{FF2B5EF4-FFF2-40B4-BE49-F238E27FC236}">
                  <a16:creationId xmlns:a16="http://schemas.microsoft.com/office/drawing/2014/main" id="{364D468A-C21F-9B45-B700-DC31B664B792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7EC3C-0AFA-9549-9AD2-9E170ABFB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27E83E-517B-6145-8CD5-C842F61E6CEB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1682266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3418869" y="2499328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2624569" y="1678693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DA4EB-12B5-D84E-956F-E805B701DEE5}"/>
              </a:ext>
            </a:extLst>
          </p:cNvPr>
          <p:cNvSpPr txBox="1"/>
          <p:nvPr/>
        </p:nvSpPr>
        <p:spPr>
          <a:xfrm>
            <a:off x="5695743" y="969650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94192A20-B850-C141-994B-1F778C07B0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0068" y="3780589"/>
            <a:ext cx="1141085" cy="1141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0A-B07B-254A-8815-48834F1DF915}"/>
              </a:ext>
            </a:extLst>
          </p:cNvPr>
          <p:cNvSpPr txBox="1"/>
          <p:nvPr/>
        </p:nvSpPr>
        <p:spPr>
          <a:xfrm>
            <a:off x="3479534" y="4783174"/>
            <a:ext cx="1103187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Service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418B6-C0A0-CF47-9A4E-84931FF4071F}"/>
              </a:ext>
            </a:extLst>
          </p:cNvPr>
          <p:cNvCxnSpPr>
            <a:cxnSpLocks/>
          </p:cNvCxnSpPr>
          <p:nvPr/>
        </p:nvCxnSpPr>
        <p:spPr>
          <a:xfrm>
            <a:off x="2325757" y="3379877"/>
            <a:ext cx="1093112" cy="97097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52C7B-6665-7342-9FF4-A11457E4B43A}"/>
              </a:ext>
            </a:extLst>
          </p:cNvPr>
          <p:cNvSpPr txBox="1"/>
          <p:nvPr/>
        </p:nvSpPr>
        <p:spPr>
          <a:xfrm>
            <a:off x="2411707" y="3865366"/>
            <a:ext cx="368130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62716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mputer">
            <a:extLst>
              <a:ext uri="{FF2B5EF4-FFF2-40B4-BE49-F238E27FC236}">
                <a16:creationId xmlns:a16="http://schemas.microsoft.com/office/drawing/2014/main" id="{D8754196-1339-944B-8F20-51D129ACA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160" y="2244109"/>
            <a:ext cx="1135766" cy="1135766"/>
          </a:xfrm>
          <a:prstGeom prst="rect">
            <a:avLst/>
          </a:prstGeom>
        </p:spPr>
      </p:pic>
      <p:pic>
        <p:nvPicPr>
          <p:cNvPr id="16" name="Graphic 15" descr="Tag">
            <a:extLst>
              <a:ext uri="{FF2B5EF4-FFF2-40B4-BE49-F238E27FC236}">
                <a16:creationId xmlns:a16="http://schemas.microsoft.com/office/drawing/2014/main" id="{B9226036-66A5-114D-ABAB-D9025E9F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068" y="676108"/>
            <a:ext cx="1141085" cy="11410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C206D2-FA5F-F444-B055-E13CDA4A8F03}"/>
              </a:ext>
            </a:extLst>
          </p:cNvPr>
          <p:cNvSpPr txBox="1"/>
          <p:nvPr/>
        </p:nvSpPr>
        <p:spPr>
          <a:xfrm>
            <a:off x="3631907" y="537608"/>
            <a:ext cx="8707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Label Service</a:t>
            </a:r>
          </a:p>
        </p:txBody>
      </p:sp>
      <p:pic>
        <p:nvPicPr>
          <p:cNvPr id="22" name="Graphic 21" descr="Factory">
            <a:extLst>
              <a:ext uri="{FF2B5EF4-FFF2-40B4-BE49-F238E27FC236}">
                <a16:creationId xmlns:a16="http://schemas.microsoft.com/office/drawing/2014/main" id="{8B779A78-3CD9-7849-819A-5D794107F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7318" y="2241449"/>
            <a:ext cx="1141085" cy="11410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6FE2CD-8FD6-E345-80E7-DC9814A1DD85}"/>
              </a:ext>
            </a:extLst>
          </p:cNvPr>
          <p:cNvSpPr txBox="1"/>
          <p:nvPr/>
        </p:nvSpPr>
        <p:spPr>
          <a:xfrm>
            <a:off x="5487859" y="2383392"/>
            <a:ext cx="35939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API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B77BAD-AAC1-3F44-99C5-5B981995157D}"/>
              </a:ext>
            </a:extLst>
          </p:cNvPr>
          <p:cNvSpPr txBox="1"/>
          <p:nvPr/>
        </p:nvSpPr>
        <p:spPr>
          <a:xfrm>
            <a:off x="1119851" y="2600529"/>
            <a:ext cx="4908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Client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AF254-8FE1-4240-A945-0A1EF9BC7373}"/>
              </a:ext>
            </a:extLst>
          </p:cNvPr>
          <p:cNvCxnSpPr/>
          <p:nvPr/>
        </p:nvCxnSpPr>
        <p:spPr>
          <a:xfrm>
            <a:off x="2474844" y="2877527"/>
            <a:ext cx="2256182" cy="0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C0A27E-85DE-A146-BFEA-FD83D28265CD}"/>
              </a:ext>
            </a:extLst>
          </p:cNvPr>
          <p:cNvCxnSpPr>
            <a:cxnSpLocks/>
          </p:cNvCxnSpPr>
          <p:nvPr/>
        </p:nvCxnSpPr>
        <p:spPr>
          <a:xfrm flipV="1">
            <a:off x="2395331" y="1548021"/>
            <a:ext cx="1236575" cy="835371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E23E77-6A20-E14C-915E-F1451FC668BC}"/>
              </a:ext>
            </a:extLst>
          </p:cNvPr>
          <p:cNvSpPr txBox="1"/>
          <p:nvPr/>
        </p:nvSpPr>
        <p:spPr>
          <a:xfrm>
            <a:off x="3418869" y="2499328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30720-DFE7-C14A-80C8-5D77042DB278}"/>
              </a:ext>
            </a:extLst>
          </p:cNvPr>
          <p:cNvSpPr txBox="1"/>
          <p:nvPr/>
        </p:nvSpPr>
        <p:spPr>
          <a:xfrm>
            <a:off x="2624569" y="1678693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②</a:t>
            </a:r>
          </a:p>
        </p:txBody>
      </p:sp>
      <p:pic>
        <p:nvPicPr>
          <p:cNvPr id="18" name="Graphic 17" descr="Map with pin">
            <a:extLst>
              <a:ext uri="{FF2B5EF4-FFF2-40B4-BE49-F238E27FC236}">
                <a16:creationId xmlns:a16="http://schemas.microsoft.com/office/drawing/2014/main" id="{94192A20-B850-C141-994B-1F778C07B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90068" y="3780589"/>
            <a:ext cx="1141085" cy="11410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F90F0A-B07B-254A-8815-48834F1DF915}"/>
              </a:ext>
            </a:extLst>
          </p:cNvPr>
          <p:cNvSpPr txBox="1"/>
          <p:nvPr/>
        </p:nvSpPr>
        <p:spPr>
          <a:xfrm>
            <a:off x="3479534" y="4783174"/>
            <a:ext cx="1103187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Service Discovery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7418B6-C0A0-CF47-9A4E-84931FF4071F}"/>
              </a:ext>
            </a:extLst>
          </p:cNvPr>
          <p:cNvCxnSpPr>
            <a:cxnSpLocks/>
          </p:cNvCxnSpPr>
          <p:nvPr/>
        </p:nvCxnSpPr>
        <p:spPr>
          <a:xfrm>
            <a:off x="2325757" y="3379877"/>
            <a:ext cx="1093112" cy="970979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E52C7B-6665-7342-9FF4-A11457E4B43A}"/>
              </a:ext>
            </a:extLst>
          </p:cNvPr>
          <p:cNvSpPr txBox="1"/>
          <p:nvPr/>
        </p:nvSpPr>
        <p:spPr>
          <a:xfrm>
            <a:off x="2411707" y="3865366"/>
            <a:ext cx="368130" cy="2482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>
                <a:solidFill>
                  <a:schemeClr val="bg1">
                    <a:lumMod val="65000"/>
                  </a:schemeClr>
                </a:solidFill>
              </a:rPr>
              <a:t>②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BFED9F-1ED3-3544-B48C-AB422A4424C6}"/>
              </a:ext>
            </a:extLst>
          </p:cNvPr>
          <p:cNvGrpSpPr/>
          <p:nvPr/>
        </p:nvGrpSpPr>
        <p:grpSpPr>
          <a:xfrm>
            <a:off x="6953493" y="2572179"/>
            <a:ext cx="850134" cy="479626"/>
            <a:chOff x="8079129" y="2404641"/>
            <a:chExt cx="3020991" cy="1704372"/>
          </a:xfrm>
        </p:grpSpPr>
        <p:sp>
          <p:nvSpPr>
            <p:cNvPr id="31" name="Card 30">
              <a:extLst>
                <a:ext uri="{FF2B5EF4-FFF2-40B4-BE49-F238E27FC236}">
                  <a16:creationId xmlns:a16="http://schemas.microsoft.com/office/drawing/2014/main" id="{3827A883-6F7F-D649-9076-B9F3CC821988}"/>
                </a:ext>
              </a:extLst>
            </p:cNvPr>
            <p:cNvSpPr/>
            <p:nvPr/>
          </p:nvSpPr>
          <p:spPr>
            <a:xfrm>
              <a:off x="8079129" y="2404641"/>
              <a:ext cx="3020991" cy="170437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8A52E2C-8065-3943-AAE7-E11D2141D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71726" y="2774870"/>
              <a:ext cx="2844800" cy="1244600"/>
            </a:xfrm>
            <a:prstGeom prst="rect">
              <a:avLst/>
            </a:prstGeom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CF4C34-881C-E240-AE79-E81670AC9EA5}"/>
              </a:ext>
            </a:extLst>
          </p:cNvPr>
          <p:cNvCxnSpPr>
            <a:cxnSpLocks/>
          </p:cNvCxnSpPr>
          <p:nvPr/>
        </p:nvCxnSpPr>
        <p:spPr>
          <a:xfrm>
            <a:off x="4917317" y="1319420"/>
            <a:ext cx="2062235" cy="922028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445D2B-4767-874B-9F85-DCC3CAF49445}"/>
              </a:ext>
            </a:extLst>
          </p:cNvPr>
          <p:cNvSpPr txBox="1"/>
          <p:nvPr/>
        </p:nvSpPr>
        <p:spPr>
          <a:xfrm>
            <a:off x="5955610" y="1451256"/>
            <a:ext cx="35779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6394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38</Words>
  <Application>Microsoft Macintosh PowerPoint</Application>
  <PresentationFormat>On-screen Show (16:10)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10</cp:revision>
  <dcterms:created xsi:type="dcterms:W3CDTF">2018-09-20T22:59:16Z</dcterms:created>
  <dcterms:modified xsi:type="dcterms:W3CDTF">2018-09-21T01:15:38Z</dcterms:modified>
</cp:coreProperties>
</file>