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3" y="508590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7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3" y="508590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263654"/>
            <a:ext cx="2970028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263654"/>
            <a:ext cx="2970028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263654"/>
            <a:ext cx="1360967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81222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4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1" y="2417139"/>
            <a:ext cx="2504004" cy="12446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  <a:p>
            <a:pPr algn="r"/>
            <a:r>
              <a:rPr lang="en-US" dirty="0"/>
              <a:t>Portal</a:t>
            </a:r>
          </a:p>
          <a:p>
            <a:pPr algn="r"/>
            <a:r>
              <a:rPr lang="en-US" dirty="0"/>
              <a:t>Marketplace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7" y="2482119"/>
            <a:ext cx="1903079" cy="942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3" y="508590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263654"/>
            <a:ext cx="2970028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263654"/>
            <a:ext cx="2970028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263654"/>
            <a:ext cx="1360967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81222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6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1" y="2417139"/>
            <a:ext cx="2504004" cy="12446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  <a:p>
            <a:pPr algn="r"/>
            <a:r>
              <a:rPr lang="en-US" dirty="0"/>
              <a:t>Portal</a:t>
            </a:r>
          </a:p>
          <a:p>
            <a:pPr algn="r"/>
            <a:r>
              <a:rPr lang="en-US" dirty="0"/>
              <a:t>Marketplace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7" y="2482119"/>
            <a:ext cx="1903079" cy="942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3" y="508590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263654"/>
            <a:ext cx="2970028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263654"/>
            <a:ext cx="2970028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263654"/>
            <a:ext cx="1360967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552746" y="3102934"/>
            <a:ext cx="379936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81222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89B22B-4DEB-3641-AA41-90954C7A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872886" y="2831207"/>
            <a:ext cx="1154377" cy="11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4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405811" y="5709682"/>
            <a:ext cx="1360967" cy="510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581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1" y="2417139"/>
            <a:ext cx="2504004" cy="12446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  <a:p>
            <a:pPr algn="r"/>
            <a:r>
              <a:rPr lang="en-US" dirty="0"/>
              <a:t>Portal</a:t>
            </a:r>
          </a:p>
          <a:p>
            <a:pPr algn="r"/>
            <a:r>
              <a:rPr lang="en-US" dirty="0"/>
              <a:t>Marketplace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7" y="2482119"/>
            <a:ext cx="1903079" cy="942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2014871" y="5709682"/>
            <a:ext cx="1360967" cy="510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4871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3815317" y="5709682"/>
            <a:ext cx="1360967" cy="510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531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5424377" y="5709682"/>
            <a:ext cx="1360967" cy="510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4377" y="5085905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7224823" y="5709683"/>
            <a:ext cx="1360967" cy="510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4823" y="508590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405810" y="4263654"/>
            <a:ext cx="2970028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15316" y="4263654"/>
            <a:ext cx="2970028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24822" y="4263654"/>
            <a:ext cx="1360967" cy="51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810" y="616689"/>
            <a:ext cx="2970028" cy="510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1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7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552746" y="3102934"/>
            <a:ext cx="379936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3D87E930-E65D-E14B-A036-55EFC5496640}"/>
              </a:ext>
            </a:extLst>
          </p:cNvPr>
          <p:cNvSpPr/>
          <p:nvPr/>
        </p:nvSpPr>
        <p:spPr>
          <a:xfrm rot="16200000">
            <a:off x="8901224" y="3067492"/>
            <a:ext cx="509299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5683030" y="616689"/>
            <a:ext cx="2970028" cy="510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3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90" y="1282996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848950" y="614915"/>
            <a:ext cx="1360967" cy="51036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50" y="1281222"/>
            <a:ext cx="1360967" cy="5103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89B22B-4DEB-3641-AA41-90954C7A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886" y="2831207"/>
            <a:ext cx="1154377" cy="11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85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2021-09-14T07:54:01Z</dcterms:created>
  <dcterms:modified xsi:type="dcterms:W3CDTF">2021-09-14T11:37:19Z</dcterms:modified>
</cp:coreProperties>
</file>