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8550D-472E-E34C-9458-DE54412A527E}" type="datetimeFigureOut">
              <a:rPr lang="en-US" smtClean="0"/>
              <a:t>8/7/17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F73C9-CFB0-8E4D-97B4-425839261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38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C4DF-24FE-AD49-85B1-395085B98492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2329-A047-9A41-A86D-49D593982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6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C4DF-24FE-AD49-85B1-395085B98492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2329-A047-9A41-A86D-49D593982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0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C4DF-24FE-AD49-85B1-395085B98492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2329-A047-9A41-A86D-49D593982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6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C4DF-24FE-AD49-85B1-395085B98492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2329-A047-9A41-A86D-49D593982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4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C4DF-24FE-AD49-85B1-395085B98492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2329-A047-9A41-A86D-49D593982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1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C4DF-24FE-AD49-85B1-395085B98492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2329-A047-9A41-A86D-49D593982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5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C4DF-24FE-AD49-85B1-395085B98492}" type="datetimeFigureOut">
              <a:rPr lang="en-US" smtClean="0"/>
              <a:t>8/7/17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2329-A047-9A41-A86D-49D593982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C4DF-24FE-AD49-85B1-395085B98492}" type="datetimeFigureOut">
              <a:rPr lang="en-US" smtClean="0"/>
              <a:t>8/7/17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2329-A047-9A41-A86D-49D593982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0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C4DF-24FE-AD49-85B1-395085B98492}" type="datetimeFigureOut">
              <a:rPr lang="en-US" smtClean="0"/>
              <a:t>8/7/17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2329-A047-9A41-A86D-49D593982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7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C4DF-24FE-AD49-85B1-395085B98492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2329-A047-9A41-A86D-49D593982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C4DF-24FE-AD49-85B1-395085B98492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2329-A047-9A41-A86D-49D593982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0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8C4DF-24FE-AD49-85B1-395085B98492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F2329-A047-9A41-A86D-49D593982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9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76626" y="4507211"/>
            <a:ext cx="1457739" cy="1298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Private</a:t>
            </a:r>
          </a:p>
          <a:p>
            <a:pPr algn="ct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API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69959" y="4507211"/>
            <a:ext cx="1457739" cy="1298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Private</a:t>
            </a:r>
          </a:p>
          <a:p>
            <a:pPr algn="ct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API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3292" y="4507211"/>
            <a:ext cx="1457739" cy="1298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Private</a:t>
            </a:r>
          </a:p>
          <a:p>
            <a:pPr algn="ct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API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6625" y="4507211"/>
            <a:ext cx="1457739" cy="1298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Private</a:t>
            </a:r>
          </a:p>
          <a:p>
            <a:pPr algn="ct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API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76626" y="2729211"/>
            <a:ext cx="6537738" cy="1298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Public API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6626" y="951211"/>
            <a:ext cx="6537738" cy="1298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Application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976610" y="2482041"/>
            <a:ext cx="7838520" cy="24827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7727012" y="3944344"/>
            <a:ext cx="146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API Provider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7836657" y="1246624"/>
            <a:ext cx="1249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API</a:t>
            </a:r>
          </a:p>
          <a:p>
            <a:pPr algn="ctr"/>
            <a:r>
              <a:rPr lang="en-US" sz="2000" dirty="0" smtClean="0"/>
              <a:t>Consumer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560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76626" y="4507211"/>
            <a:ext cx="1457739" cy="1298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API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69959" y="4507211"/>
            <a:ext cx="1457739" cy="1298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API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3292" y="4507211"/>
            <a:ext cx="1457739" cy="1298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API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6625" y="4507211"/>
            <a:ext cx="1457739" cy="1298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API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76626" y="2729211"/>
            <a:ext cx="6537738" cy="1298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API Integration Layer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6626" y="951211"/>
            <a:ext cx="6537738" cy="1298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Application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976610" y="4255154"/>
            <a:ext cx="7838520" cy="24827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7928990" y="4802624"/>
            <a:ext cx="1064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API</a:t>
            </a:r>
          </a:p>
          <a:p>
            <a:pPr algn="ctr"/>
            <a:r>
              <a:rPr lang="en-US" sz="2000" dirty="0" smtClean="0"/>
              <a:t>Provider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7634678" y="2288466"/>
            <a:ext cx="1653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API Consumer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2654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27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Wilde, Erik</cp:lastModifiedBy>
  <cp:revision>4</cp:revision>
  <dcterms:created xsi:type="dcterms:W3CDTF">2017-05-31T18:16:20Z</dcterms:created>
  <dcterms:modified xsi:type="dcterms:W3CDTF">2017-08-07T23:01:28Z</dcterms:modified>
</cp:coreProperties>
</file>