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BCD9-2330-7C48-BD68-D6768F7D5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77155-68DD-4742-B344-4330E89E4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FE1D-F95C-FC46-8EE7-20843E1D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886D-D285-5345-9D6C-47485AA0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DD69-7C00-504A-9921-42BA50EF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DD1E-2979-854A-B27B-0EBB9CA9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CDFC-2BE7-EE40-BE48-E21BA3EF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2D36-4885-3548-808B-D0C891AA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D500-6D03-5B43-883F-24914A5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F043-47DE-7045-8909-9BB531F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FBFB3-3731-4F46-A76B-F31A5C8B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991AA-8A7E-004F-AD54-916521F80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9A39-4967-E743-8168-A3740CAA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25EB-1D9C-0F41-8E43-2CEC2F8C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6D8E-8B2D-E64B-9F1E-A7692CA3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A5F7-B650-FD47-BFC0-344ABE4F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05C7-6D94-F345-B29D-C4EB0C70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96E61-0839-4B42-B3AF-C4F52F78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BF4E-9AA2-BF42-AB01-03E66AF1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60BD-93DE-474D-B4D4-0357DE41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3477-22EA-F549-85F2-D19041AE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31B5-1A3F-C84C-B1E2-1096D11C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B613-2929-9445-B07E-C601BF98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40F3-FEEE-2F43-ABB4-B2143905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E39E-F307-1A44-B7E3-BC3E4A3E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3A53-9953-8A4C-B772-2D1A9941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F2A-E02B-E844-8450-B92663A6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4CC8-E2FC-1E49-ACE1-54C588B7C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E650A-966C-6447-B793-288D0B1A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1D3D-6D26-3149-9828-BEA60606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5E0F0-700E-0846-B65C-B72A2F03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8445-6D8A-DE4D-A164-1FD77FA9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0D59-12A2-4348-8AB9-0F027D97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32B11-FC8A-8349-8599-7AB7AC07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E4EC2-A888-0D45-8EB7-C434CECCD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D3739-F725-C841-B8CC-B4577173D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57D5F-7722-FE49-9A2A-D2385C0E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7DB5C-4296-6744-96DC-2AD74FCF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05F3A-328C-F040-9EA7-41243B65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E4E6-0E1F-DB46-B40C-A6130054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AAFD6-A461-5049-AABA-8754FE43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29168-6071-C44D-B39C-E2448309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9542-0B99-9C42-AA91-A79B5357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1F953-C983-D04E-8393-BFBB3501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94ECD-C146-324E-A38F-98453F99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3D51-70A4-5C40-8770-1596FF2D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D716-C3DD-B747-91EE-505D8785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ECF2-5E9D-0D4D-A7A4-AC69A670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E677-5974-2440-A8B9-2C3F3186A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EB9DC-B1C8-604B-A6DF-BB71DBC3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7006-0A81-9B48-8BB9-8A97D938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E348B-9413-1A42-8EC7-0F345FF5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0A2-2BC1-B343-B5AA-445C3303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C8319-C6D9-8B4D-8609-1D3D49AE6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2CB8-DD97-B349-8303-29A3ACA30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5AD5-78C1-EC40-B44A-9EEDE1F1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CAD2-EA36-EB4A-899E-14C711BB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3F6A-47D5-A845-BE4D-689034FD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C73BB-336E-0844-9495-79F78BE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EB55-2292-5640-BA69-771268AD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E80C-F0B3-5D40-AD6D-0DB2A2A58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AE76-3540-1445-ACD3-DA157A004CDC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B5AB-CFA4-9E4B-A6F0-0E0E471D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9498-A2D6-7141-B53B-1DAAB5DB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6F96-EEF8-C84D-BC9F-BA818D186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us 5">
            <a:extLst>
              <a:ext uri="{FF2B5EF4-FFF2-40B4-BE49-F238E27FC236}">
                <a16:creationId xmlns:a16="http://schemas.microsoft.com/office/drawing/2014/main" id="{2C9BF257-3F84-1146-B78E-CA7A992D4C67}"/>
              </a:ext>
            </a:extLst>
          </p:cNvPr>
          <p:cNvSpPr/>
          <p:nvPr/>
        </p:nvSpPr>
        <p:spPr>
          <a:xfrm flipH="1" flipV="1">
            <a:off x="1495286" y="1807621"/>
            <a:ext cx="9858513" cy="4571997"/>
          </a:xfrm>
          <a:prstGeom prst="mathPlus">
            <a:avLst>
              <a:gd name="adj1" fmla="val 3975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F1EB0-7B78-EE49-98B0-4C66DD700FC2}"/>
              </a:ext>
            </a:extLst>
          </p:cNvPr>
          <p:cNvCxnSpPr>
            <a:cxnSpLocks/>
          </p:cNvCxnSpPr>
          <p:nvPr/>
        </p:nvCxnSpPr>
        <p:spPr>
          <a:xfrm>
            <a:off x="2712830" y="2106834"/>
            <a:ext cx="7359858" cy="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CD754D-A513-834E-AF6C-B88C7FD7954D}"/>
              </a:ext>
            </a:extLst>
          </p:cNvPr>
          <p:cNvCxnSpPr>
            <a:cxnSpLocks/>
          </p:cNvCxnSpPr>
          <p:nvPr/>
        </p:nvCxnSpPr>
        <p:spPr>
          <a:xfrm>
            <a:off x="2374164" y="2356630"/>
            <a:ext cx="0" cy="3884583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0D159C-4D04-1C4F-9D80-1A035CC61E52}"/>
              </a:ext>
            </a:extLst>
          </p:cNvPr>
          <p:cNvSpPr txBox="1"/>
          <p:nvPr/>
        </p:nvSpPr>
        <p:spPr>
          <a:xfrm>
            <a:off x="4245290" y="16906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A4CEF-DD1F-3548-A05D-D57D0ACFD3C9}"/>
              </a:ext>
            </a:extLst>
          </p:cNvPr>
          <p:cNvSpPr txBox="1"/>
          <p:nvPr/>
        </p:nvSpPr>
        <p:spPr>
          <a:xfrm>
            <a:off x="6823077" y="1690688"/>
            <a:ext cx="106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FDEC3E-EBA1-AD42-8AC4-B8B4A1EEFDEE}"/>
              </a:ext>
            </a:extLst>
          </p:cNvPr>
          <p:cNvSpPr txBox="1"/>
          <p:nvPr/>
        </p:nvSpPr>
        <p:spPr>
          <a:xfrm rot="16200000">
            <a:off x="1591620" y="302716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8B40F-4FED-7B43-AE2D-A091030E8C6E}"/>
              </a:ext>
            </a:extLst>
          </p:cNvPr>
          <p:cNvSpPr txBox="1"/>
          <p:nvPr/>
        </p:nvSpPr>
        <p:spPr>
          <a:xfrm rot="16200000">
            <a:off x="1511374" y="4755730"/>
            <a:ext cx="11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Landscape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95A03-6EDF-E044-8082-884AB464EFF2}"/>
              </a:ext>
            </a:extLst>
          </p:cNvPr>
          <p:cNvSpPr/>
          <p:nvPr/>
        </p:nvSpPr>
        <p:spPr>
          <a:xfrm>
            <a:off x="8069986" y="1618861"/>
            <a:ext cx="3100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 flip="none" rotWithShape="1">
                  <a:gsLst>
                    <a:gs pos="3000">
                      <a:schemeClr val="accent2">
                        <a:lumMod val="0"/>
                        <a:lumOff val="100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Continuity</a:t>
            </a:r>
            <a:endParaRPr lang="en-US" sz="5400" b="0" cap="none" spc="0" dirty="0">
              <a:ln w="0">
                <a:solidFill>
                  <a:schemeClr val="accent2">
                    <a:lumMod val="50000"/>
                  </a:schemeClr>
                </a:solidFill>
              </a:ln>
              <a:gradFill flip="none" rotWithShape="1">
                <a:gsLst>
                  <a:gs pos="3000">
                    <a:schemeClr val="accent2">
                      <a:lumMod val="0"/>
                      <a:lumOff val="100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lin ang="54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273FD4-4457-1749-A682-01A34E4994F4}"/>
              </a:ext>
            </a:extLst>
          </p:cNvPr>
          <p:cNvSpPr/>
          <p:nvPr/>
        </p:nvSpPr>
        <p:spPr>
          <a:xfrm>
            <a:off x="1561761" y="5525492"/>
            <a:ext cx="162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 flip="none" rotWithShape="1">
                  <a:gsLst>
                    <a:gs pos="3000">
                      <a:schemeClr val="accent2">
                        <a:lumMod val="0"/>
                        <a:lumOff val="100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Scale</a:t>
            </a:r>
            <a:endParaRPr lang="en-US" sz="5400" b="0" cap="none" spc="0" dirty="0">
              <a:ln w="0">
                <a:solidFill>
                  <a:schemeClr val="accent2">
                    <a:lumMod val="50000"/>
                  </a:schemeClr>
                </a:solidFill>
              </a:ln>
              <a:gradFill flip="none" rotWithShape="1">
                <a:gsLst>
                  <a:gs pos="3000">
                    <a:schemeClr val="accent2">
                      <a:lumMod val="0"/>
                      <a:lumOff val="100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lin ang="54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F5A50-E8CD-FE4D-A30B-C108BDB493EC}"/>
              </a:ext>
            </a:extLst>
          </p:cNvPr>
          <p:cNvSpPr txBox="1"/>
          <p:nvPr/>
        </p:nvSpPr>
        <p:spPr>
          <a:xfrm>
            <a:off x="6823077" y="4360476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Support better production: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shifting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Evolve guidance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Evolve production support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51AC6-D3F7-BC4E-B61C-255CD55E7B8C}"/>
              </a:ext>
            </a:extLst>
          </p:cNvPr>
          <p:cNvSpPr txBox="1"/>
          <p:nvPr/>
        </p:nvSpPr>
        <p:spPr>
          <a:xfrm>
            <a:off x="2995678" y="4360476"/>
            <a:ext cx="34288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Landscapes are for production: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Distill/distribute guidance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production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Observe product culture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CD70C-5264-6D46-8903-AB7E6AC4EB25}"/>
              </a:ext>
            </a:extLst>
          </p:cNvPr>
          <p:cNvSpPr txBox="1"/>
          <p:nvPr/>
        </p:nvSpPr>
        <p:spPr>
          <a:xfrm>
            <a:off x="6823078" y="2600657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is part of a product: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Non-breaking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as part of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Strategic forks as required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969F0-E2A7-FC4A-AA5A-72377AF50A1C}"/>
              </a:ext>
            </a:extLst>
          </p:cNvPr>
          <p:cNvSpPr txBox="1"/>
          <p:nvPr/>
        </p:nvSpPr>
        <p:spPr>
          <a:xfrm>
            <a:off x="2995678" y="2633491"/>
            <a:ext cx="33154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Planning for change: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MVP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for extensibility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Always gather feedback</a:t>
            </a:r>
          </a:p>
        </p:txBody>
      </p:sp>
    </p:spTree>
    <p:extLst>
      <p:ext uri="{BB962C8B-B14F-4D97-AF65-F5344CB8AC3E}">
        <p14:creationId xmlns:p14="http://schemas.microsoft.com/office/powerpoint/2010/main" val="250492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2018-10-26T11:25:07Z</dcterms:created>
  <dcterms:modified xsi:type="dcterms:W3CDTF">2018-10-26T11:49:35Z</dcterms:modified>
</cp:coreProperties>
</file>