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/>
    <p:restoredTop sz="94666"/>
  </p:normalViewPr>
  <p:slideViewPr>
    <p:cSldViewPr snapToGrid="0" snapToObjects="1">
      <p:cViewPr>
        <p:scale>
          <a:sx n="90" d="100"/>
          <a:sy n="90" d="100"/>
        </p:scale>
        <p:origin x="93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F27E-32A5-DE45-AD8F-4FB22CE1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17866-CF03-0341-BE71-BE650F1E6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1F7-6F6F-A44C-87D5-C8AA890A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52026-E39A-FB44-A88A-898A50E4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F4F5-5F42-BF4A-BCD8-BB47E437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5972-A939-F049-981B-621E6A3D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A2A4-BA7E-DC4A-8AAD-A16E40E1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0040-B072-BB4B-9C01-700DFE39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6BBE1-6A15-0B4C-9A6B-1F377851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9965E-9088-2D4C-988B-2B0FEEAA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7DC02-2B47-E045-9776-3603AF40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D194A-EE77-EC45-AD2B-E14560802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AFD92-0D1B-204F-B0D7-C052817A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B15F-1530-2A40-A9D1-F713E462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B318A-1360-4F41-8F17-67BD5596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6A66-1EC5-024C-89D0-D4E9D61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8ACF-A711-3248-96CE-D4B3AB7B9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6907-51E1-7349-BC9E-9383AA9B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55CE-CA54-AE40-B32E-255C9834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29D6-2347-2940-BC7F-9C798D72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7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2106-9895-2245-AF04-85774E77D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B72AD-EB19-EC4A-99D8-64A8FEAA2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BAD7-AA63-D449-8A16-21E7701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2B3EE-85CA-CE48-AE26-1F64038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684D-D8B4-724E-891E-12A5FC4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7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E761E-6CE0-674C-BC85-4E4921FE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826DE-DC8B-FF4D-A88A-DAB18F00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2921E-EE60-9D43-876D-F42D9DC5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F268-EDC9-BE48-A0B5-737E4284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E3568-C6A8-E84F-B07D-435E1EC3A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0840-56AE-0947-9D4F-5CE217F2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9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F3CC-7789-364F-89AC-A73B529F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CDC5-4743-C249-B7F9-DEA5D96C4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F8D8C-D04F-5940-BC1B-BD5F600C9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8EE01-75DA-4E45-B2F4-C52D2441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768E3-CA34-ED44-8742-F12DAA8FE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DA93D-645F-174B-8EEC-1AA89643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A0D8F-A35F-1440-9EDF-27B73611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31696-AEA9-2043-82F1-6AAFDE14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A31E-8F45-4F4D-90ED-9EAA788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D7F3D-FC84-9748-BE77-5A894AA4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90F78-F571-BE4B-BD41-9B304B8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76AB-74F2-5740-9089-FADCDFC9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6DA01-ED8E-144A-A7A9-05479890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4A561-28F1-FD41-B7AD-707DD55A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26D9-E527-554A-8AB7-B1D4BE59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003-6542-FA40-AADB-F1736D2C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063BF-54B7-4448-BB66-EB9F9C45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FFB8A-3DBF-2C42-94DD-C26F9EA2F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E8A4-7AED-534B-991A-3AE15C58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62329-C5C8-9343-8FC2-CAE21498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F52D-EBE6-0744-B5D2-58AFA10E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CD74-D76C-B740-9C98-AEE90EDE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DD1BC-E787-C245-A2F9-1C158616B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D06D-9FAB-7E45-AE75-C0DC0BF1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02E3E-EEE3-3243-83BE-88C55D37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EFDBA-E946-1E4F-BE31-6BA7205F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073EC-179F-054B-BAB2-B7A32E5B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8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6E758-B263-FB4B-916D-C0DDC8B8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C6D39-C21F-2F45-B3DB-8DDFF274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E169C-0A5E-794C-A64E-AA334C61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FF07-4F28-6A42-A40C-84343FFE64E1}" type="datetimeFigureOut">
              <a:rPr lang="en-US" smtClean="0"/>
              <a:t>12/5/19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CA76-737F-BE41-B626-3B2708D0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9D43-A5C3-3A4D-9CB3-C82C34856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1BC2-DB69-4444-BD39-2F6122C07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A76BEC-98F7-1B41-A168-8450F476252B}"/>
              </a:ext>
            </a:extLst>
          </p:cNvPr>
          <p:cNvCxnSpPr>
            <a:cxnSpLocks/>
            <a:endCxn id="127" idx="3"/>
          </p:cNvCxnSpPr>
          <p:nvPr/>
        </p:nvCxnSpPr>
        <p:spPr>
          <a:xfrm>
            <a:off x="5373608" y="3618124"/>
            <a:ext cx="6705996" cy="16476"/>
          </a:xfrm>
          <a:prstGeom prst="line">
            <a:avLst/>
          </a:prstGeom>
          <a:ln w="9525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loud 115">
            <a:extLst>
              <a:ext uri="{FF2B5EF4-FFF2-40B4-BE49-F238E27FC236}">
                <a16:creationId xmlns:a16="http://schemas.microsoft.com/office/drawing/2014/main" id="{37FEE7C5-30BB-294A-90F1-6692C3565B63}"/>
              </a:ext>
            </a:extLst>
          </p:cNvPr>
          <p:cNvSpPr/>
          <p:nvPr/>
        </p:nvSpPr>
        <p:spPr>
          <a:xfrm>
            <a:off x="9263485" y="5352278"/>
            <a:ext cx="1638571" cy="105877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1BB1C5-7EFF-6F4F-A250-2A75EE6DA485}"/>
              </a:ext>
            </a:extLst>
          </p:cNvPr>
          <p:cNvSpPr/>
          <p:nvPr/>
        </p:nvSpPr>
        <p:spPr>
          <a:xfrm>
            <a:off x="7469446" y="3945367"/>
            <a:ext cx="1452052" cy="122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API 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08AB5-57C9-A849-AFA1-881E57A6B644}"/>
              </a:ext>
            </a:extLst>
          </p:cNvPr>
          <p:cNvSpPr/>
          <p:nvPr/>
        </p:nvSpPr>
        <p:spPr>
          <a:xfrm>
            <a:off x="5505197" y="2113442"/>
            <a:ext cx="3416300" cy="122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Portal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BC9EA-E110-C94E-89C1-BA5E685C286F}"/>
              </a:ext>
            </a:extLst>
          </p:cNvPr>
          <p:cNvSpPr/>
          <p:nvPr/>
        </p:nvSpPr>
        <p:spPr>
          <a:xfrm>
            <a:off x="5619671" y="2218174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C4E70-BA61-F540-9CD0-C61303B107D2}"/>
              </a:ext>
            </a:extLst>
          </p:cNvPr>
          <p:cNvSpPr/>
          <p:nvPr/>
        </p:nvSpPr>
        <p:spPr>
          <a:xfrm>
            <a:off x="6942297" y="2218174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1E727-6797-9C4F-881D-4F8A05203536}"/>
              </a:ext>
            </a:extLst>
          </p:cNvPr>
          <p:cNvSpPr/>
          <p:nvPr/>
        </p:nvSpPr>
        <p:spPr>
          <a:xfrm>
            <a:off x="6279896" y="2219652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BD14A-B9B4-DE4F-9F91-9CA066DBC049}"/>
              </a:ext>
            </a:extLst>
          </p:cNvPr>
          <p:cNvSpPr/>
          <p:nvPr/>
        </p:nvSpPr>
        <p:spPr>
          <a:xfrm>
            <a:off x="7603610" y="2219652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811B8-F3D7-3947-8988-3DD0B7B4E4CA}"/>
              </a:ext>
            </a:extLst>
          </p:cNvPr>
          <p:cNvSpPr/>
          <p:nvPr/>
        </p:nvSpPr>
        <p:spPr>
          <a:xfrm>
            <a:off x="8264923" y="2218174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9466E-4B25-7A40-B91E-E0989868A133}"/>
              </a:ext>
            </a:extLst>
          </p:cNvPr>
          <p:cNvSpPr/>
          <p:nvPr/>
        </p:nvSpPr>
        <p:spPr>
          <a:xfrm>
            <a:off x="5505196" y="3945367"/>
            <a:ext cx="1441919" cy="1229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API Management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01DEE8-6B9A-E643-AAB0-A8C3BC73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08" y="445206"/>
            <a:ext cx="2729077" cy="136346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03FA90-D3DB-8444-8265-1F8D7EB590FD}"/>
              </a:ext>
            </a:extLst>
          </p:cNvPr>
          <p:cNvCxnSpPr>
            <a:cxnSpLocks/>
          </p:cNvCxnSpPr>
          <p:nvPr/>
        </p:nvCxnSpPr>
        <p:spPr>
          <a:xfrm flipV="1">
            <a:off x="7860254" y="3343275"/>
            <a:ext cx="0" cy="7068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B0CB88-5E2F-C246-882B-444BBE3A7126}"/>
              </a:ext>
            </a:extLst>
          </p:cNvPr>
          <p:cNvCxnSpPr>
            <a:cxnSpLocks/>
          </p:cNvCxnSpPr>
          <p:nvPr/>
        </p:nvCxnSpPr>
        <p:spPr>
          <a:xfrm flipV="1">
            <a:off x="8533516" y="3343275"/>
            <a:ext cx="0" cy="7068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631D1F-4754-1C49-A9FB-35D18D39B81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202560" y="3343277"/>
            <a:ext cx="11441" cy="236294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6C05EF-81FA-1948-9C89-8092D527C364}"/>
              </a:ext>
            </a:extLst>
          </p:cNvPr>
          <p:cNvCxnSpPr>
            <a:cxnSpLocks/>
          </p:cNvCxnSpPr>
          <p:nvPr/>
        </p:nvCxnSpPr>
        <p:spPr>
          <a:xfrm flipV="1">
            <a:off x="6554244" y="3343275"/>
            <a:ext cx="0" cy="7068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F2B250-3F6B-884B-B986-CA5759FBEF24}"/>
              </a:ext>
            </a:extLst>
          </p:cNvPr>
          <p:cNvCxnSpPr>
            <a:cxnSpLocks/>
          </p:cNvCxnSpPr>
          <p:nvPr/>
        </p:nvCxnSpPr>
        <p:spPr>
          <a:xfrm flipV="1">
            <a:off x="5873657" y="3343275"/>
            <a:ext cx="0" cy="70682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693E61-7DC3-7F4D-8B0C-175A0141C53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879934" y="5175201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720BAC-9A4D-8540-AA99-BE8556F47191}"/>
              </a:ext>
            </a:extLst>
          </p:cNvPr>
          <p:cNvCxnSpPr>
            <a:cxnSpLocks/>
          </p:cNvCxnSpPr>
          <p:nvPr/>
        </p:nvCxnSpPr>
        <p:spPr>
          <a:xfrm flipV="1">
            <a:off x="6541764" y="5175201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37DDF8-918E-AB42-A49F-821D28FD6284}"/>
              </a:ext>
            </a:extLst>
          </p:cNvPr>
          <p:cNvCxnSpPr>
            <a:cxnSpLocks/>
          </p:cNvCxnSpPr>
          <p:nvPr/>
        </p:nvCxnSpPr>
        <p:spPr>
          <a:xfrm flipV="1">
            <a:off x="7860254" y="5175201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CF67C7-040B-A149-AFCA-E17D1A2ECD64}"/>
              </a:ext>
            </a:extLst>
          </p:cNvPr>
          <p:cNvCxnSpPr>
            <a:cxnSpLocks/>
          </p:cNvCxnSpPr>
          <p:nvPr/>
        </p:nvCxnSpPr>
        <p:spPr>
          <a:xfrm flipV="1">
            <a:off x="8503379" y="5175201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38D6C4-2DDF-E94E-9CE3-6D85E7AA1C14}"/>
              </a:ext>
            </a:extLst>
          </p:cNvPr>
          <p:cNvSpPr/>
          <p:nvPr/>
        </p:nvSpPr>
        <p:spPr>
          <a:xfrm>
            <a:off x="5619671" y="4050098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CAACE-DEDB-254F-BF08-FE128AE04EE3}"/>
              </a:ext>
            </a:extLst>
          </p:cNvPr>
          <p:cNvSpPr/>
          <p:nvPr/>
        </p:nvSpPr>
        <p:spPr>
          <a:xfrm>
            <a:off x="6279896" y="4051576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B8B374-B714-3440-B469-5E552B419ED6}"/>
              </a:ext>
            </a:extLst>
          </p:cNvPr>
          <p:cNvSpPr/>
          <p:nvPr/>
        </p:nvSpPr>
        <p:spPr>
          <a:xfrm>
            <a:off x="7603610" y="4051576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ED6FD-DD01-954F-851B-9ED10E36CA4F}"/>
              </a:ext>
            </a:extLst>
          </p:cNvPr>
          <p:cNvSpPr/>
          <p:nvPr/>
        </p:nvSpPr>
        <p:spPr>
          <a:xfrm>
            <a:off x="8264923" y="4050098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CF0529-D802-B64A-A7F9-EF9D81CA7E93}"/>
              </a:ext>
            </a:extLst>
          </p:cNvPr>
          <p:cNvSpPr/>
          <p:nvPr/>
        </p:nvSpPr>
        <p:spPr>
          <a:xfrm>
            <a:off x="5619671" y="5706221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5FD99-B082-184A-84EF-B66EA7579EF1}"/>
              </a:ext>
            </a:extLst>
          </p:cNvPr>
          <p:cNvSpPr/>
          <p:nvPr/>
        </p:nvSpPr>
        <p:spPr>
          <a:xfrm>
            <a:off x="6942297" y="5706221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EF5D6-72C9-6A46-9E30-B70112DC6A7E}"/>
              </a:ext>
            </a:extLst>
          </p:cNvPr>
          <p:cNvSpPr/>
          <p:nvPr/>
        </p:nvSpPr>
        <p:spPr>
          <a:xfrm>
            <a:off x="6279896" y="5707699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FD19AF-56B2-2140-A60D-18F42722F02B}"/>
              </a:ext>
            </a:extLst>
          </p:cNvPr>
          <p:cNvSpPr/>
          <p:nvPr/>
        </p:nvSpPr>
        <p:spPr>
          <a:xfrm>
            <a:off x="7603610" y="5707699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E8B674-C2FD-DF40-8512-F3952C695396}"/>
              </a:ext>
            </a:extLst>
          </p:cNvPr>
          <p:cNvSpPr/>
          <p:nvPr/>
        </p:nvSpPr>
        <p:spPr>
          <a:xfrm>
            <a:off x="8264923" y="5706221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ED2D0F-C830-5D4D-B6B6-14A145DABB25}"/>
              </a:ext>
            </a:extLst>
          </p:cNvPr>
          <p:cNvSpPr/>
          <p:nvPr/>
        </p:nvSpPr>
        <p:spPr>
          <a:xfrm>
            <a:off x="915205" y="2113442"/>
            <a:ext cx="3416300" cy="1504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805BC3-A5B9-7841-8A71-00973055E71F}"/>
              </a:ext>
            </a:extLst>
          </p:cNvPr>
          <p:cNvSpPr/>
          <p:nvPr/>
        </p:nvSpPr>
        <p:spPr>
          <a:xfrm>
            <a:off x="1029681" y="2219652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28CFD6B-92B0-064B-BC57-2432F581EF01}"/>
              </a:ext>
            </a:extLst>
          </p:cNvPr>
          <p:cNvSpPr/>
          <p:nvPr/>
        </p:nvSpPr>
        <p:spPr>
          <a:xfrm>
            <a:off x="2352307" y="2219652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051B41-D666-CE45-96FA-5F735416F3A2}"/>
              </a:ext>
            </a:extLst>
          </p:cNvPr>
          <p:cNvSpPr/>
          <p:nvPr/>
        </p:nvSpPr>
        <p:spPr>
          <a:xfrm>
            <a:off x="1689906" y="2221130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33259F-820C-334E-BA8A-52850354040D}"/>
              </a:ext>
            </a:extLst>
          </p:cNvPr>
          <p:cNvSpPr/>
          <p:nvPr/>
        </p:nvSpPr>
        <p:spPr>
          <a:xfrm>
            <a:off x="3013620" y="2221130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E714BF-26C9-DF4C-91E7-29E54E76A6FE}"/>
              </a:ext>
            </a:extLst>
          </p:cNvPr>
          <p:cNvSpPr/>
          <p:nvPr/>
        </p:nvSpPr>
        <p:spPr>
          <a:xfrm>
            <a:off x="3674933" y="2219652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D6F7AB-3E5F-EF43-95A0-C82C73525695}"/>
              </a:ext>
            </a:extLst>
          </p:cNvPr>
          <p:cNvSpPr/>
          <p:nvPr/>
        </p:nvSpPr>
        <p:spPr>
          <a:xfrm>
            <a:off x="915206" y="3619602"/>
            <a:ext cx="3416299" cy="155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Management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158B45C-4208-7840-B19C-54C8E70D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18" y="446684"/>
            <a:ext cx="2729077" cy="1363466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6BB228-39B4-324C-A923-6772C978CBC9}"/>
              </a:ext>
            </a:extLst>
          </p:cNvPr>
          <p:cNvCxnSpPr>
            <a:cxnSpLocks/>
          </p:cNvCxnSpPr>
          <p:nvPr/>
        </p:nvCxnSpPr>
        <p:spPr>
          <a:xfrm>
            <a:off x="3280618" y="2546895"/>
            <a:ext cx="1595" cy="11789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9518D0-7050-6F4E-ADD2-98F73146B57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935196" y="2546895"/>
            <a:ext cx="8330" cy="119690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274384-F70F-254D-B342-7C2DAC2988A5}"/>
              </a:ext>
            </a:extLst>
          </p:cNvPr>
          <p:cNvCxnSpPr>
            <a:cxnSpLocks/>
            <a:endCxn id="105" idx="0"/>
          </p:cNvCxnSpPr>
          <p:nvPr/>
        </p:nvCxnSpPr>
        <p:spPr>
          <a:xfrm flipH="1">
            <a:off x="2614698" y="2546895"/>
            <a:ext cx="9314" cy="119328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97223C-87DF-AA4B-96A3-7D47386AE502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934112" y="2546895"/>
            <a:ext cx="16057" cy="119838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B8EA37-C4AF-2A42-8A21-930F2E64997C}"/>
              </a:ext>
            </a:extLst>
          </p:cNvPr>
          <p:cNvCxnSpPr>
            <a:cxnSpLocks/>
          </p:cNvCxnSpPr>
          <p:nvPr/>
        </p:nvCxnSpPr>
        <p:spPr>
          <a:xfrm>
            <a:off x="1283667" y="2546895"/>
            <a:ext cx="16630" cy="117891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69F3DC-CFE5-E346-AA7C-0F38A883C165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289944" y="5176679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801A58-E7FF-524F-BBA8-FE22AE526F7C}"/>
              </a:ext>
            </a:extLst>
          </p:cNvPr>
          <p:cNvCxnSpPr>
            <a:cxnSpLocks/>
          </p:cNvCxnSpPr>
          <p:nvPr/>
        </p:nvCxnSpPr>
        <p:spPr>
          <a:xfrm flipV="1">
            <a:off x="1951774" y="5176679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6D2CF1E-324E-F94D-AB84-A72C44421D23}"/>
              </a:ext>
            </a:extLst>
          </p:cNvPr>
          <p:cNvCxnSpPr>
            <a:cxnSpLocks/>
          </p:cNvCxnSpPr>
          <p:nvPr/>
        </p:nvCxnSpPr>
        <p:spPr>
          <a:xfrm flipV="1">
            <a:off x="3270264" y="5176679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923238-F110-2248-93A7-E0AD7E0E0F48}"/>
              </a:ext>
            </a:extLst>
          </p:cNvPr>
          <p:cNvCxnSpPr>
            <a:cxnSpLocks/>
          </p:cNvCxnSpPr>
          <p:nvPr/>
        </p:nvCxnSpPr>
        <p:spPr>
          <a:xfrm flipV="1">
            <a:off x="3913389" y="5176679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F9CE6C9-5150-8A43-B542-51086930511B}"/>
              </a:ext>
            </a:extLst>
          </p:cNvPr>
          <p:cNvSpPr/>
          <p:nvPr/>
        </p:nvSpPr>
        <p:spPr>
          <a:xfrm>
            <a:off x="1029681" y="3743800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895C45-8622-7B4E-B0FE-7C8416AA92DE}"/>
              </a:ext>
            </a:extLst>
          </p:cNvPr>
          <p:cNvSpPr/>
          <p:nvPr/>
        </p:nvSpPr>
        <p:spPr>
          <a:xfrm>
            <a:off x="1689906" y="3745278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D82DF61-7B14-FF46-958D-9E62353EB66B}"/>
              </a:ext>
            </a:extLst>
          </p:cNvPr>
          <p:cNvSpPr/>
          <p:nvPr/>
        </p:nvSpPr>
        <p:spPr>
          <a:xfrm>
            <a:off x="3013620" y="3745278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EE5F7D-7B89-474E-BFE5-B24A03819764}"/>
              </a:ext>
            </a:extLst>
          </p:cNvPr>
          <p:cNvSpPr/>
          <p:nvPr/>
        </p:nvSpPr>
        <p:spPr>
          <a:xfrm>
            <a:off x="3674933" y="3743800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  <a:headEnd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B7502E-39D9-1048-B714-D623AD2F3A99}"/>
              </a:ext>
            </a:extLst>
          </p:cNvPr>
          <p:cNvSpPr/>
          <p:nvPr/>
        </p:nvSpPr>
        <p:spPr>
          <a:xfrm>
            <a:off x="1029681" y="5707699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B36591-5D64-BD4C-BB63-D37972984937}"/>
              </a:ext>
            </a:extLst>
          </p:cNvPr>
          <p:cNvSpPr/>
          <p:nvPr/>
        </p:nvSpPr>
        <p:spPr>
          <a:xfrm>
            <a:off x="1689906" y="5709177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A19BEF-A11C-1E40-B77F-ADDDD5D66BA8}"/>
              </a:ext>
            </a:extLst>
          </p:cNvPr>
          <p:cNvSpPr/>
          <p:nvPr/>
        </p:nvSpPr>
        <p:spPr>
          <a:xfrm>
            <a:off x="3013620" y="5709177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EC23423-27DE-6C4C-A430-CA38F432A2F7}"/>
              </a:ext>
            </a:extLst>
          </p:cNvPr>
          <p:cNvSpPr/>
          <p:nvPr/>
        </p:nvSpPr>
        <p:spPr>
          <a:xfrm>
            <a:off x="3674933" y="5707699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C371D1C-800C-094C-BE83-FCA08D960F47}"/>
              </a:ext>
            </a:extLst>
          </p:cNvPr>
          <p:cNvSpPr/>
          <p:nvPr/>
        </p:nvSpPr>
        <p:spPr>
          <a:xfrm>
            <a:off x="2354435" y="3740180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49203B6-8437-D14B-BEA5-F9CAF616E415}"/>
              </a:ext>
            </a:extLst>
          </p:cNvPr>
          <p:cNvCxnSpPr>
            <a:cxnSpLocks/>
          </p:cNvCxnSpPr>
          <p:nvPr/>
        </p:nvCxnSpPr>
        <p:spPr>
          <a:xfrm flipV="1">
            <a:off x="2621864" y="5200287"/>
            <a:ext cx="10353" cy="53102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BCCA24B-F0DC-A44B-AAFF-C01CDD1AD57F}"/>
              </a:ext>
            </a:extLst>
          </p:cNvPr>
          <p:cNvSpPr/>
          <p:nvPr/>
        </p:nvSpPr>
        <p:spPr>
          <a:xfrm>
            <a:off x="2352307" y="5707699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74228BD-E2D0-BD43-A81E-D6A7AD5BDE6C}"/>
              </a:ext>
            </a:extLst>
          </p:cNvPr>
          <p:cNvSpPr/>
          <p:nvPr/>
        </p:nvSpPr>
        <p:spPr>
          <a:xfrm>
            <a:off x="916531" y="2116926"/>
            <a:ext cx="3416300" cy="1504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Portal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067A8D8-A81F-E746-A953-A7370A21FE87}"/>
              </a:ext>
            </a:extLst>
          </p:cNvPr>
          <p:cNvSpPr/>
          <p:nvPr/>
        </p:nvSpPr>
        <p:spPr>
          <a:xfrm>
            <a:off x="9476750" y="5731035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EF9A346-A09F-2A4B-86F1-02030F78C9FB}"/>
              </a:ext>
            </a:extLst>
          </p:cNvPr>
          <p:cNvSpPr/>
          <p:nvPr/>
        </p:nvSpPr>
        <p:spPr>
          <a:xfrm>
            <a:off x="10136975" y="5731034"/>
            <a:ext cx="520525" cy="3272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F4A38ED-2B84-1147-B26D-686168C74AA3}"/>
              </a:ext>
            </a:extLst>
          </p:cNvPr>
          <p:cNvCxnSpPr>
            <a:cxnSpLocks/>
          </p:cNvCxnSpPr>
          <p:nvPr/>
        </p:nvCxnSpPr>
        <p:spPr>
          <a:xfrm flipV="1">
            <a:off x="10094111" y="2987413"/>
            <a:ext cx="0" cy="242930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783BC19-9999-0546-990A-BECE859FE08C}"/>
              </a:ext>
            </a:extLst>
          </p:cNvPr>
          <p:cNvCxnSpPr>
            <a:cxnSpLocks/>
          </p:cNvCxnSpPr>
          <p:nvPr/>
        </p:nvCxnSpPr>
        <p:spPr>
          <a:xfrm flipH="1">
            <a:off x="8921498" y="2987413"/>
            <a:ext cx="117261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E51EED-AE3F-1948-A084-BB9D66C9BDC3}"/>
              </a:ext>
            </a:extLst>
          </p:cNvPr>
          <p:cNvSpPr txBox="1"/>
          <p:nvPr/>
        </p:nvSpPr>
        <p:spPr>
          <a:xfrm>
            <a:off x="10891458" y="3219101"/>
            <a:ext cx="1188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the</a:t>
            </a:r>
          </a:p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APIs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5D020E8-A45A-954D-93D4-6B2F4AD7843A}"/>
              </a:ext>
            </a:extLst>
          </p:cNvPr>
          <p:cNvCxnSpPr>
            <a:cxnSpLocks/>
          </p:cNvCxnSpPr>
          <p:nvPr/>
        </p:nvCxnSpPr>
        <p:spPr>
          <a:xfrm flipV="1">
            <a:off x="10657500" y="1339588"/>
            <a:ext cx="0" cy="226006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7140A8E-6A6A-9542-8462-578D54D4E8B1}"/>
              </a:ext>
            </a:extLst>
          </p:cNvPr>
          <p:cNvCxnSpPr>
            <a:cxnSpLocks/>
          </p:cNvCxnSpPr>
          <p:nvPr/>
        </p:nvCxnSpPr>
        <p:spPr>
          <a:xfrm flipH="1">
            <a:off x="8921497" y="1339588"/>
            <a:ext cx="173600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6A9E19B-827B-3F42-B56A-E4C828D28BD0}"/>
              </a:ext>
            </a:extLst>
          </p:cNvPr>
          <p:cNvCxnSpPr>
            <a:cxnSpLocks/>
            <a:endCxn id="127" idx="3"/>
          </p:cNvCxnSpPr>
          <p:nvPr/>
        </p:nvCxnSpPr>
        <p:spPr>
          <a:xfrm>
            <a:off x="88980" y="3611499"/>
            <a:ext cx="11990624" cy="2310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2B065A4-DA8F-D94D-B5AC-CCE9B28347D6}"/>
              </a:ext>
            </a:extLst>
          </p:cNvPr>
          <p:cNvSpPr txBox="1"/>
          <p:nvPr/>
        </p:nvSpPr>
        <p:spPr>
          <a:xfrm rot="16200000">
            <a:off x="-493686" y="2554309"/>
            <a:ext cx="165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Outside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D16FDE-4E44-A847-8D3B-15E5673D212A}"/>
              </a:ext>
            </a:extLst>
          </p:cNvPr>
          <p:cNvSpPr txBox="1"/>
          <p:nvPr/>
        </p:nvSpPr>
        <p:spPr>
          <a:xfrm rot="16200000">
            <a:off x="-179214" y="409208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Inside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46F202-0141-8544-83FB-CA7AA68F5F64}"/>
              </a:ext>
            </a:extLst>
          </p:cNvPr>
          <p:cNvSpPr txBox="1"/>
          <p:nvPr/>
        </p:nvSpPr>
        <p:spPr>
          <a:xfrm>
            <a:off x="9885278" y="5451493"/>
            <a:ext cx="7008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External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5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48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14</cp:revision>
  <dcterms:created xsi:type="dcterms:W3CDTF">2019-12-05T18:08:48Z</dcterms:created>
  <dcterms:modified xsi:type="dcterms:W3CDTF">2019-12-05T18:52:17Z</dcterms:modified>
</cp:coreProperties>
</file>