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0"/>
    <p:restoredTop sz="94643"/>
  </p:normalViewPr>
  <p:slideViewPr>
    <p:cSldViewPr snapToGrid="0" snapToObjects="1">
      <p:cViewPr>
        <p:scale>
          <a:sx n="110" d="100"/>
          <a:sy n="110" d="100"/>
        </p:scale>
        <p:origin x="-21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6955-208D-C04B-A919-5C2D60DD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1BE19-B788-4048-9403-21F825F7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4666-D77A-1344-9D31-BBA9B77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DF65-579C-2943-9C2A-7348694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E3CF-57E6-2244-8167-DDACF6AD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882-48F8-1A47-B8EB-B852573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210A-6EF4-7B4E-BBA1-8C88379E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ABD5-A248-2C4C-946A-D5D9194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2-18AE-C346-BF0B-18A43FBC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07DA-BA31-FB40-97C7-A153A5A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91760-905D-CA49-8DB9-32BE9720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E7F0-2857-A342-B3E4-A8CA7324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8374-F2A4-724D-9E06-1688FE7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181D-624F-DD46-9405-74ABCC1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7EB0-B97C-0345-BE7B-9405890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648-97C5-3D4E-B877-354723F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7304-602E-654D-A418-6709BBA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4BE2-A85C-B346-99B2-755BE1A5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D378-7F37-4645-A0A1-4E72674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7896-93B4-5445-B25B-25D74A9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510-E8E8-1748-9E75-D933C0B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2D02-86CB-5C40-A77E-7BBF772C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045C-0F71-FD44-A1AD-2C051067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86C-3FD7-904F-A7E3-2922027F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2F84-9C04-5F42-B938-508C14A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F8B-1F9C-9542-9146-1BB9A5A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63BD-32E5-234D-A0BA-123F85A6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C1DC-B301-A24F-9D37-BF9A48C7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8C1C-A052-CB46-A942-1EC9AC9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2EE3-7F90-6C43-A0AA-0F8A990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043A-9D56-294C-BF7A-18A74BC1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5D7-A08D-7C4F-8D91-BE392EA8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6EA2-3D34-6A45-8677-897A7D4E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F81E-C19D-3944-9E87-FC86954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FC8B3-A5F7-2E43-B976-5CDF9AD9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2CB3-2C89-9A40-BFB3-DC1B3347F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09828-0008-F048-80C9-591BF97E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8208-61D6-7943-821A-2D8F8D9E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336E8-02AA-4146-BAD8-84D77FF9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FF7-BB73-6742-BB5F-EA84B15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9CB9D-3335-4A4F-A8A4-8C52CB7C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81AC-0CE4-E54B-A257-DFE5904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31D2-0966-6048-8496-703F671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896C-CEFE-F04C-8441-C2D59FBE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B244B-D505-774C-9C08-873ADD26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070B-DF17-684E-8179-6210B3A5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DFE-5305-5646-A04A-1F30569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0A81-24D2-8D42-80A7-717B601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0CECD-3784-6842-B96B-143983DD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0866-25C9-7A49-A964-15F42087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FCA-D7B9-4847-8597-C47C3DD2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B262-B99A-924C-9ADC-80D30754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DCDE-C878-C04B-9806-64139D3E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950DB-BE0D-3940-98E6-6A3E95C1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06C1-40E9-5643-8EBE-EEAD2B43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4650-F6FC-7E46-807C-AB11C9A7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875A-C692-8547-8162-9E6C50DF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0AFF-D375-1A42-9257-7EE853A2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7F295-DAD3-9442-BC98-29505099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C518-66CC-C54A-8700-10E1A31A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6C5D-7B8E-EB48-A488-901C00784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E601-2135-CC44-841A-C31560BEC2A6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F27-D0EB-E94A-B925-5AC681313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80AF-70CE-AB43-94A2-C7742A7C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63A903-14C2-C545-B493-573311D06B92}"/>
              </a:ext>
            </a:extLst>
          </p:cNvPr>
          <p:cNvSpPr/>
          <p:nvPr/>
        </p:nvSpPr>
        <p:spPr>
          <a:xfrm>
            <a:off x="2257412" y="757912"/>
            <a:ext cx="5400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64E36-AFA1-8B40-B5DA-295527856F2B}"/>
              </a:ext>
            </a:extLst>
          </p:cNvPr>
          <p:cNvSpPr/>
          <p:nvPr/>
        </p:nvSpPr>
        <p:spPr>
          <a:xfrm>
            <a:off x="2257414" y="2557912"/>
            <a:ext cx="540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76021-AE9F-A643-AFAF-2C1BB78CE2A8}"/>
              </a:ext>
            </a:extLst>
          </p:cNvPr>
          <p:cNvSpPr txBox="1"/>
          <p:nvPr/>
        </p:nvSpPr>
        <p:spPr>
          <a:xfrm>
            <a:off x="8089875" y="1106833"/>
            <a:ext cx="1503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External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B09A4-1EEF-C64B-A4D3-C4EF7BC5C224}"/>
              </a:ext>
            </a:extLst>
          </p:cNvPr>
          <p:cNvSpPr txBox="1"/>
          <p:nvPr/>
        </p:nvSpPr>
        <p:spPr>
          <a:xfrm>
            <a:off x="8149187" y="4732880"/>
            <a:ext cx="1385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Internal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C3E988-F93B-0A48-A949-F5D985C938BC}"/>
              </a:ext>
            </a:extLst>
          </p:cNvPr>
          <p:cNvGrpSpPr/>
          <p:nvPr/>
        </p:nvGrpSpPr>
        <p:grpSpPr>
          <a:xfrm>
            <a:off x="2257410" y="774869"/>
            <a:ext cx="7666791" cy="2041481"/>
            <a:chOff x="2257410" y="774869"/>
            <a:chExt cx="7666791" cy="20414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E346A9-F570-7742-929A-874D507BC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1184" y="2557912"/>
              <a:ext cx="983017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28E7EF-09DD-9C45-8D35-1BD9731DFA1C}"/>
                </a:ext>
              </a:extLst>
            </p:cNvPr>
            <p:cNvSpPr/>
            <p:nvPr/>
          </p:nvSpPr>
          <p:spPr>
            <a:xfrm>
              <a:off x="2257410" y="774869"/>
              <a:ext cx="540000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5C8B0C-32A5-7245-A579-D648F75BEBE6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10" y="2561021"/>
              <a:ext cx="6705237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27EE1D-78B0-E642-A988-20882835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693" y="2342590"/>
              <a:ext cx="756000" cy="473760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F2D5CA-F974-FA40-935F-0E5D81873362}"/>
              </a:ext>
            </a:extLst>
          </p:cNvPr>
          <p:cNvCxnSpPr>
            <a:cxnSpLocks/>
            <a:stCxn id="25" idx="2"/>
            <a:endCxn id="26" idx="5"/>
          </p:cNvCxnSpPr>
          <p:nvPr/>
        </p:nvCxnSpPr>
        <p:spPr>
          <a:xfrm flipH="1" flipV="1">
            <a:off x="3394475" y="5245522"/>
            <a:ext cx="476910" cy="21005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FDF35-23C8-5D47-87D7-C26F4BD7A81D}"/>
              </a:ext>
            </a:extLst>
          </p:cNvPr>
          <p:cNvCxnSpPr>
            <a:cxnSpLocks/>
            <a:stCxn id="26" idx="0"/>
            <a:endCxn id="22" idx="3"/>
          </p:cNvCxnSpPr>
          <p:nvPr/>
        </p:nvCxnSpPr>
        <p:spPr>
          <a:xfrm flipV="1">
            <a:off x="3127189" y="3372510"/>
            <a:ext cx="644209" cy="1227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31E5B-6089-EE49-9629-B9F1AF647197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4441639" y="1870086"/>
            <a:ext cx="1002093" cy="26829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AF4DD7-D3CA-5448-BE7C-F8088EDEC49A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>
            <a:off x="6100752" y="4145960"/>
            <a:ext cx="518604" cy="78502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98849-0865-0C42-8905-BA3D94C8132B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 flipV="1">
            <a:off x="5722752" y="2296912"/>
            <a:ext cx="378000" cy="10930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C7787E-6CAB-6544-9FC5-7DAA9A42784A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flipH="1" flipV="1">
            <a:off x="3160526" y="2035912"/>
            <a:ext cx="878158" cy="691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B31153-EFEE-4D4C-8F3C-741D68978A35}"/>
              </a:ext>
            </a:extLst>
          </p:cNvPr>
          <p:cNvCxnSpPr>
            <a:cxnSpLocks/>
            <a:stCxn id="21" idx="4"/>
            <a:endCxn id="27" idx="7"/>
          </p:cNvCxnSpPr>
          <p:nvPr/>
        </p:nvCxnSpPr>
        <p:spPr>
          <a:xfrm>
            <a:off x="6879082" y="1870086"/>
            <a:ext cx="7560" cy="317161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5129A72-702A-534C-886A-630FDA14C184}"/>
              </a:ext>
            </a:extLst>
          </p:cNvPr>
          <p:cNvSpPr/>
          <p:nvPr/>
        </p:nvSpPr>
        <p:spPr>
          <a:xfrm>
            <a:off x="5065732" y="4552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3FDEFD-B227-F941-AA22-221BB3154306}"/>
              </a:ext>
            </a:extLst>
          </p:cNvPr>
          <p:cNvSpPr/>
          <p:nvPr/>
        </p:nvSpPr>
        <p:spPr>
          <a:xfrm>
            <a:off x="3871385" y="507757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55CAD9-FC59-864A-9D20-9431EB7E5CC1}"/>
              </a:ext>
            </a:extLst>
          </p:cNvPr>
          <p:cNvSpPr/>
          <p:nvPr/>
        </p:nvSpPr>
        <p:spPr>
          <a:xfrm>
            <a:off x="2749189" y="460023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395893-4480-1D43-8DC2-47BD9AE8C4BD}"/>
              </a:ext>
            </a:extLst>
          </p:cNvPr>
          <p:cNvSpPr/>
          <p:nvPr/>
        </p:nvSpPr>
        <p:spPr>
          <a:xfrm>
            <a:off x="6241356" y="4930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29B093-3C75-D14D-8AD7-29CE42DA664C}"/>
              </a:ext>
            </a:extLst>
          </p:cNvPr>
          <p:cNvSpPr/>
          <p:nvPr/>
        </p:nvSpPr>
        <p:spPr>
          <a:xfrm>
            <a:off x="2782526" y="1279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88C1E2-107D-AE4B-90EF-117DDB020A16}"/>
              </a:ext>
            </a:extLst>
          </p:cNvPr>
          <p:cNvSpPr/>
          <p:nvPr/>
        </p:nvSpPr>
        <p:spPr>
          <a:xfrm>
            <a:off x="4063639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C005D-25E0-9646-A23C-5C8242E750CE}"/>
              </a:ext>
            </a:extLst>
          </p:cNvPr>
          <p:cNvSpPr/>
          <p:nvPr/>
        </p:nvSpPr>
        <p:spPr>
          <a:xfrm>
            <a:off x="5344752" y="1540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E59E8-F2CB-A449-9D43-DC0D1FEB3B13}"/>
              </a:ext>
            </a:extLst>
          </p:cNvPr>
          <p:cNvSpPr/>
          <p:nvPr/>
        </p:nvSpPr>
        <p:spPr>
          <a:xfrm>
            <a:off x="6501082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25F4CB-7819-714E-A91D-52756B30E074}"/>
              </a:ext>
            </a:extLst>
          </p:cNvPr>
          <p:cNvSpPr/>
          <p:nvPr/>
        </p:nvSpPr>
        <p:spPr>
          <a:xfrm>
            <a:off x="3660684" y="272722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4F39C1-69B0-7B49-A271-D799B20B3916}"/>
              </a:ext>
            </a:extLst>
          </p:cNvPr>
          <p:cNvSpPr/>
          <p:nvPr/>
        </p:nvSpPr>
        <p:spPr>
          <a:xfrm>
            <a:off x="5722752" y="3389960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A7ECB69-1D06-4240-9868-F6B8CAF1EEB5}"/>
              </a:ext>
            </a:extLst>
          </p:cNvPr>
          <p:cNvSpPr/>
          <p:nvPr/>
        </p:nvSpPr>
        <p:spPr>
          <a:xfrm>
            <a:off x="2257413" y="757912"/>
            <a:ext cx="5399999" cy="5399326"/>
          </a:xfrm>
          <a:prstGeom prst="frame">
            <a:avLst>
              <a:gd name="adj1" fmla="val 2031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11</cp:revision>
  <dcterms:created xsi:type="dcterms:W3CDTF">2019-09-02T14:19:54Z</dcterms:created>
  <dcterms:modified xsi:type="dcterms:W3CDTF">2019-09-05T15:06:41Z</dcterms:modified>
</cp:coreProperties>
</file>