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57388" y="2414588"/>
            <a:ext cx="1935957" cy="151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Micro-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8919" y="2414587"/>
            <a:ext cx="1114426" cy="15178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2778919" y="3932439"/>
            <a:ext cx="1114426" cy="4781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2" name="Rectangle 1"/>
          <p:cNvSpPr/>
          <p:nvPr/>
        </p:nvSpPr>
        <p:spPr>
          <a:xfrm>
            <a:off x="2778919" y="4410571"/>
            <a:ext cx="1114426" cy="13772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Service</a:t>
            </a:r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4193383" y="2414587"/>
            <a:ext cx="1935957" cy="151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Micro-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014914" y="2414586"/>
            <a:ext cx="1114426" cy="15178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5014914" y="3932438"/>
            <a:ext cx="1114426" cy="4781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5014914" y="4410570"/>
            <a:ext cx="1114426" cy="13772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Service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6457951" y="2414587"/>
            <a:ext cx="1935957" cy="1517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/>
              <a:t>API </a:t>
            </a:r>
            <a:r>
              <a:rPr lang="en-US" dirty="0" smtClean="0"/>
              <a:t>Micro-</a:t>
            </a:r>
          </a:p>
          <a:p>
            <a:pPr algn="ctr"/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279482" y="2414586"/>
            <a:ext cx="1114426" cy="15178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41" name="Rectangle 40"/>
          <p:cNvSpPr/>
          <p:nvPr/>
        </p:nvSpPr>
        <p:spPr>
          <a:xfrm>
            <a:off x="7279482" y="3932438"/>
            <a:ext cx="1114426" cy="4781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7279482" y="4410570"/>
            <a:ext cx="1114426" cy="1377247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Service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657350" y="2200275"/>
            <a:ext cx="7065169" cy="1732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2017-08-06T22:58:02Z</dcterms:created>
  <dcterms:modified xsi:type="dcterms:W3CDTF">2017-08-07T00:18:09Z</dcterms:modified>
</cp:coreProperties>
</file>