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6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2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3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6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9145A-9A63-B04A-8853-B210F48DAD6D}" type="datetimeFigureOut">
              <a:rPr lang="en-US" smtClean="0"/>
              <a:t>8/6/17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F0EA2-FC50-DE40-8EC2-370667F5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147237"/>
            <a:ext cx="1114426" cy="1892596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Micro-</a:t>
            </a:r>
          </a:p>
          <a:p>
            <a:pPr algn="ctr"/>
            <a:r>
              <a:rPr lang="en-US" sz="2400" dirty="0"/>
              <a:t>s</a:t>
            </a:r>
            <a:r>
              <a:rPr lang="en-US" sz="2400" dirty="0" smtClean="0"/>
              <a:t>ervice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743200" y="2328863"/>
            <a:ext cx="1114426" cy="818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4238625" y="3147237"/>
            <a:ext cx="1114426" cy="1892596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Micro-service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238625" y="2328863"/>
            <a:ext cx="1114426" cy="818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5734050" y="3147237"/>
            <a:ext cx="1114426" cy="1892596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Micro-service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734050" y="2328863"/>
            <a:ext cx="1114426" cy="818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7229475" y="3147237"/>
            <a:ext cx="1114426" cy="1892596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Micro-service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229475" y="2328863"/>
            <a:ext cx="1114426" cy="81837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API</a:t>
            </a:r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2471738" y="2000250"/>
            <a:ext cx="6215062" cy="1146987"/>
          </a:xfrm>
          <a:prstGeom prst="rect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2</cp:revision>
  <dcterms:created xsi:type="dcterms:W3CDTF">2017-08-06T22:58:02Z</dcterms:created>
  <dcterms:modified xsi:type="dcterms:W3CDTF">2017-08-06T23:43:08Z</dcterms:modified>
</cp:coreProperties>
</file>