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/>
    <p:restoredTop sz="94574"/>
  </p:normalViewPr>
  <p:slideViewPr>
    <p:cSldViewPr snapToGrid="0" snapToObjects="1">
      <p:cViewPr varScale="1">
        <p:scale>
          <a:sx n="120" d="100"/>
          <a:sy n="120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50207" y="1275159"/>
            <a:ext cx="5122069" cy="3043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/>
              <a:t>API Platform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7400" y="2360428"/>
            <a:ext cx="835820" cy="141944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/>
              <a:t>Service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1746647"/>
            <a:ext cx="835820" cy="6137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/>
              <a:t>API</a:t>
            </a:r>
          </a:p>
        </p:txBody>
      </p:sp>
      <p:sp>
        <p:nvSpPr>
          <p:cNvPr id="4" name="Rectangle 3"/>
          <p:cNvSpPr/>
          <p:nvPr/>
        </p:nvSpPr>
        <p:spPr>
          <a:xfrm>
            <a:off x="3178969" y="2360428"/>
            <a:ext cx="835820" cy="141944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8969" y="1746647"/>
            <a:ext cx="835820" cy="6137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/>
              <a:t>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0537" y="2360428"/>
            <a:ext cx="835820" cy="141944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/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00537" y="1746647"/>
            <a:ext cx="835820" cy="6137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/>
              <a:t>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2106" y="2360428"/>
            <a:ext cx="835820" cy="141944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/>
              <a:t>Service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22106" y="1746647"/>
            <a:ext cx="835820" cy="6137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/>
              <a:t>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53803" y="1500188"/>
            <a:ext cx="4661297" cy="86024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5140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10</Words>
  <Application>Microsoft Macintosh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3</cp:revision>
  <dcterms:created xsi:type="dcterms:W3CDTF">2017-08-06T22:58:02Z</dcterms:created>
  <dcterms:modified xsi:type="dcterms:W3CDTF">2017-08-07T00:18:14Z</dcterms:modified>
</cp:coreProperties>
</file>