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3D"/>
    <a:srgbClr val="495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/>
    <p:restoredTop sz="94479"/>
  </p:normalViewPr>
  <p:slideViewPr>
    <p:cSldViewPr snapToGrid="0">
      <p:cViewPr varScale="1">
        <p:scale>
          <a:sx n="78" d="100"/>
          <a:sy n="78" d="100"/>
        </p:scale>
        <p:origin x="1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2018C-7959-8F42-BAA8-308C948B3F77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8425336-0319-D14B-9F46-45852A268E2F}">
      <dgm:prSet phldrT="[Text]"/>
      <dgm:spPr>
        <a:solidFill>
          <a:srgbClr val="94C63D"/>
        </a:solidFill>
      </dgm:spPr>
      <dgm:t>
        <a:bodyPr/>
        <a:lstStyle/>
        <a:p>
          <a:r>
            <a:rPr lang="en-GB" dirty="0">
              <a:solidFill>
                <a:srgbClr val="49582F"/>
              </a:solidFill>
              <a:latin typeface="Ford Antenna Medium" panose="02000505000000020004" pitchFamily="2" charset="0"/>
            </a:rPr>
            <a:t>API Journey</a:t>
          </a:r>
        </a:p>
      </dgm:t>
    </dgm:pt>
    <dgm:pt modelId="{E685BC73-CF9C-4346-B1E5-322B24AB4D5C}" type="parTrans" cxnId="{F022C220-929E-7947-8F66-8E4576535BE7}">
      <dgm:prSet/>
      <dgm:spPr/>
      <dgm:t>
        <a:bodyPr/>
        <a:lstStyle/>
        <a:p>
          <a:endParaRPr lang="en-GB"/>
        </a:p>
      </dgm:t>
    </dgm:pt>
    <dgm:pt modelId="{B01EE33C-BAA0-B547-B9BC-55C2705B70C1}" type="sibTrans" cxnId="{F022C220-929E-7947-8F66-8E4576535BE7}">
      <dgm:prSet/>
      <dgm:spPr/>
      <dgm:t>
        <a:bodyPr/>
        <a:lstStyle/>
        <a:p>
          <a:endParaRPr lang="en-GB"/>
        </a:p>
      </dgm:t>
    </dgm:pt>
    <dgm:pt modelId="{2DACC2C4-6403-194D-B028-7F60950053C5}">
      <dgm:prSet phldrT="[Text]"/>
      <dgm:spPr>
        <a:solidFill>
          <a:srgbClr val="49582F"/>
        </a:solidFill>
      </dgm:spPr>
      <dgm:t>
        <a:bodyPr/>
        <a:lstStyle/>
        <a:p>
          <a:r>
            <a:rPr lang="en-GB" dirty="0">
              <a:solidFill>
                <a:srgbClr val="94C63D"/>
              </a:solidFill>
              <a:latin typeface="Ford Antenna Medium" panose="02000505000000020004" pitchFamily="2" charset="0"/>
            </a:rPr>
            <a:t>Strategy and Business Alignment</a:t>
          </a:r>
        </a:p>
      </dgm:t>
    </dgm:pt>
    <dgm:pt modelId="{BE0643A7-9FF7-7E44-90EA-4237D58B42E9}" type="parTrans" cxnId="{1E8E68A1-EEB8-0548-A6C0-E9B8CE16AF00}">
      <dgm:prSet/>
      <dgm:spPr/>
      <dgm:t>
        <a:bodyPr/>
        <a:lstStyle/>
        <a:p>
          <a:endParaRPr lang="en-GB"/>
        </a:p>
      </dgm:t>
    </dgm:pt>
    <dgm:pt modelId="{3AB698B2-E7D2-164C-BE1D-4E6F30AA923B}" type="sibTrans" cxnId="{1E8E68A1-EEB8-0548-A6C0-E9B8CE16AF00}">
      <dgm:prSet/>
      <dgm:spPr/>
      <dgm:t>
        <a:bodyPr/>
        <a:lstStyle/>
        <a:p>
          <a:endParaRPr lang="en-GB"/>
        </a:p>
      </dgm:t>
    </dgm:pt>
    <dgm:pt modelId="{20D03471-A776-3549-A1E2-F617C06E247C}">
      <dgm:prSet phldrT="[Text]"/>
      <dgm:spPr>
        <a:solidFill>
          <a:srgbClr val="49582F"/>
        </a:solidFill>
      </dgm:spPr>
      <dgm:t>
        <a:bodyPr/>
        <a:lstStyle/>
        <a:p>
          <a:r>
            <a:rPr lang="en-GB" dirty="0">
              <a:solidFill>
                <a:srgbClr val="94C63D"/>
              </a:solidFill>
              <a:latin typeface="Ford Antenna Medium" panose="02000505000000020004" pitchFamily="2" charset="0"/>
            </a:rPr>
            <a:t>Product Design, Development, and Management</a:t>
          </a:r>
        </a:p>
      </dgm:t>
    </dgm:pt>
    <dgm:pt modelId="{87E8B978-ECEC-E04E-B297-080D445C34AB}" type="parTrans" cxnId="{3F3AAB3C-3074-2544-80D6-89F9F0A37F27}">
      <dgm:prSet/>
      <dgm:spPr/>
      <dgm:t>
        <a:bodyPr/>
        <a:lstStyle/>
        <a:p>
          <a:endParaRPr lang="en-GB"/>
        </a:p>
      </dgm:t>
    </dgm:pt>
    <dgm:pt modelId="{3289F891-C6CF-5149-AC9B-DC59D0404D97}" type="sibTrans" cxnId="{3F3AAB3C-3074-2544-80D6-89F9F0A37F27}">
      <dgm:prSet/>
      <dgm:spPr/>
      <dgm:t>
        <a:bodyPr/>
        <a:lstStyle/>
        <a:p>
          <a:endParaRPr lang="en-GB"/>
        </a:p>
      </dgm:t>
    </dgm:pt>
    <dgm:pt modelId="{087DEC0E-C0AC-E24E-8E12-EE43828F0D1E}">
      <dgm:prSet phldrT="[Text]"/>
      <dgm:spPr>
        <a:solidFill>
          <a:srgbClr val="49582F"/>
        </a:solidFill>
      </dgm:spPr>
      <dgm:t>
        <a:bodyPr/>
        <a:lstStyle/>
        <a:p>
          <a:r>
            <a:rPr lang="en-GB" dirty="0">
              <a:solidFill>
                <a:srgbClr val="94C63D"/>
              </a:solidFill>
              <a:latin typeface="Ford Antenna Medium" panose="02000505000000020004" pitchFamily="2" charset="0"/>
            </a:rPr>
            <a:t>Governance and Platform</a:t>
          </a:r>
        </a:p>
      </dgm:t>
    </dgm:pt>
    <dgm:pt modelId="{3A35BB8D-A435-374A-92B4-4661047180B7}" type="parTrans" cxnId="{73E0CEA7-0597-5D4B-A62B-27834E3F4BDF}">
      <dgm:prSet/>
      <dgm:spPr/>
      <dgm:t>
        <a:bodyPr/>
        <a:lstStyle/>
        <a:p>
          <a:endParaRPr lang="en-GB"/>
        </a:p>
      </dgm:t>
    </dgm:pt>
    <dgm:pt modelId="{A82F6CCA-5A12-404B-B96B-054D6A434260}" type="sibTrans" cxnId="{73E0CEA7-0597-5D4B-A62B-27834E3F4BDF}">
      <dgm:prSet/>
      <dgm:spPr/>
      <dgm:t>
        <a:bodyPr/>
        <a:lstStyle/>
        <a:p>
          <a:endParaRPr lang="en-GB"/>
        </a:p>
      </dgm:t>
    </dgm:pt>
    <dgm:pt modelId="{6222F7AA-9FEB-4843-88A3-A9C499C8A0CA}">
      <dgm:prSet phldrT="[Text]"/>
      <dgm:spPr>
        <a:solidFill>
          <a:srgbClr val="49582F"/>
        </a:solidFill>
      </dgm:spPr>
      <dgm:t>
        <a:bodyPr/>
        <a:lstStyle/>
        <a:p>
          <a:r>
            <a:rPr lang="en-GB" dirty="0">
              <a:solidFill>
                <a:srgbClr val="94C63D"/>
              </a:solidFill>
              <a:latin typeface="Ford Antenna Medium" panose="02000505000000020004" pitchFamily="2" charset="0"/>
            </a:rPr>
            <a:t>Product and Platform Marketing</a:t>
          </a:r>
        </a:p>
      </dgm:t>
    </dgm:pt>
    <dgm:pt modelId="{5FA71855-AB4C-8047-A585-6D455737AF4A}" type="parTrans" cxnId="{DF346653-EF56-0E41-80A5-8657ACCD1794}">
      <dgm:prSet/>
      <dgm:spPr/>
      <dgm:t>
        <a:bodyPr/>
        <a:lstStyle/>
        <a:p>
          <a:endParaRPr lang="en-GB"/>
        </a:p>
      </dgm:t>
    </dgm:pt>
    <dgm:pt modelId="{4D1A8874-D424-8B47-83FD-777AFA67B5CA}" type="sibTrans" cxnId="{DF346653-EF56-0E41-80A5-8657ACCD1794}">
      <dgm:prSet/>
      <dgm:spPr/>
      <dgm:t>
        <a:bodyPr/>
        <a:lstStyle/>
        <a:p>
          <a:endParaRPr lang="en-GB"/>
        </a:p>
      </dgm:t>
    </dgm:pt>
    <dgm:pt modelId="{33B25EC5-F7B6-9247-951E-C0272310AF81}">
      <dgm:prSet phldrT="[Text]"/>
      <dgm:spPr/>
      <dgm:t>
        <a:bodyPr/>
        <a:lstStyle/>
        <a:p>
          <a:endParaRPr lang="en-GB" dirty="0"/>
        </a:p>
      </dgm:t>
    </dgm:pt>
    <dgm:pt modelId="{1ED144B2-0AD9-8942-910D-DB95BF675408}" type="parTrans" cxnId="{E64EC3CD-7EB8-7E4E-8BCF-15B7B1B5E773}">
      <dgm:prSet/>
      <dgm:spPr/>
      <dgm:t>
        <a:bodyPr/>
        <a:lstStyle/>
        <a:p>
          <a:endParaRPr lang="en-GB"/>
        </a:p>
      </dgm:t>
    </dgm:pt>
    <dgm:pt modelId="{348E960B-B6DD-C34E-9F38-37E0FCBEF4FC}" type="sibTrans" cxnId="{E64EC3CD-7EB8-7E4E-8BCF-15B7B1B5E773}">
      <dgm:prSet/>
      <dgm:spPr/>
      <dgm:t>
        <a:bodyPr/>
        <a:lstStyle/>
        <a:p>
          <a:endParaRPr lang="en-GB"/>
        </a:p>
      </dgm:t>
    </dgm:pt>
    <dgm:pt modelId="{4D4F8CF8-5AAA-2A46-816E-01706C55ABE1}" type="pres">
      <dgm:prSet presAssocID="{6742018C-7959-8F42-BAA8-308C948B3F7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C1FE35-DF96-BD43-8A01-C9E863CF6F1A}" type="pres">
      <dgm:prSet presAssocID="{6742018C-7959-8F42-BAA8-308C948B3F77}" presName="matrix" presStyleCnt="0"/>
      <dgm:spPr/>
    </dgm:pt>
    <dgm:pt modelId="{D5BC4F48-5EA4-874C-BDBA-35F87B709BCD}" type="pres">
      <dgm:prSet presAssocID="{6742018C-7959-8F42-BAA8-308C948B3F77}" presName="tile1" presStyleLbl="node1" presStyleIdx="0" presStyleCnt="4"/>
      <dgm:spPr/>
    </dgm:pt>
    <dgm:pt modelId="{BD5C3AD6-18A8-D94C-8424-C601B8E0355A}" type="pres">
      <dgm:prSet presAssocID="{6742018C-7959-8F42-BAA8-308C948B3F7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9FA221E-CBD2-9444-9FD8-31C521504025}" type="pres">
      <dgm:prSet presAssocID="{6742018C-7959-8F42-BAA8-308C948B3F77}" presName="tile2" presStyleLbl="node1" presStyleIdx="1" presStyleCnt="4"/>
      <dgm:spPr/>
    </dgm:pt>
    <dgm:pt modelId="{59AEAFB8-E3ED-1945-94F1-9D208BD0AE6E}" type="pres">
      <dgm:prSet presAssocID="{6742018C-7959-8F42-BAA8-308C948B3F7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F9A61D-3F7B-BA42-8F2B-C7F8CD83E3C2}" type="pres">
      <dgm:prSet presAssocID="{6742018C-7959-8F42-BAA8-308C948B3F77}" presName="tile3" presStyleLbl="node1" presStyleIdx="2" presStyleCnt="4"/>
      <dgm:spPr/>
    </dgm:pt>
    <dgm:pt modelId="{76C6209F-F769-884F-88BB-4EC90F9E2553}" type="pres">
      <dgm:prSet presAssocID="{6742018C-7959-8F42-BAA8-308C948B3F7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3CCD6F-A3FE-B540-B8AF-5D689095D95B}" type="pres">
      <dgm:prSet presAssocID="{6742018C-7959-8F42-BAA8-308C948B3F77}" presName="tile4" presStyleLbl="node1" presStyleIdx="3" presStyleCnt="4"/>
      <dgm:spPr/>
    </dgm:pt>
    <dgm:pt modelId="{1622733B-2C79-7045-B042-809AD9D1BC86}" type="pres">
      <dgm:prSet presAssocID="{6742018C-7959-8F42-BAA8-308C948B3F7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ABF5382-255C-4B43-935C-4AD16CDE53F0}" type="pres">
      <dgm:prSet presAssocID="{6742018C-7959-8F42-BAA8-308C948B3F7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D7BC103-A15A-294B-9DC0-F03446D7683F}" type="presOf" srcId="{28425336-0319-D14B-9F46-45852A268E2F}" destId="{7ABF5382-255C-4B43-935C-4AD16CDE53F0}" srcOrd="0" destOrd="0" presId="urn:microsoft.com/office/officeart/2005/8/layout/matrix1"/>
    <dgm:cxn modelId="{21AC2D10-26A0-A146-B773-FB18452F22A2}" type="presOf" srcId="{20D03471-A776-3549-A1E2-F617C06E247C}" destId="{99FA221E-CBD2-9444-9FD8-31C521504025}" srcOrd="0" destOrd="0" presId="urn:microsoft.com/office/officeart/2005/8/layout/matrix1"/>
    <dgm:cxn modelId="{F022C220-929E-7947-8F66-8E4576535BE7}" srcId="{6742018C-7959-8F42-BAA8-308C948B3F77}" destId="{28425336-0319-D14B-9F46-45852A268E2F}" srcOrd="0" destOrd="0" parTransId="{E685BC73-CF9C-4346-B1E5-322B24AB4D5C}" sibTransId="{B01EE33C-BAA0-B547-B9BC-55C2705B70C1}"/>
    <dgm:cxn modelId="{AD83063C-402D-B44A-8516-3E34E3D7A1DD}" type="presOf" srcId="{6222F7AA-9FEB-4843-88A3-A9C499C8A0CA}" destId="{663CCD6F-A3FE-B540-B8AF-5D689095D95B}" srcOrd="0" destOrd="0" presId="urn:microsoft.com/office/officeart/2005/8/layout/matrix1"/>
    <dgm:cxn modelId="{3F3AAB3C-3074-2544-80D6-89F9F0A37F27}" srcId="{28425336-0319-D14B-9F46-45852A268E2F}" destId="{20D03471-A776-3549-A1E2-F617C06E247C}" srcOrd="1" destOrd="0" parTransId="{87E8B978-ECEC-E04E-B297-080D445C34AB}" sibTransId="{3289F891-C6CF-5149-AC9B-DC59D0404D97}"/>
    <dgm:cxn modelId="{8065C041-BEDE-0E43-A135-50BD7143AC2F}" type="presOf" srcId="{2DACC2C4-6403-194D-B028-7F60950053C5}" destId="{BD5C3AD6-18A8-D94C-8424-C601B8E0355A}" srcOrd="1" destOrd="0" presId="urn:microsoft.com/office/officeart/2005/8/layout/matrix1"/>
    <dgm:cxn modelId="{DF346653-EF56-0E41-80A5-8657ACCD1794}" srcId="{28425336-0319-D14B-9F46-45852A268E2F}" destId="{6222F7AA-9FEB-4843-88A3-A9C499C8A0CA}" srcOrd="3" destOrd="0" parTransId="{5FA71855-AB4C-8047-A585-6D455737AF4A}" sibTransId="{4D1A8874-D424-8B47-83FD-777AFA67B5CA}"/>
    <dgm:cxn modelId="{63CA5B57-ADC0-DE4F-AA4E-BC6719E9FBA8}" type="presOf" srcId="{087DEC0E-C0AC-E24E-8E12-EE43828F0D1E}" destId="{76C6209F-F769-884F-88BB-4EC90F9E2553}" srcOrd="1" destOrd="0" presId="urn:microsoft.com/office/officeart/2005/8/layout/matrix1"/>
    <dgm:cxn modelId="{F914816C-87E5-5149-B7A0-7F9C988A412A}" type="presOf" srcId="{20D03471-A776-3549-A1E2-F617C06E247C}" destId="{59AEAFB8-E3ED-1945-94F1-9D208BD0AE6E}" srcOrd="1" destOrd="0" presId="urn:microsoft.com/office/officeart/2005/8/layout/matrix1"/>
    <dgm:cxn modelId="{D57A1F72-BC87-A44E-9422-E1FDB85AFD3F}" type="presOf" srcId="{6222F7AA-9FEB-4843-88A3-A9C499C8A0CA}" destId="{1622733B-2C79-7045-B042-809AD9D1BC86}" srcOrd="1" destOrd="0" presId="urn:microsoft.com/office/officeart/2005/8/layout/matrix1"/>
    <dgm:cxn modelId="{1E8E68A1-EEB8-0548-A6C0-E9B8CE16AF00}" srcId="{28425336-0319-D14B-9F46-45852A268E2F}" destId="{2DACC2C4-6403-194D-B028-7F60950053C5}" srcOrd="0" destOrd="0" parTransId="{BE0643A7-9FF7-7E44-90EA-4237D58B42E9}" sibTransId="{3AB698B2-E7D2-164C-BE1D-4E6F30AA923B}"/>
    <dgm:cxn modelId="{73E0CEA7-0597-5D4B-A62B-27834E3F4BDF}" srcId="{28425336-0319-D14B-9F46-45852A268E2F}" destId="{087DEC0E-C0AC-E24E-8E12-EE43828F0D1E}" srcOrd="2" destOrd="0" parTransId="{3A35BB8D-A435-374A-92B4-4661047180B7}" sibTransId="{A82F6CCA-5A12-404B-B96B-054D6A434260}"/>
    <dgm:cxn modelId="{E64EC3CD-7EB8-7E4E-8BCF-15B7B1B5E773}" srcId="{28425336-0319-D14B-9F46-45852A268E2F}" destId="{33B25EC5-F7B6-9247-951E-C0272310AF81}" srcOrd="4" destOrd="0" parTransId="{1ED144B2-0AD9-8942-910D-DB95BF675408}" sibTransId="{348E960B-B6DD-C34E-9F38-37E0FCBEF4FC}"/>
    <dgm:cxn modelId="{C78343DA-44F9-8C46-ACB0-6FD280432030}" type="presOf" srcId="{2DACC2C4-6403-194D-B028-7F60950053C5}" destId="{D5BC4F48-5EA4-874C-BDBA-35F87B709BCD}" srcOrd="0" destOrd="0" presId="urn:microsoft.com/office/officeart/2005/8/layout/matrix1"/>
    <dgm:cxn modelId="{5D3865DB-CDC1-BF41-9592-CD6E3B5A9878}" type="presOf" srcId="{087DEC0E-C0AC-E24E-8E12-EE43828F0D1E}" destId="{B3F9A61D-3F7B-BA42-8F2B-C7F8CD83E3C2}" srcOrd="0" destOrd="0" presId="urn:microsoft.com/office/officeart/2005/8/layout/matrix1"/>
    <dgm:cxn modelId="{4E34A6F3-4093-6C44-B2A5-11B9FD77C8E2}" type="presOf" srcId="{6742018C-7959-8F42-BAA8-308C948B3F77}" destId="{4D4F8CF8-5AAA-2A46-816E-01706C55ABE1}" srcOrd="0" destOrd="0" presId="urn:microsoft.com/office/officeart/2005/8/layout/matrix1"/>
    <dgm:cxn modelId="{F250C3BF-753E-1447-82CF-F8C0ED61B1B8}" type="presParOf" srcId="{4D4F8CF8-5AAA-2A46-816E-01706C55ABE1}" destId="{4BC1FE35-DF96-BD43-8A01-C9E863CF6F1A}" srcOrd="0" destOrd="0" presId="urn:microsoft.com/office/officeart/2005/8/layout/matrix1"/>
    <dgm:cxn modelId="{A0EB9FE0-3DDA-3247-9155-293FBA440D4F}" type="presParOf" srcId="{4BC1FE35-DF96-BD43-8A01-C9E863CF6F1A}" destId="{D5BC4F48-5EA4-874C-BDBA-35F87B709BCD}" srcOrd="0" destOrd="0" presId="urn:microsoft.com/office/officeart/2005/8/layout/matrix1"/>
    <dgm:cxn modelId="{F387D12D-D037-C840-9368-DC0FB63ED810}" type="presParOf" srcId="{4BC1FE35-DF96-BD43-8A01-C9E863CF6F1A}" destId="{BD5C3AD6-18A8-D94C-8424-C601B8E0355A}" srcOrd="1" destOrd="0" presId="urn:microsoft.com/office/officeart/2005/8/layout/matrix1"/>
    <dgm:cxn modelId="{A17D41B6-5BE5-4E4B-BCEE-5D4600F19F93}" type="presParOf" srcId="{4BC1FE35-DF96-BD43-8A01-C9E863CF6F1A}" destId="{99FA221E-CBD2-9444-9FD8-31C521504025}" srcOrd="2" destOrd="0" presId="urn:microsoft.com/office/officeart/2005/8/layout/matrix1"/>
    <dgm:cxn modelId="{AEDF6793-23D4-E54F-B654-8CBBEF341C5B}" type="presParOf" srcId="{4BC1FE35-DF96-BD43-8A01-C9E863CF6F1A}" destId="{59AEAFB8-E3ED-1945-94F1-9D208BD0AE6E}" srcOrd="3" destOrd="0" presId="urn:microsoft.com/office/officeart/2005/8/layout/matrix1"/>
    <dgm:cxn modelId="{E9978287-3A7C-A345-829A-037A592E971D}" type="presParOf" srcId="{4BC1FE35-DF96-BD43-8A01-C9E863CF6F1A}" destId="{B3F9A61D-3F7B-BA42-8F2B-C7F8CD83E3C2}" srcOrd="4" destOrd="0" presId="urn:microsoft.com/office/officeart/2005/8/layout/matrix1"/>
    <dgm:cxn modelId="{BA5EA726-CAE7-1B4D-9D45-FDD0E2D210C8}" type="presParOf" srcId="{4BC1FE35-DF96-BD43-8A01-C9E863CF6F1A}" destId="{76C6209F-F769-884F-88BB-4EC90F9E2553}" srcOrd="5" destOrd="0" presId="urn:microsoft.com/office/officeart/2005/8/layout/matrix1"/>
    <dgm:cxn modelId="{2A28F9C2-6E2A-1A4E-8DDF-DD49577D6AAA}" type="presParOf" srcId="{4BC1FE35-DF96-BD43-8A01-C9E863CF6F1A}" destId="{663CCD6F-A3FE-B540-B8AF-5D689095D95B}" srcOrd="6" destOrd="0" presId="urn:microsoft.com/office/officeart/2005/8/layout/matrix1"/>
    <dgm:cxn modelId="{BB9556E3-3F7F-8842-AC9B-4AC9D1929F34}" type="presParOf" srcId="{4BC1FE35-DF96-BD43-8A01-C9E863CF6F1A}" destId="{1622733B-2C79-7045-B042-809AD9D1BC86}" srcOrd="7" destOrd="0" presId="urn:microsoft.com/office/officeart/2005/8/layout/matrix1"/>
    <dgm:cxn modelId="{DF43114B-26BE-9945-A010-4016F9111E4F}" type="presParOf" srcId="{4D4F8CF8-5AAA-2A46-816E-01706C55ABE1}" destId="{7ABF5382-255C-4B43-935C-4AD16CDE53F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C4F48-5EA4-874C-BDBA-35F87B709BCD}">
      <dsp:nvSpPr>
        <dsp:cNvPr id="0" name=""/>
        <dsp:cNvSpPr/>
      </dsp:nvSpPr>
      <dsp:spPr>
        <a:xfrm rot="16200000">
          <a:off x="938787" y="-938787"/>
          <a:ext cx="2709333" cy="4586908"/>
        </a:xfrm>
        <a:prstGeom prst="round1Rect">
          <a:avLst/>
        </a:prstGeom>
        <a:solidFill>
          <a:srgbClr val="4958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rgbClr val="94C63D"/>
              </a:solidFill>
              <a:latin typeface="Ford Antenna Medium" panose="02000505000000020004" pitchFamily="2" charset="0"/>
            </a:rPr>
            <a:t>Strategy and Business Alignment</a:t>
          </a:r>
        </a:p>
      </dsp:txBody>
      <dsp:txXfrm rot="5400000">
        <a:off x="-1" y="1"/>
        <a:ext cx="4586908" cy="2032000"/>
      </dsp:txXfrm>
    </dsp:sp>
    <dsp:sp modelId="{99FA221E-CBD2-9444-9FD8-31C521504025}">
      <dsp:nvSpPr>
        <dsp:cNvPr id="0" name=""/>
        <dsp:cNvSpPr/>
      </dsp:nvSpPr>
      <dsp:spPr>
        <a:xfrm>
          <a:off x="4586908" y="0"/>
          <a:ext cx="4586908" cy="2709333"/>
        </a:xfrm>
        <a:prstGeom prst="round1Rect">
          <a:avLst/>
        </a:prstGeom>
        <a:solidFill>
          <a:srgbClr val="4958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rgbClr val="94C63D"/>
              </a:solidFill>
              <a:latin typeface="Ford Antenna Medium" panose="02000505000000020004" pitchFamily="2" charset="0"/>
            </a:rPr>
            <a:t>Product Design, Development, and Management</a:t>
          </a:r>
        </a:p>
      </dsp:txBody>
      <dsp:txXfrm>
        <a:off x="4586908" y="0"/>
        <a:ext cx="4586908" cy="2032000"/>
      </dsp:txXfrm>
    </dsp:sp>
    <dsp:sp modelId="{B3F9A61D-3F7B-BA42-8F2B-C7F8CD83E3C2}">
      <dsp:nvSpPr>
        <dsp:cNvPr id="0" name=""/>
        <dsp:cNvSpPr/>
      </dsp:nvSpPr>
      <dsp:spPr>
        <a:xfrm rot="10800000">
          <a:off x="0" y="2709333"/>
          <a:ext cx="4586908" cy="2709333"/>
        </a:xfrm>
        <a:prstGeom prst="round1Rect">
          <a:avLst/>
        </a:prstGeom>
        <a:solidFill>
          <a:srgbClr val="4958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rgbClr val="94C63D"/>
              </a:solidFill>
              <a:latin typeface="Ford Antenna Medium" panose="02000505000000020004" pitchFamily="2" charset="0"/>
            </a:rPr>
            <a:t>Governance and Platform</a:t>
          </a:r>
        </a:p>
      </dsp:txBody>
      <dsp:txXfrm rot="10800000">
        <a:off x="0" y="3386666"/>
        <a:ext cx="4586908" cy="2032000"/>
      </dsp:txXfrm>
    </dsp:sp>
    <dsp:sp modelId="{663CCD6F-A3FE-B540-B8AF-5D689095D95B}">
      <dsp:nvSpPr>
        <dsp:cNvPr id="0" name=""/>
        <dsp:cNvSpPr/>
      </dsp:nvSpPr>
      <dsp:spPr>
        <a:xfrm rot="5400000">
          <a:off x="5525695" y="1770546"/>
          <a:ext cx="2709333" cy="4586908"/>
        </a:xfrm>
        <a:prstGeom prst="round1Rect">
          <a:avLst/>
        </a:prstGeom>
        <a:solidFill>
          <a:srgbClr val="4958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rgbClr val="94C63D"/>
              </a:solidFill>
              <a:latin typeface="Ford Antenna Medium" panose="02000505000000020004" pitchFamily="2" charset="0"/>
            </a:rPr>
            <a:t>Product and Platform Marketing</a:t>
          </a:r>
        </a:p>
      </dsp:txBody>
      <dsp:txXfrm rot="-5400000">
        <a:off x="4586907" y="3386666"/>
        <a:ext cx="4586908" cy="2032000"/>
      </dsp:txXfrm>
    </dsp:sp>
    <dsp:sp modelId="{7ABF5382-255C-4B43-935C-4AD16CDE53F0}">
      <dsp:nvSpPr>
        <dsp:cNvPr id="0" name=""/>
        <dsp:cNvSpPr/>
      </dsp:nvSpPr>
      <dsp:spPr>
        <a:xfrm>
          <a:off x="3210835" y="2032000"/>
          <a:ext cx="2752144" cy="1354666"/>
        </a:xfrm>
        <a:prstGeom prst="roundRect">
          <a:avLst/>
        </a:prstGeom>
        <a:solidFill>
          <a:srgbClr val="94C6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rgbClr val="49582F"/>
              </a:solidFill>
              <a:latin typeface="Ford Antenna Medium" panose="02000505000000020004" pitchFamily="2" charset="0"/>
            </a:rPr>
            <a:t>API Journey</a:t>
          </a:r>
        </a:p>
      </dsp:txBody>
      <dsp:txXfrm>
        <a:off x="3276964" y="2098129"/>
        <a:ext cx="2619886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0FD0-9AE6-5B3B-3A68-4183C7595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BA820-4927-6CE6-C7AE-5602A3CE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E114-7C67-087C-350C-16E0B2F2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3C8C-C245-27DB-0A3E-E5D6DB9B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AB6E-A5EE-13FB-5BAF-0AD4297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08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DD67-34A0-14ED-7A96-6049D959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CECD-53C0-3C25-E28C-7964EAB7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FC13-26DB-FFD4-C38D-BE6DD90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9C05-6409-42A8-0261-DCE4D752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D5FA-A158-536D-993D-8DA105FA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10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CC9E8-1B92-6CC9-2C11-2E943C7A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DABD4-3A3F-D89F-D482-AAFECA41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2B8C-DFC0-E574-B6F5-7F0F204B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EB89-5134-9A71-880C-06B3814A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ED73-8F08-B215-595B-9BA8757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1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B898-3DDC-7952-4EC0-482A739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E56D-772B-7871-5B60-11CF206A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651A-98F1-6648-F14B-671EBC72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01FB2-4345-27D7-9F6C-5A117C48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9476-9B8B-A860-AF6F-9F894301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3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720E-B5B3-0873-3D99-042A37A1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B3B5-8689-772F-D1B2-E2F61F68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A323-499B-97A7-D433-933B172B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9268-3FAC-3889-EE65-DC11C84A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B6E1-8A13-A727-9D5F-38FAC0DB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76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9419-310F-9D3E-523B-F1DD0DEE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A6AF-5358-BDB5-FC7C-A525AC7E6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B244F-EB2C-56CF-533E-367B17546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B324-52F5-A882-93E4-706CD3F6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3DFD-F536-70A0-4255-DF6982FA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73BB-80C1-60C8-0566-4A2726A3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96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034B-24E7-7175-A931-CA3EB511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B888-E7E1-9ADF-DB7D-A0853F456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876C7-F199-9CB6-2D47-451D2DF9C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BAF1C-867E-4841-0C5D-BC8BD4125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87D50-3AC4-A787-A839-BCE35FAAB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6DB07-3813-840A-0331-B9C8982C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29824-250F-35D0-A732-C5E6280F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0109E-057E-8885-17CA-3C183155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42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8A97-AA12-2CDD-13D2-7AB3715B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F4D1-DF57-CDDA-6823-D95CC63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59706-DBF0-0380-DF05-7983626A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9E116-A34B-8CB5-93BD-E94A117F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27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51D52-8489-DEC1-01D0-6E645E8C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AE46D-5E42-03F5-02C6-CC1921CE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62-EE84-2086-93D3-481ED832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72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EA73-2F77-D976-1CA9-33D7040C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5E62-22B4-4D4A-D051-8ADA4653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B1E9-58B2-2FD7-B063-BE217202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C469-A323-08C4-F89A-70B5914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3310-9FB3-3F0B-75DE-7C532047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FD52-B45A-74A3-B394-2A228B6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19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AEC1-DF04-D9C3-F01F-D225CA18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BD2C6-C50A-F355-D9F2-98F98076D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D373A-69DD-7717-64A4-38160DEF0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7E8F-086D-ADCA-845A-7C0B761B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F9F3-B215-2FAE-6D6B-5B19944B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A8C8-FE8C-5587-929F-D55EAB26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87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8FB02-597F-3A97-6EE0-A836FE4C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D64E-2010-CFA6-76BC-5832FCA8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6073-B4A0-6697-7856-6E1D2B49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55FC-5C71-6B40-9A8E-411BC78E928F}" type="datetimeFigureOut">
              <a:rPr lang="en-CH" smtClean="0"/>
              <a:t>26.10.2023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D914-4187-E427-5415-A06E48A3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DE42-EBE5-4081-D4AD-BC85FE066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297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6EBAC7-084F-BA57-D2B6-4778B575D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034003"/>
              </p:ext>
            </p:extLst>
          </p:nvPr>
        </p:nvGraphicFramePr>
        <p:xfrm>
          <a:off x="1509092" y="719666"/>
          <a:ext cx="91738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28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2</cp:revision>
  <dcterms:created xsi:type="dcterms:W3CDTF">2023-10-25T07:10:51Z</dcterms:created>
  <dcterms:modified xsi:type="dcterms:W3CDTF">2023-10-26T16:28:45Z</dcterms:modified>
</cp:coreProperties>
</file>