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 snapToObjects="1">
      <p:cViewPr varScale="1">
        <p:scale>
          <a:sx n="120" d="100"/>
          <a:sy n="120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B708-C6A0-1343-A41E-C024896AC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2DC19-F3AA-8E40-8D1B-69112F238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CAEC-EF2D-9246-86EA-DB73FC39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85E7-23F5-5946-9EF6-8D804B23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DDB89-FD2D-DB4B-8F4C-2CD0CD75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D0F4-BBE3-AB4C-B1CE-EC2D0A38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80EAA-B69D-8E40-8BB6-3D01F494B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2D75-352B-F847-8077-06F1F273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14C-E646-E041-8947-6114B415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C9470-9DC0-3649-B5B8-AE6A484A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9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A7A9A-FA46-524D-9EB6-653ADAA53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91084-B8E3-6A4B-9E3E-172F9CF2A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EEB37-5C41-7F4C-B12A-5DAC3855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7123-008F-4D48-922D-B54B87CB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D27E-D421-BD4F-B030-E53140D7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20D2-3A7D-1545-A753-C8DCF9C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10AE-04E2-D34C-8312-9BD85348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DA37-A25F-8146-868C-03057E48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97E-F661-AF46-8F3C-CA9D15A0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9B40-059E-B840-9BAB-45743864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42BE-E40B-A746-92EC-5933929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DD13-EA79-CB4F-9E81-09FBD2E1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C835-14E0-A145-B98C-5D42B6C78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D0C7-9EDE-4D4D-A0C9-7DB4C792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FF29-6EBD-DA45-AC0F-25E1406E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3A67-0EF9-FF41-AD57-5A396C0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33BFF-9FC3-014C-819F-0B6EDEF9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BE24-49D3-1E44-8C04-3C70320B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923D-4FCE-084E-A122-4C56DA21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FADD-687D-0B40-A75D-EFC51EF2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2D10-B5E0-5348-BAEB-8BD753D4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A622-17C5-4740-A6CF-1AB2D856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D437E-D5D1-6C41-8E93-792E6E54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07D78-299E-EA40-95BB-378EA59F4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A26C4-4649-E241-95A4-4E28E1573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545FA-6F4F-C04F-AC05-349114E67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B0A97-F93D-8D42-98E1-92D05614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03C54-C5FB-1E44-95E7-696759CD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776F3-BABB-6443-9234-8F23C47B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4CD0-ED25-EB4A-9BE7-0E020F73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CE1E0-78A7-874C-B116-7E7D0ED8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FF515-0695-7640-9580-FBB30C0C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6CBA8-EBFD-A648-8AD5-41B4780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23745-AE0A-ED4D-8C8A-30CB09CF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1F5D5-25BD-A44D-B989-622A8146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B7484-23CB-9A48-BAF7-14566637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18FC-72D6-C24E-8678-D25B9701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6773-9B28-1644-B299-123E1D9D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ED30A-7A17-454A-8218-6172C4A66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37E7-72D8-CC4A-90CB-E1DEE86C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96D1E-4BEE-864E-86F6-D60B73BB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9D507-7B42-F344-979F-914971BF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5A99-E19B-7B45-A9FD-20DFFB3C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959B5-1A53-564C-BA32-C61616AF4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28EF-665B-6349-8356-058FD633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B5C2-130B-074B-BC95-EFE6C724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4D91-49E9-EA40-85A6-A3C05E2B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A9763-9922-0647-A314-A1EE3307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3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B5C64-F353-0947-B995-7D0C6554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E1EE9-2DE0-464F-AC07-D88F0F8E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75B0-B6D1-E041-BEA8-1F616BE5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5F57-4E16-CD44-881B-7FF99908823B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69B4-6D6A-6A4A-95C1-31FD0630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5B3A-C5DD-F64F-A9C8-9B804463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99101-7912-DF46-AD5F-BE16687D3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CABE6-BB19-174D-8D7C-C0F413AFD727}"/>
              </a:ext>
            </a:extLst>
          </p:cNvPr>
          <p:cNvSpPr txBox="1"/>
          <p:nvPr/>
        </p:nvSpPr>
        <p:spPr>
          <a:xfrm>
            <a:off x="721360" y="528845"/>
            <a:ext cx="787908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b="1" dirty="0">
                <a:latin typeface="Courier" pitchFamily="2" charset="0"/>
              </a:rPr>
              <a:t>1.9.0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7E0BA-56F4-FA42-84A4-631737AF0714}"/>
              </a:ext>
            </a:extLst>
          </p:cNvPr>
          <p:cNvSpPr txBox="1"/>
          <p:nvPr/>
        </p:nvSpPr>
        <p:spPr>
          <a:xfrm rot="728593">
            <a:off x="881195" y="3791670"/>
            <a:ext cx="3536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incompatible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98023-95FF-F641-9C8D-7D67691AE499}"/>
              </a:ext>
            </a:extLst>
          </p:cNvPr>
          <p:cNvSpPr txBox="1"/>
          <p:nvPr/>
        </p:nvSpPr>
        <p:spPr>
          <a:xfrm rot="723419">
            <a:off x="3633131" y="3945738"/>
            <a:ext cx="5035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MINOR: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backwards-compatible 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54268-9B69-974A-9E5D-CFD6A24FFA1A}"/>
              </a:ext>
            </a:extLst>
          </p:cNvPr>
          <p:cNvSpPr txBox="1"/>
          <p:nvPr/>
        </p:nvSpPr>
        <p:spPr>
          <a:xfrm rot="728558">
            <a:off x="6929569" y="3587318"/>
            <a:ext cx="159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PATCH:</a:t>
            </a:r>
          </a:p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bug fixes</a:t>
            </a:r>
          </a:p>
        </p:txBody>
      </p:sp>
    </p:spTree>
    <p:extLst>
      <p:ext uri="{BB962C8B-B14F-4D97-AF65-F5344CB8AC3E}">
        <p14:creationId xmlns:p14="http://schemas.microsoft.com/office/powerpoint/2010/main" val="73769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2020-09-07T07:30:11Z</dcterms:created>
  <dcterms:modified xsi:type="dcterms:W3CDTF">2020-09-07T07:47:06Z</dcterms:modified>
</cp:coreProperties>
</file>