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5"/>
    <p:restoredTop sz="94649"/>
  </p:normalViewPr>
  <p:slideViewPr>
    <p:cSldViewPr snapToGrid="0" snapToObjects="1">
      <p:cViewPr varScale="1">
        <p:scale>
          <a:sx n="71" d="100"/>
          <a:sy n="71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EA3253-2D94-1343-8097-AB1C31CD466B}"/>
              </a:ext>
            </a:extLst>
          </p:cNvPr>
          <p:cNvSpPr/>
          <p:nvPr/>
        </p:nvSpPr>
        <p:spPr>
          <a:xfrm>
            <a:off x="1409899" y="1851645"/>
            <a:ext cx="589424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RBAC</a:t>
            </a:r>
            <a:endParaRPr lang="en-US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746BF-35F9-C549-A804-F99923A74A01}"/>
              </a:ext>
            </a:extLst>
          </p:cNvPr>
          <p:cNvSpPr/>
          <p:nvPr/>
        </p:nvSpPr>
        <p:spPr>
          <a:xfrm>
            <a:off x="1503531" y="1139551"/>
            <a:ext cx="5769208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Role-Based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88CAA-6782-1246-9149-49F808E6A03B}"/>
              </a:ext>
            </a:extLst>
          </p:cNvPr>
          <p:cNvSpPr/>
          <p:nvPr/>
        </p:nvSpPr>
        <p:spPr>
          <a:xfrm>
            <a:off x="1484710" y="4190748"/>
            <a:ext cx="76170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Access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BB9A-93A4-1E4E-9109-0A90137191A3}"/>
              </a:ext>
            </a:extLst>
          </p:cNvPr>
          <p:cNvSpPr/>
          <p:nvPr/>
        </p:nvSpPr>
        <p:spPr>
          <a:xfrm>
            <a:off x="6999608" y="379348"/>
            <a:ext cx="210987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25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DFF4CB-98E1-FF48-A069-97B4154B328B}"/>
              </a:ext>
            </a:extLst>
          </p:cNvPr>
          <p:cNvSpPr/>
          <p:nvPr/>
        </p:nvSpPr>
        <p:spPr>
          <a:xfrm>
            <a:off x="4571999" y="269711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01979E-EFD4-3B4A-B5AE-34BF68CA615C}"/>
              </a:ext>
            </a:extLst>
          </p:cNvPr>
          <p:cNvSpPr/>
          <p:nvPr/>
        </p:nvSpPr>
        <p:spPr>
          <a:xfrm rot="20675198">
            <a:off x="5122785" y="1828333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1EEC2-724B-1848-91A6-1DFD50EBDEE6}"/>
              </a:ext>
            </a:extLst>
          </p:cNvPr>
          <p:cNvSpPr/>
          <p:nvPr/>
        </p:nvSpPr>
        <p:spPr>
          <a:xfrm>
            <a:off x="4491322" y="260917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4CDB232-AE9B-3D4F-B146-8B666553560E}"/>
              </a:ext>
            </a:extLst>
          </p:cNvPr>
          <p:cNvSpPr/>
          <p:nvPr/>
        </p:nvSpPr>
        <p:spPr>
          <a:xfrm rot="21000000">
            <a:off x="5084093" y="1836323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D0253-8737-834F-8F03-1696179FCA7C}"/>
              </a:ext>
            </a:extLst>
          </p:cNvPr>
          <p:cNvSpPr/>
          <p:nvPr/>
        </p:nvSpPr>
        <p:spPr>
          <a:xfrm>
            <a:off x="4410645" y="2521236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CFDBBEA-1C60-B94C-BA5B-0530357207B3}"/>
              </a:ext>
            </a:extLst>
          </p:cNvPr>
          <p:cNvSpPr/>
          <p:nvPr/>
        </p:nvSpPr>
        <p:spPr>
          <a:xfrm rot="21300000">
            <a:off x="5036649" y="1842262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4329968" y="118638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4329968" y="243329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5011282" y="185140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A0DB8-57EB-C840-9FDD-2EBAFE84633F}"/>
              </a:ext>
            </a:extLst>
          </p:cNvPr>
          <p:cNvSpPr/>
          <p:nvPr/>
        </p:nvSpPr>
        <p:spPr>
          <a:xfrm>
            <a:off x="4571996" y="394402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937787E-F591-AB4A-AA83-E0EA75AB4B38}"/>
              </a:ext>
            </a:extLst>
          </p:cNvPr>
          <p:cNvSpPr/>
          <p:nvPr/>
        </p:nvSpPr>
        <p:spPr>
          <a:xfrm rot="20675198">
            <a:off x="5122782" y="3075243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E310D-B37C-A241-920E-315A7306B033}"/>
              </a:ext>
            </a:extLst>
          </p:cNvPr>
          <p:cNvSpPr/>
          <p:nvPr/>
        </p:nvSpPr>
        <p:spPr>
          <a:xfrm>
            <a:off x="4491319" y="385608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75138C8-4353-E442-A21C-738EAB141FBE}"/>
              </a:ext>
            </a:extLst>
          </p:cNvPr>
          <p:cNvSpPr/>
          <p:nvPr/>
        </p:nvSpPr>
        <p:spPr>
          <a:xfrm rot="21000000">
            <a:off x="5084090" y="3083233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2ED0E-B620-C64A-8FFB-6879542442F6}"/>
              </a:ext>
            </a:extLst>
          </p:cNvPr>
          <p:cNvSpPr/>
          <p:nvPr/>
        </p:nvSpPr>
        <p:spPr>
          <a:xfrm>
            <a:off x="4410642" y="3768146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9C43943-FB10-2F4E-A6DD-A0608F650847}"/>
              </a:ext>
            </a:extLst>
          </p:cNvPr>
          <p:cNvSpPr/>
          <p:nvPr/>
        </p:nvSpPr>
        <p:spPr>
          <a:xfrm rot="21300000">
            <a:off x="5036646" y="3089172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4329965" y="36802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5011282" y="309336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8405B-FC50-FE48-9864-E65F44D6BEA9}"/>
              </a:ext>
            </a:extLst>
          </p:cNvPr>
          <p:cNvSpPr/>
          <p:nvPr/>
        </p:nvSpPr>
        <p:spPr>
          <a:xfrm>
            <a:off x="4568712" y="519093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C38E727F-4FE9-4943-9A29-A68D7FE9CB45}"/>
              </a:ext>
            </a:extLst>
          </p:cNvPr>
          <p:cNvSpPr/>
          <p:nvPr/>
        </p:nvSpPr>
        <p:spPr>
          <a:xfrm rot="20675198">
            <a:off x="5119498" y="4322153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8C3861-7AA5-7B4D-8171-C7F0BA70A786}"/>
              </a:ext>
            </a:extLst>
          </p:cNvPr>
          <p:cNvSpPr/>
          <p:nvPr/>
        </p:nvSpPr>
        <p:spPr>
          <a:xfrm>
            <a:off x="4489129" y="510299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8F6EEB0-BC58-E14D-8679-11B822C5F9D6}"/>
              </a:ext>
            </a:extLst>
          </p:cNvPr>
          <p:cNvSpPr/>
          <p:nvPr/>
        </p:nvSpPr>
        <p:spPr>
          <a:xfrm rot="21000000">
            <a:off x="5080806" y="4330143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F4912B-F808-8F44-B8BF-FFF885A64E0C}"/>
              </a:ext>
            </a:extLst>
          </p:cNvPr>
          <p:cNvSpPr/>
          <p:nvPr/>
        </p:nvSpPr>
        <p:spPr>
          <a:xfrm>
            <a:off x="4409547" y="5015056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CC76696C-EEF6-094E-8EBF-656B4960E1DF}"/>
              </a:ext>
            </a:extLst>
          </p:cNvPr>
          <p:cNvSpPr/>
          <p:nvPr/>
        </p:nvSpPr>
        <p:spPr>
          <a:xfrm rot="21300000">
            <a:off x="5033362" y="4336082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4329965" y="49271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5011281" y="434522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actory">
            <a:extLst>
              <a:ext uri="{FF2B5EF4-FFF2-40B4-BE49-F238E27FC236}">
                <a16:creationId xmlns:a16="http://schemas.microsoft.com/office/drawing/2014/main" id="{4339258B-6A37-1C4C-93F0-EC6C0EAC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158" y="4864771"/>
            <a:ext cx="789709" cy="789709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095E5783-F371-6944-A0FE-FBCB184A8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4157" y="3617861"/>
            <a:ext cx="789709" cy="789709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59051463-0B20-5F4F-ACC4-CA126E37A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4156" y="1133190"/>
            <a:ext cx="789709" cy="789709"/>
          </a:xfrm>
          <a:prstGeom prst="rect">
            <a:avLst/>
          </a:prstGeom>
        </p:spPr>
      </p:pic>
      <p:pic>
        <p:nvPicPr>
          <p:cNvPr id="34" name="Graphic 33" descr="Programmer">
            <a:extLst>
              <a:ext uri="{FF2B5EF4-FFF2-40B4-BE49-F238E27FC236}">
                <a16:creationId xmlns:a16="http://schemas.microsoft.com/office/drawing/2014/main" id="{DDF632A5-3E2D-FE42-B7E0-0CC008F586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4157" y="2326525"/>
            <a:ext cx="789709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25</cp:revision>
  <dcterms:created xsi:type="dcterms:W3CDTF">2021-09-14T07:54:01Z</dcterms:created>
  <dcterms:modified xsi:type="dcterms:W3CDTF">2021-10-18T19:18:14Z</dcterms:modified>
</cp:coreProperties>
</file>