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B42C-D7F5-2547-A0CD-A3F489524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CBCAD-6EA4-224A-B848-598EB61E3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A604-3E7F-BE43-8155-AD1E37E7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5878-D390-2945-BF1D-D0DA8863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AD39-99C2-D543-8574-2098AFA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594C-C431-0945-995A-26A6092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DC08-6D5F-554C-80E8-CF223BE64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CFD7-91CA-BB4A-A4AF-0E261408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E0C14-1F22-FD47-92BF-5F4088B9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3AFC-2276-EB40-9E3D-82C3417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C73D7-4F3A-7046-912D-4C22D8A61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2D272-23D5-CF49-B938-B52AC70F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ABC-4987-5242-ADED-BF9B83FF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343F-0606-654B-80F9-988C59B8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4EEA-132B-2B48-A620-2BAEEB39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4019-0DF2-314F-91F8-A1E43A08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213B-7752-4B48-9881-3971CC51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665D-55BB-CB40-84A0-CD3E66AF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1833-2A91-2445-8EA0-9AD4801D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67F3-1F1E-1844-ACB7-8477BA6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0AE-09C3-7D45-8A9A-D9D15156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16B7-2CB3-1648-A59E-A69C982D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6987-2B14-3642-863C-8E689EFC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85D1-11CA-5648-A201-4380A28A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588E-749D-214E-A51E-7C4F9602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0FE1-7C09-1449-B29F-5CB012DD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FC54-37C0-824A-B492-89277666E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C9F0B-82F4-3741-A482-DEBC921B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C127C-B251-464D-AF2A-AA2BF035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6545-E5B2-A24B-BAEE-428CD98C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BB6C4-8855-0C47-9687-EDE9C4F2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4996-5224-E049-B5C2-A926DFDD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2AD7F-4A63-CA44-AF1D-CE6B1358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7F4E-BEDA-C24C-A868-15E1F9ED9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E2B65-AD31-9347-BFA8-34586548B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AACCE-8364-9E4F-A1E4-E0416C901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2D304-6D0E-5A4B-866A-6916BB8C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8B5A6-98F3-D14B-A942-CF67F3C8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61AD5-4CC9-0E4E-9FF9-62D462A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BE0F-93C7-774A-B5C1-42809CC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93737-8F1B-604F-9B3E-1440E0B9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4EAB3-9883-A546-9530-893FCA2B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7DE2-B51D-CF42-B25E-445C4811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91688-B3DC-5C4F-AF1C-51A96E1D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5DFD-67E1-F74C-A3CE-FE401585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DC2DF-AA62-8A4E-9BC5-490631F3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0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57B2-488C-F547-BE1E-DD437E25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B367-9370-DC4F-B4F0-72C0DA436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C9B0B-F949-1D43-9F9D-4D49D237A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86D64-CB04-2940-821D-F41D5786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8E62-5A89-4744-9F6D-6A320146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753B-ACC5-F24C-9AF2-6CDD1E11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E072-C334-3F47-BF12-FEA7A8A7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08BCA-B21C-A04C-9514-387121BB7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2D08E-91CE-C349-AE28-451B34DA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011A-03EF-0748-8BBC-F959ADC5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A316-3A86-A142-AC92-BA738769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8D3BE-407A-BE49-9CDC-089BEFA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E224-8072-5D45-BCEC-9368C8D7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008D-3CE2-5544-AC6F-F63E81C4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074B-53C1-104D-839F-320C4D996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696E-BECF-F149-900B-A768F2D25E5B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552E-402A-ED40-AF77-050E4DA6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3686-E2A0-1141-BBE0-07DA0C04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1E67-8871-684A-BC34-80153A307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4A9272-6DD5-334D-9BF5-F559681A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42166"/>
              </p:ext>
            </p:extLst>
          </p:nvPr>
        </p:nvGraphicFramePr>
        <p:xfrm>
          <a:off x="238124" y="576482"/>
          <a:ext cx="11715752" cy="570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38">
                  <a:extLst>
                    <a:ext uri="{9D8B030D-6E8A-4147-A177-3AD203B41FA5}">
                      <a16:colId xmlns:a16="http://schemas.microsoft.com/office/drawing/2014/main" val="2746667418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214320996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197244708"/>
                    </a:ext>
                  </a:extLst>
                </a:gridCol>
                <a:gridCol w="2928938">
                  <a:extLst>
                    <a:ext uri="{9D8B030D-6E8A-4147-A177-3AD203B41FA5}">
                      <a16:colId xmlns:a16="http://schemas.microsoft.com/office/drawing/2014/main" val="2588067915"/>
                    </a:ext>
                  </a:extLst>
                </a:gridCol>
              </a:tblGrid>
              <a:tr h="114100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Private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Partner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Public 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325213"/>
                  </a:ext>
                </a:extLst>
              </a:tr>
              <a:tr h="114100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Domain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Selective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097300"/>
                  </a:ext>
                </a:extLst>
              </a:tr>
              <a:tr h="114100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Relationship with Consumers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Coordinated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Contractual 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Sign-up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42073"/>
                  </a:ext>
                </a:extLst>
              </a:tr>
              <a:tr h="114100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Security/</a:t>
                      </a:r>
                    </a:p>
                    <a:p>
                      <a:pPr algn="ctr"/>
                      <a:r>
                        <a:rPr lang="en-US" sz="2800" b="1" dirty="0"/>
                        <a:t>Threat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SSO/</a:t>
                      </a:r>
                    </a:p>
                    <a:p>
                      <a:pPr algn="ctr"/>
                      <a:r>
                        <a:rPr lang="en-US" sz="2400" dirty="0"/>
                        <a:t>Same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Partner Program/</a:t>
                      </a:r>
                    </a:p>
                    <a:p>
                      <a:pPr algn="ctr"/>
                      <a:r>
                        <a:rPr lang="en-US" sz="2400" dirty="0"/>
                        <a:t>Formal 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API-specific/</a:t>
                      </a:r>
                    </a:p>
                    <a:p>
                      <a:pPr algn="ctr"/>
                      <a:r>
                        <a:rPr lang="en-US" sz="2400" dirty="0"/>
                        <a:t>Everyone is a threat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11829"/>
                  </a:ext>
                </a:extLst>
              </a:tr>
              <a:tr h="114100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API Landscape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API landscape focused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Partner API landscape focused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Consumer focused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42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6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2020-08-14T08:29:00Z</dcterms:created>
  <dcterms:modified xsi:type="dcterms:W3CDTF">2020-08-14T09:15:04Z</dcterms:modified>
</cp:coreProperties>
</file>