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9"/>
  </p:normalViewPr>
  <p:slideViewPr>
    <p:cSldViewPr snapToGrid="0" snapToObjects="1">
      <p:cViewPr varScale="1">
        <p:scale>
          <a:sx n="102" d="100"/>
          <a:sy n="102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67405-256B-2B43-8C64-60394EF40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F549A-C283-4E4B-8E01-BAE07F0FB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13C1B-31FE-EA41-9DAA-AEAB299D4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E0FD0-EB02-B945-933C-C33384935D32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BA59A-1400-334E-9026-98D2A8B3B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44939-9E76-8243-AD10-7D0DE8669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E59E-B713-0348-B92E-EF2390491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2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9DEE8-D74F-9E4B-A482-3415A5694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0F380B-3D78-F648-84CA-081CD9016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98527-2596-694B-8D8E-504093B7D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E0FD0-EB02-B945-933C-C33384935D32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53EB1-E901-7942-9B78-FB09AA441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835E5-581A-8245-B72B-9B5395454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E59E-B713-0348-B92E-EF2390491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8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38C2C0-5697-7340-A354-3BDEE667E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BC794-6842-BD48-ADEE-FDFCAA312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1F30F-7E21-8D42-BA29-0F971AFAD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E0FD0-EB02-B945-933C-C33384935D32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CC031-A74A-D340-8387-18E5C3D65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7B897-468C-794A-8A72-BF13F14CB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E59E-B713-0348-B92E-EF2390491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48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6152F-E049-A146-8E02-B193CBBB3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CCB76-1E46-4E48-9D69-9BCA08702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D1FB8-C559-434C-B2AE-D124FE0DE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E0FD0-EB02-B945-933C-C33384935D32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5851E-5ED9-514B-83BA-56C2C71D7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144C6-5622-8941-ABB4-03D95D380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E59E-B713-0348-B92E-EF2390491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61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A448F-FD78-494B-8957-F86606D41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4D6F9-7371-154D-A43B-F6BFAC0F4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2AD26-0817-6B4A-A31E-122B28F59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E0FD0-EB02-B945-933C-C33384935D32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86F21-772E-7441-A08B-218BF6E14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8C787-058C-3844-818B-AB67C557D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E59E-B713-0348-B92E-EF2390491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15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7B744-5A26-2F4A-8DD1-EF4665D45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F61EC-6224-584F-BCCE-085647199D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91FD1-3C64-C244-A9BF-A44D11C05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3C43A-3BE7-7340-ACB2-3666F1090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E0FD0-EB02-B945-933C-C33384935D32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D6FC7-DA03-374B-A256-6FF9CDE6C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50FF7-825D-0A45-AB56-EFAFA56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E59E-B713-0348-B92E-EF2390491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2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34845-7E48-B347-AC8A-A62EEFF53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967C1-779A-F844-9557-A08D32BBE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83DF7-4234-4E4A-84EF-6C6AF960E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4D857D-5C81-B342-8C5A-E2DBC8E863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3876F7-0B39-2640-BFB4-7714BC6A6E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416AB5-A273-0741-891F-631FEAEDA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E0FD0-EB02-B945-933C-C33384935D32}" type="datetimeFigureOut">
              <a:rPr lang="en-US" smtClean="0"/>
              <a:t>10/4/21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D84CCC-F117-C14F-8529-441B674A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ED7081-DC75-A542-9FD9-FB2537A3C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E59E-B713-0348-B92E-EF2390491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35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0AC61-19AF-7544-BE3E-95DDFF9DB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41168F-18A1-3044-B4FB-71F711DD9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E0FD0-EB02-B945-933C-C33384935D32}" type="datetimeFigureOut">
              <a:rPr lang="en-US" smtClean="0"/>
              <a:t>10/4/21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1607B0-9F99-B141-8B4A-EB68C159A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DA3537-D158-D645-9A4F-61068D84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E59E-B713-0348-B92E-EF2390491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35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50BDAA-610A-454A-8BE6-1B30A47B5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E0FD0-EB02-B945-933C-C33384935D32}" type="datetimeFigureOut">
              <a:rPr lang="en-US" smtClean="0"/>
              <a:t>10/4/21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EF77BC-A5D6-724A-A5BA-8A17FB090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105BF-2C49-F14A-A881-89800B67A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E59E-B713-0348-B92E-EF2390491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71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F6F07-B733-3347-BA9F-5BFB785BE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D6882-2A7B-3F45-BCB8-DA4054AA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3C0D7-CF47-DB48-9414-FB7465514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07855-7CB6-B34E-8EFD-B95B9BC42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E0FD0-EB02-B945-933C-C33384935D32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5862C-0FE9-D448-A9F5-A3D79EDCA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E0931-FDD8-7941-B1B1-EB088CC71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E59E-B713-0348-B92E-EF2390491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17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E6738-EC0D-6B4F-8F3D-D46E462A2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B63790-F3A4-3841-B00D-DF4D7662E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FB7EB9-094D-F74D-B469-3076B5AB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174C3-B2AC-9745-BD12-FBCB7BD44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E0FD0-EB02-B945-933C-C33384935D32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E25BA-4174-2446-BDCF-AAA86EF72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13AD3-B8B8-CF46-8E2A-1CB1D9E7B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E59E-B713-0348-B92E-EF2390491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92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885DAA-5238-EC42-B1E4-C16B688FA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B75B4-8834-D249-975F-1AA9EAA70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85B87-47B8-4944-9E0A-124D37CFB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E0FD0-EB02-B945-933C-C33384935D32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0F804-D864-B941-80AE-C43864860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AC3DD-FB1F-2342-9701-1244FB14F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3E59E-B713-0348-B92E-EF2390491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4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C974B8-34C0-F24C-81C0-2475ADC31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628" y="4020855"/>
            <a:ext cx="6754743" cy="20373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2D77E4-42CE-8548-BE07-9FF48B069F57}"/>
              </a:ext>
            </a:extLst>
          </p:cNvPr>
          <p:cNvSpPr txBox="1"/>
          <p:nvPr/>
        </p:nvSpPr>
        <p:spPr>
          <a:xfrm>
            <a:off x="1971354" y="1371359"/>
            <a:ext cx="8449706" cy="2931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sz="12300" b="1" dirty="0">
                <a:latin typeface="Roboto" panose="02000000000000000000" pitchFamily="2" charset="0"/>
                <a:ea typeface="Roboto" panose="02000000000000000000" pitchFamily="2" charset="0"/>
                <a:cs typeface="FUTURA MEDIUM" panose="020B0602020204020303" pitchFamily="34" charset="-79"/>
              </a:rPr>
              <a:t>Open API</a:t>
            </a:r>
          </a:p>
          <a:p>
            <a:pPr algn="ctr"/>
            <a:r>
              <a:rPr lang="en-US" sz="12300" b="1" dirty="0">
                <a:latin typeface="Roboto" panose="02000000000000000000" pitchFamily="2" charset="0"/>
                <a:ea typeface="Roboto" panose="02000000000000000000" pitchFamily="2" charset="0"/>
                <a:cs typeface="FUTURA MEDIUM" panose="020B0602020204020303" pitchFamily="34" charset="-79"/>
              </a:rPr>
              <a:t>≠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B5112E-A3C5-F742-9083-73D43D52A2AE}"/>
              </a:ext>
            </a:extLst>
          </p:cNvPr>
          <p:cNvSpPr/>
          <p:nvPr/>
        </p:nvSpPr>
        <p:spPr>
          <a:xfrm>
            <a:off x="6354391" y="5507103"/>
            <a:ext cx="3118980" cy="11022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86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Wilde</dc:creator>
  <cp:lastModifiedBy>Erik Wilde</cp:lastModifiedBy>
  <cp:revision>1</cp:revision>
  <dcterms:created xsi:type="dcterms:W3CDTF">2021-10-04T14:28:09Z</dcterms:created>
  <dcterms:modified xsi:type="dcterms:W3CDTF">2021-10-04T14:40:30Z</dcterms:modified>
</cp:coreProperties>
</file>