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C333-2796-8643-90AC-5A714CFA2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F2CE7-854C-1D44-B1AF-2B3FEA6A5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4CC6-9701-8849-9C64-5644F0F4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510C6-A091-6C46-A741-502D6B33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14E49-D40C-9846-AB8E-6C012019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8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29EB-6374-A448-B5ED-822047A3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9B910-74D7-7C49-935B-C04D944DC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A6E22-98A4-6C40-AC17-C813EF60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25A1E-9C6D-204A-96DD-B0E1FBE9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1BB5D-EE7E-6B4C-9866-B236BDE9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3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D437D1-E5DE-F944-AF8B-ABFA55A17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BDE16-E2E5-2646-9460-CA7C3CE5F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19AEA-DA4E-844B-9AA9-E7A26646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089D2-731F-F547-9A61-A39EC9ED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83D5A-2EC9-EC43-9CE9-2A3235DF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6639-B2C6-9D4F-845D-DCC98B9A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9D46B-B631-0848-A2A0-DC86C1F8F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CBFF7-FA4E-F243-9F3D-6F65CDA7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7D174-2283-DC43-A1A8-47B9AAF4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D8C63-2A45-3E4E-9DA0-902256AC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2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1371-ACBF-294F-8CCF-A8AD774F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E10C9-C3FA-CF40-B3C3-5C135536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1829E-E792-9D4D-B337-926B2F1C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30447-DE36-0D41-8B62-FE9BD8C4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228A5-4492-9948-A226-D3DBA5A8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5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B026-E95D-714B-B145-C91DE74F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B26E8-CE25-E847-8637-EAC104075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FB73D-B218-8849-9714-480C9B3F0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C2B6C-5CA8-DE44-94EF-645486A4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43249-E6C0-0B4B-B46C-2BF0531B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ED853-FD18-A44C-8E53-65B25A96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5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B56B-D56E-4B42-9F81-7DBDD410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B6297-50F9-1F4F-B9A5-2B4BB1B3B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9E11C-6D97-784F-B3DA-2E6059290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6BCB1-4165-A04B-9524-9039EDD9B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C124D-98E6-3847-837A-29B802D28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6E67F-5406-D145-A035-0C20F3A9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EBBE4-273C-8444-9914-EE73DD03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4BA0C-4237-5C41-8E7C-3D78ED20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9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9A23-39D5-ED41-80BD-6855612B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AA325-BCD2-FD42-839A-EA2BD399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E2977-A180-C843-AC45-42ACE43E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872E8-6CC5-4447-A0B3-A16C8724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6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8A2325-A6C0-C245-9304-1CC609EF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DA3AF-4A2F-7B47-9A61-71F48E08C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E5E65-91BE-634C-ADDC-DC72CCF0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2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900A-77AA-4C49-86A2-DDBF9549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F564-8518-464B-B911-706D542AD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E6945-D7BD-6A4D-8177-997445ACB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5D024-11C7-2E47-A2B1-8D622176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886A2-5B05-B447-933C-D89580B8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9719C-EF3D-ED43-B89E-55575157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1C43-A65D-2443-8BD8-FFE1B1C6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8BB099-3BB7-8344-BFEC-91A8ED297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31106-3F02-5D42-82BD-BB5461E5F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C4D99-0908-6A48-BF32-AFF78474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03CE-EC3B-F14E-8803-B028F71D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E85E4-B2A9-9241-91DF-1009F9AF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6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F0302-ECEC-1E42-A642-CEAA2B29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892E2-7819-FA42-B313-18E4DC034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EF025-00FA-684C-A1DA-13506906F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F570D-404F-9949-828E-C008B17A14B6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9E938-B4DC-7F4A-A8E2-8FEE73793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970DD-66C6-3848-B6F6-E9EE090AB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6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29FDD7-247E-9347-BB56-FC5B332A5706}"/>
              </a:ext>
            </a:extLst>
          </p:cNvPr>
          <p:cNvSpPr/>
          <p:nvPr/>
        </p:nvSpPr>
        <p:spPr>
          <a:xfrm>
            <a:off x="2200275" y="4257675"/>
            <a:ext cx="6013264" cy="671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Platform</a:t>
            </a:r>
          </a:p>
        </p:txBody>
      </p:sp>
      <p:pic>
        <p:nvPicPr>
          <p:cNvPr id="8" name="Graphic 7" descr="Children">
            <a:extLst>
              <a:ext uri="{FF2B5EF4-FFF2-40B4-BE49-F238E27FC236}">
                <a16:creationId xmlns:a16="http://schemas.microsoft.com/office/drawing/2014/main" id="{2667A9CE-B04D-CC4C-8313-29A1AB2D7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8424" y="863255"/>
            <a:ext cx="1881186" cy="1881186"/>
          </a:xfrm>
          <a:prstGeom prst="rect">
            <a:avLst/>
          </a:prstGeom>
        </p:spPr>
      </p:pic>
      <p:sp>
        <p:nvSpPr>
          <p:cNvPr id="11" name="Up Arrow 10">
            <a:extLst>
              <a:ext uri="{FF2B5EF4-FFF2-40B4-BE49-F238E27FC236}">
                <a16:creationId xmlns:a16="http://schemas.microsoft.com/office/drawing/2014/main" id="{D2F85A35-0616-BB4A-8685-62B94DFAE314}"/>
              </a:ext>
            </a:extLst>
          </p:cNvPr>
          <p:cNvSpPr/>
          <p:nvPr/>
        </p:nvSpPr>
        <p:spPr>
          <a:xfrm>
            <a:off x="2200274" y="2568492"/>
            <a:ext cx="2757487" cy="1443296"/>
          </a:xfrm>
          <a:prstGeom prst="upArrow">
            <a:avLst>
              <a:gd name="adj1" fmla="val 81088"/>
              <a:gd name="adj2" fmla="val 36286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UX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800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A5253089-7BD6-A343-BF45-CA8A3FD24C2A}"/>
              </a:ext>
            </a:extLst>
          </p:cNvPr>
          <p:cNvSpPr/>
          <p:nvPr/>
        </p:nvSpPr>
        <p:spPr>
          <a:xfrm>
            <a:off x="5456052" y="2568492"/>
            <a:ext cx="2757487" cy="1443296"/>
          </a:xfrm>
          <a:prstGeom prst="downArrow">
            <a:avLst>
              <a:gd name="adj1" fmla="val 80051"/>
              <a:gd name="adj2" fmla="val 35658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Co-Creation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A6611A-22FD-C54D-B580-81ADE8F9ABDF}"/>
              </a:ext>
            </a:extLst>
          </p:cNvPr>
          <p:cNvSpPr/>
          <p:nvPr/>
        </p:nvSpPr>
        <p:spPr>
          <a:xfrm>
            <a:off x="2638424" y="5175076"/>
            <a:ext cx="5136963" cy="128437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Assets/Capabilities</a:t>
            </a:r>
          </a:p>
        </p:txBody>
      </p:sp>
      <p:pic>
        <p:nvPicPr>
          <p:cNvPr id="17" name="Graphic 16" descr="Children">
            <a:extLst>
              <a:ext uri="{FF2B5EF4-FFF2-40B4-BE49-F238E27FC236}">
                <a16:creationId xmlns:a16="http://schemas.microsoft.com/office/drawing/2014/main" id="{E847D8B6-4295-2C4A-B990-CCD6353BE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4201" y="863255"/>
            <a:ext cx="1881186" cy="188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8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29FDD7-247E-9347-BB56-FC5B332A5706}"/>
              </a:ext>
            </a:extLst>
          </p:cNvPr>
          <p:cNvSpPr/>
          <p:nvPr/>
        </p:nvSpPr>
        <p:spPr>
          <a:xfrm>
            <a:off x="2200275" y="3660863"/>
            <a:ext cx="6013264" cy="18811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Platform</a:t>
            </a:r>
          </a:p>
        </p:txBody>
      </p:sp>
      <p:pic>
        <p:nvPicPr>
          <p:cNvPr id="8" name="Graphic 7" descr="Children">
            <a:extLst>
              <a:ext uri="{FF2B5EF4-FFF2-40B4-BE49-F238E27FC236}">
                <a16:creationId xmlns:a16="http://schemas.microsoft.com/office/drawing/2014/main" id="{2667A9CE-B04D-CC4C-8313-29A1AB2D7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8424" y="863255"/>
            <a:ext cx="1881186" cy="1881186"/>
          </a:xfrm>
          <a:prstGeom prst="rect">
            <a:avLst/>
          </a:prstGeom>
        </p:spPr>
      </p:pic>
      <p:sp>
        <p:nvSpPr>
          <p:cNvPr id="11" name="Up Arrow 10">
            <a:extLst>
              <a:ext uri="{FF2B5EF4-FFF2-40B4-BE49-F238E27FC236}">
                <a16:creationId xmlns:a16="http://schemas.microsoft.com/office/drawing/2014/main" id="{D2F85A35-0616-BB4A-8685-62B94DFAE314}"/>
              </a:ext>
            </a:extLst>
          </p:cNvPr>
          <p:cNvSpPr/>
          <p:nvPr/>
        </p:nvSpPr>
        <p:spPr>
          <a:xfrm>
            <a:off x="2200274" y="2568492"/>
            <a:ext cx="2757487" cy="1443296"/>
          </a:xfrm>
          <a:prstGeom prst="upArrow">
            <a:avLst>
              <a:gd name="adj1" fmla="val 81088"/>
              <a:gd name="adj2" fmla="val 36286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UX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800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A5253089-7BD6-A343-BF45-CA8A3FD24C2A}"/>
              </a:ext>
            </a:extLst>
          </p:cNvPr>
          <p:cNvSpPr/>
          <p:nvPr/>
        </p:nvSpPr>
        <p:spPr>
          <a:xfrm>
            <a:off x="5456052" y="2568492"/>
            <a:ext cx="2757487" cy="1443296"/>
          </a:xfrm>
          <a:prstGeom prst="downArrow">
            <a:avLst>
              <a:gd name="adj1" fmla="val 80051"/>
              <a:gd name="adj2" fmla="val 35658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Co-Creation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A6611A-22FD-C54D-B580-81ADE8F9ABDF}"/>
              </a:ext>
            </a:extLst>
          </p:cNvPr>
          <p:cNvSpPr/>
          <p:nvPr/>
        </p:nvSpPr>
        <p:spPr>
          <a:xfrm>
            <a:off x="2638424" y="5175076"/>
            <a:ext cx="5136963" cy="128437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800" dirty="0"/>
              <a:t>Assets/Capabilities</a:t>
            </a:r>
          </a:p>
        </p:txBody>
      </p:sp>
      <p:pic>
        <p:nvPicPr>
          <p:cNvPr id="17" name="Graphic 16" descr="Children">
            <a:extLst>
              <a:ext uri="{FF2B5EF4-FFF2-40B4-BE49-F238E27FC236}">
                <a16:creationId xmlns:a16="http://schemas.microsoft.com/office/drawing/2014/main" id="{E847D8B6-4295-2C4A-B990-CCD6353BE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4201" y="863255"/>
            <a:ext cx="1881186" cy="1881186"/>
          </a:xfrm>
          <a:prstGeom prst="rect">
            <a:avLst/>
          </a:prstGeom>
        </p:spPr>
      </p:pic>
      <p:sp>
        <p:nvSpPr>
          <p:cNvPr id="2" name="Up Arrow 1">
            <a:extLst>
              <a:ext uri="{FF2B5EF4-FFF2-40B4-BE49-F238E27FC236}">
                <a16:creationId xmlns:a16="http://schemas.microsoft.com/office/drawing/2014/main" id="{125E0FFF-9DE3-8F45-87B5-034EDBC66C46}"/>
              </a:ext>
            </a:extLst>
          </p:cNvPr>
          <p:cNvSpPr/>
          <p:nvPr/>
        </p:nvSpPr>
        <p:spPr>
          <a:xfrm>
            <a:off x="4863559" y="3658306"/>
            <a:ext cx="686689" cy="484893"/>
          </a:xfrm>
          <a:prstGeom prst="upArrow">
            <a:avLst>
              <a:gd name="adj1" fmla="val 70806"/>
              <a:gd name="adj2" fmla="val 50000"/>
            </a:avLst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AA544B82-3378-C24B-B85B-304B5B2B43FF}"/>
              </a:ext>
            </a:extLst>
          </p:cNvPr>
          <p:cNvSpPr/>
          <p:nvPr/>
        </p:nvSpPr>
        <p:spPr>
          <a:xfrm>
            <a:off x="4863559" y="5043489"/>
            <a:ext cx="686689" cy="484893"/>
          </a:xfrm>
          <a:prstGeom prst="downArrow">
            <a:avLst>
              <a:gd name="adj1" fmla="val 70806"/>
              <a:gd name="adj2" fmla="val 50000"/>
            </a:avLst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7106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29FDD7-247E-9347-BB56-FC5B332A5706}"/>
              </a:ext>
            </a:extLst>
          </p:cNvPr>
          <p:cNvSpPr/>
          <p:nvPr/>
        </p:nvSpPr>
        <p:spPr>
          <a:xfrm>
            <a:off x="893574" y="3660863"/>
            <a:ext cx="8660001" cy="18811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Platform</a:t>
            </a:r>
          </a:p>
        </p:txBody>
      </p:sp>
      <p:pic>
        <p:nvPicPr>
          <p:cNvPr id="8" name="Graphic 7" descr="Children">
            <a:extLst>
              <a:ext uri="{FF2B5EF4-FFF2-40B4-BE49-F238E27FC236}">
                <a16:creationId xmlns:a16="http://schemas.microsoft.com/office/drawing/2014/main" id="{2667A9CE-B04D-CC4C-8313-29A1AB2D7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8424" y="863255"/>
            <a:ext cx="1881186" cy="1881186"/>
          </a:xfrm>
          <a:prstGeom prst="rect">
            <a:avLst/>
          </a:prstGeom>
        </p:spPr>
      </p:pic>
      <p:sp>
        <p:nvSpPr>
          <p:cNvPr id="11" name="Up Arrow 10">
            <a:extLst>
              <a:ext uri="{FF2B5EF4-FFF2-40B4-BE49-F238E27FC236}">
                <a16:creationId xmlns:a16="http://schemas.microsoft.com/office/drawing/2014/main" id="{D2F85A35-0616-BB4A-8685-62B94DFAE314}"/>
              </a:ext>
            </a:extLst>
          </p:cNvPr>
          <p:cNvSpPr/>
          <p:nvPr/>
        </p:nvSpPr>
        <p:spPr>
          <a:xfrm>
            <a:off x="2200274" y="2568492"/>
            <a:ext cx="2757487" cy="1443296"/>
          </a:xfrm>
          <a:prstGeom prst="upArrow">
            <a:avLst>
              <a:gd name="adj1" fmla="val 81088"/>
              <a:gd name="adj2" fmla="val 36286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UX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800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A5253089-7BD6-A343-BF45-CA8A3FD24C2A}"/>
              </a:ext>
            </a:extLst>
          </p:cNvPr>
          <p:cNvSpPr/>
          <p:nvPr/>
        </p:nvSpPr>
        <p:spPr>
          <a:xfrm>
            <a:off x="5456052" y="2568492"/>
            <a:ext cx="2757487" cy="1443296"/>
          </a:xfrm>
          <a:prstGeom prst="downArrow">
            <a:avLst>
              <a:gd name="adj1" fmla="val 80051"/>
              <a:gd name="adj2" fmla="val 35658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Co-Creation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A6611A-22FD-C54D-B580-81ADE8F9ABDF}"/>
              </a:ext>
            </a:extLst>
          </p:cNvPr>
          <p:cNvSpPr/>
          <p:nvPr/>
        </p:nvSpPr>
        <p:spPr>
          <a:xfrm>
            <a:off x="1010535" y="5174096"/>
            <a:ext cx="8390640" cy="128437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800" dirty="0"/>
              <a:t>Assets/Capabilities</a:t>
            </a:r>
          </a:p>
        </p:txBody>
      </p:sp>
      <p:pic>
        <p:nvPicPr>
          <p:cNvPr id="17" name="Graphic 16" descr="Children">
            <a:extLst>
              <a:ext uri="{FF2B5EF4-FFF2-40B4-BE49-F238E27FC236}">
                <a16:creationId xmlns:a16="http://schemas.microsoft.com/office/drawing/2014/main" id="{E847D8B6-4295-2C4A-B990-CCD6353BE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4201" y="863255"/>
            <a:ext cx="1881186" cy="1881186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FB0DA217-B242-254E-B682-FBCDE8617A57}"/>
              </a:ext>
            </a:extLst>
          </p:cNvPr>
          <p:cNvSpPr/>
          <p:nvPr/>
        </p:nvSpPr>
        <p:spPr>
          <a:xfrm>
            <a:off x="7994463" y="2568492"/>
            <a:ext cx="1525776" cy="1443296"/>
          </a:xfrm>
          <a:prstGeom prst="downArrow">
            <a:avLst>
              <a:gd name="adj1" fmla="val 80051"/>
              <a:gd name="adj2" fmla="val 35658"/>
            </a:avLst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88EAF295-309A-354D-B7F3-37DACEF586A5}"/>
              </a:ext>
            </a:extLst>
          </p:cNvPr>
          <p:cNvSpPr/>
          <p:nvPr/>
        </p:nvSpPr>
        <p:spPr>
          <a:xfrm>
            <a:off x="893574" y="2568492"/>
            <a:ext cx="1525776" cy="1443296"/>
          </a:xfrm>
          <a:prstGeom prst="upArrow">
            <a:avLst>
              <a:gd name="adj1" fmla="val 81088"/>
              <a:gd name="adj2" fmla="val 36286"/>
            </a:avLst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800" dirty="0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F507DCF3-95CF-1647-B3E5-95FC6A03D7A1}"/>
              </a:ext>
            </a:extLst>
          </p:cNvPr>
          <p:cNvSpPr/>
          <p:nvPr/>
        </p:nvSpPr>
        <p:spPr>
          <a:xfrm>
            <a:off x="7450651" y="5525021"/>
            <a:ext cx="1525776" cy="919162"/>
          </a:xfrm>
          <a:prstGeom prst="upArrow">
            <a:avLst>
              <a:gd name="adj1" fmla="val 81088"/>
              <a:gd name="adj2" fmla="val 36286"/>
            </a:avLst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3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656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4748</TotalTime>
  <Words>23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7</cp:revision>
  <dcterms:created xsi:type="dcterms:W3CDTF">2020-09-11T09:21:19Z</dcterms:created>
  <dcterms:modified xsi:type="dcterms:W3CDTF">2020-09-14T16:29:37Z</dcterms:modified>
</cp:coreProperties>
</file>