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7292088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691083" y="4338969"/>
            <a:ext cx="1320211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Technical</a:t>
            </a:r>
          </a:p>
        </p:txBody>
      </p:sp>
    </p:spTree>
    <p:extLst>
      <p:ext uri="{BB962C8B-B14F-4D97-AF65-F5344CB8AC3E}">
        <p14:creationId xmlns:p14="http://schemas.microsoft.com/office/powerpoint/2010/main" val="162651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691083" y="4338969"/>
            <a:ext cx="1320211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Technical</a:t>
            </a:r>
          </a:p>
        </p:txBody>
      </p:sp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BE88AC7A-29BB-3A4D-8BC8-853741F41350}"/>
              </a:ext>
            </a:extLst>
          </p:cNvPr>
          <p:cNvSpPr/>
          <p:nvPr/>
        </p:nvSpPr>
        <p:spPr>
          <a:xfrm>
            <a:off x="5706062" y="5531593"/>
            <a:ext cx="2970028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91806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0" y="2497753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API Catalog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405809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201486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3848948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405807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3848947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691083" y="4338969"/>
            <a:ext cx="1320211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Technical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D6E1B239-6049-5A41-ADC0-56A1CDF9A472}"/>
              </a:ext>
            </a:extLst>
          </p:cNvPr>
          <p:cNvSpPr/>
          <p:nvPr/>
        </p:nvSpPr>
        <p:spPr>
          <a:xfrm rot="16200000">
            <a:off x="9122607" y="3882655"/>
            <a:ext cx="2232835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Management</a:t>
            </a:r>
          </a:p>
        </p:txBody>
      </p:sp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BE88AC7A-29BB-3A4D-8BC8-853741F41350}"/>
              </a:ext>
            </a:extLst>
          </p:cNvPr>
          <p:cNvSpPr/>
          <p:nvPr/>
        </p:nvSpPr>
        <p:spPr>
          <a:xfrm>
            <a:off x="405807" y="5531593"/>
            <a:ext cx="8270283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5539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405809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201486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3848948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405807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3848947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Gateway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09" y="80103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69" y="799465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691083" y="4338969"/>
            <a:ext cx="1320211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Technical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2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8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4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5683029" y="1462103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Marketplace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5807" y="1462103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Portal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848947" y="1472792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Portal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D6E1B239-6049-5A41-ADC0-56A1CDF9A472}"/>
              </a:ext>
            </a:extLst>
          </p:cNvPr>
          <p:cNvSpPr/>
          <p:nvPr/>
        </p:nvSpPr>
        <p:spPr>
          <a:xfrm rot="16200000">
            <a:off x="9122607" y="3882655"/>
            <a:ext cx="2232835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Management</a:t>
            </a:r>
          </a:p>
        </p:txBody>
      </p:sp>
      <p:sp>
        <p:nvSpPr>
          <p:cNvPr id="38" name="Left-Right Arrow 37">
            <a:extLst>
              <a:ext uri="{FF2B5EF4-FFF2-40B4-BE49-F238E27FC236}">
                <a16:creationId xmlns:a16="http://schemas.microsoft.com/office/drawing/2014/main" id="{BECB2934-E187-9640-983F-3E98E6690725}"/>
              </a:ext>
            </a:extLst>
          </p:cNvPr>
          <p:cNvSpPr/>
          <p:nvPr/>
        </p:nvSpPr>
        <p:spPr>
          <a:xfrm rot="16200000">
            <a:off x="9161043" y="1550033"/>
            <a:ext cx="2155963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Marketing</a:t>
            </a:r>
          </a:p>
        </p:txBody>
      </p:sp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BE88AC7A-29BB-3A4D-8BC8-853741F41350}"/>
              </a:ext>
            </a:extLst>
          </p:cNvPr>
          <p:cNvSpPr/>
          <p:nvPr/>
        </p:nvSpPr>
        <p:spPr>
          <a:xfrm>
            <a:off x="405807" y="5531593"/>
            <a:ext cx="8270283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Lifecycle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033BF-CDE4-C1E5-5AE6-B876B99AF834}"/>
              </a:ext>
            </a:extLst>
          </p:cNvPr>
          <p:cNvSpPr/>
          <p:nvPr/>
        </p:nvSpPr>
        <p:spPr>
          <a:xfrm>
            <a:off x="3277430" y="2497753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API Catalog</a:t>
            </a:r>
          </a:p>
        </p:txBody>
      </p:sp>
    </p:spTree>
    <p:extLst>
      <p:ext uri="{BB962C8B-B14F-4D97-AF65-F5344CB8AC3E}">
        <p14:creationId xmlns:p14="http://schemas.microsoft.com/office/powerpoint/2010/main" val="18234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50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14</cp:revision>
  <dcterms:created xsi:type="dcterms:W3CDTF">2021-09-14T07:54:01Z</dcterms:created>
  <dcterms:modified xsi:type="dcterms:W3CDTF">2022-08-22T19:06:02Z</dcterms:modified>
</cp:coreProperties>
</file>