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D6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55B-9FE4-9949-8BA5-5E6DC744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F0D1-1BBF-BE45-9959-CDBC1B15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8DB1-E144-8C4D-BC23-557356BE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2E39-35F3-4048-B202-02E0474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994F-C5B2-1340-9480-1B52B7B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074-0B1F-6B4D-B5FD-E344D20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7D73-4B6C-B343-B017-E928618F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6628-F44A-2647-9E03-47A8134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45C3-42AC-9F4C-BF77-D38DFD24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8F98-EC50-7F47-AE7E-4541D4F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C7E-F0DB-D744-B23C-85B3464D7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5502-9D7D-1941-8336-B9AA5D5B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AA72-03AC-774D-8A91-C7F988F9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E0E-E46D-7445-9199-C0DEE8B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49BA-B730-BB4A-BEDD-DD26CE5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E2-80FB-5746-B73F-B6AF4EE2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D3EC-CD68-9445-8448-D37E95AA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616A-6074-0D47-ABE6-AB788B2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90BC-D54E-E648-A022-2BE969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E35A-2A89-384B-9833-62B312F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648-FA99-0940-8602-7D88CEAD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B552-6599-434B-8967-17F1462F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2181-49AA-684E-AD09-0A0C7204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479F-EA22-C448-91D3-344B87AE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9BFD-FC9B-7D4C-B4A3-DC3B2E2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B2C-C0C7-3948-B219-060B0B77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1AC-A82B-C040-A0E6-27517C88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70-DA7E-A04A-BDCE-093C7F0C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9231-11B8-844D-9C23-EB4ADC8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ACFD-CFB3-EE46-BB91-EF571F01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2F41-02E7-ED41-94FF-E296E08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799-01AA-2C40-9C19-E7925200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4727-8761-6542-9228-ACA7DF0E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4D44-1946-3344-B76B-12424EF8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5A41-E7F1-B04B-93D5-AA3334C6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4197B-1220-D240-A689-96DD3940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DC39-66FC-2443-85AF-39DED51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9DF1-4271-2148-AE6A-1F5DAF4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989A6-CD23-0749-9B12-1DED23D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2F7-047C-D248-9A9E-9E5E5FC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B52BE-34A0-084F-A2D0-18CD6791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D983-4320-504A-AA05-CF79EA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F3AC-EE17-A049-9684-21B4FB07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DD057-75BE-7548-BEAE-380D28C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20D41-454A-1648-8C19-4CB6BDB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29AD-63B4-154D-8774-69D2138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83D0-488D-9543-AAA5-4578F34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91B0-D197-D94C-92E0-18ED6C47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7ABD2-1DF0-9149-A1B6-265564FB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CEE5-0B08-6849-8896-AC17D41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72A-CC10-3A48-B0DB-DE5061AB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9774-DF44-0A44-84E8-8F4F93C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C253-05B1-6F48-9012-882A251A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28035-461F-EB49-9810-22EC728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96DB-BCBA-2E4E-89DB-2A449358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67A1-17E8-174A-8836-70CA9CD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D5A4-DE8A-004D-9237-85AC0AFA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FC70-81AA-434C-85E1-130787E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94B3E-50BA-0C4D-9FF2-58C3D8A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3016-7774-3945-A800-D86CA601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C9E3-C1E9-5846-8CF5-24AA27645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B20-E30C-4243-8312-63C94A5B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20B4-423C-E240-A955-FAF34234B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D75D1-1A0E-F049-B022-D8F0442B0920}"/>
              </a:ext>
            </a:extLst>
          </p:cNvPr>
          <p:cNvSpPr/>
          <p:nvPr/>
        </p:nvSpPr>
        <p:spPr>
          <a:xfrm>
            <a:off x="1061482" y="839972"/>
            <a:ext cx="7625318" cy="3242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en-US" sz="3200" dirty="0"/>
          </a:p>
          <a:p>
            <a:pPr algn="ctr"/>
            <a:endParaRPr lang="en-US" sz="1200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Platform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CA005A-BCC4-5545-81DC-65118337C550}"/>
              </a:ext>
            </a:extLst>
          </p:cNvPr>
          <p:cNvSpPr/>
          <p:nvPr/>
        </p:nvSpPr>
        <p:spPr>
          <a:xfrm>
            <a:off x="1672518" y="1095975"/>
            <a:ext cx="731209" cy="73120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178E4E-B34D-034D-9CA0-62CDA04C0376}"/>
              </a:ext>
            </a:extLst>
          </p:cNvPr>
          <p:cNvSpPr/>
          <p:nvPr/>
        </p:nvSpPr>
        <p:spPr>
          <a:xfrm>
            <a:off x="3188213" y="1166490"/>
            <a:ext cx="731209" cy="731209"/>
          </a:xfrm>
          <a:prstGeom prst="ellips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A8454-23E7-FF4C-899B-2FC621BE17D3}"/>
              </a:ext>
            </a:extLst>
          </p:cNvPr>
          <p:cNvSpPr/>
          <p:nvPr/>
        </p:nvSpPr>
        <p:spPr>
          <a:xfrm>
            <a:off x="2438976" y="1897699"/>
            <a:ext cx="731209" cy="731209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CEECD7-3466-E84C-9202-1B485F3EE0AF}"/>
              </a:ext>
            </a:extLst>
          </p:cNvPr>
          <p:cNvSpPr/>
          <p:nvPr/>
        </p:nvSpPr>
        <p:spPr>
          <a:xfrm>
            <a:off x="4038919" y="1775641"/>
            <a:ext cx="731209" cy="73120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C5351-D929-C644-BCB4-8241007AAE66}"/>
              </a:ext>
            </a:extLst>
          </p:cNvPr>
          <p:cNvSpPr/>
          <p:nvPr/>
        </p:nvSpPr>
        <p:spPr>
          <a:xfrm>
            <a:off x="1387394" y="2325663"/>
            <a:ext cx="731209" cy="731209"/>
          </a:xfrm>
          <a:prstGeom prst="ellipse">
            <a:avLst/>
          </a:prstGeom>
          <a:solidFill>
            <a:srgbClr val="FF40FF"/>
          </a:solidFill>
          <a:ln w="19050">
            <a:solidFill>
              <a:srgbClr val="FF8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0F5A-087D-3343-95C7-5BCEC262E90A}"/>
              </a:ext>
            </a:extLst>
          </p:cNvPr>
          <p:cNvSpPr/>
          <p:nvPr/>
        </p:nvSpPr>
        <p:spPr>
          <a:xfrm>
            <a:off x="1061483" y="4165305"/>
            <a:ext cx="7625317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9906D-6D58-4843-8133-A69CF3A99977}"/>
              </a:ext>
            </a:extLst>
          </p:cNvPr>
          <p:cNvSpPr/>
          <p:nvPr/>
        </p:nvSpPr>
        <p:spPr>
          <a:xfrm>
            <a:off x="5198225" y="2181330"/>
            <a:ext cx="731209" cy="731209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A0D2A9-5595-5140-B438-BBC5AC250AA5}"/>
              </a:ext>
            </a:extLst>
          </p:cNvPr>
          <p:cNvSpPr/>
          <p:nvPr/>
        </p:nvSpPr>
        <p:spPr>
          <a:xfrm>
            <a:off x="4874141" y="1095975"/>
            <a:ext cx="731209" cy="7312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81613-4E03-3E40-B860-81AC627BB5EE}"/>
              </a:ext>
            </a:extLst>
          </p:cNvPr>
          <p:cNvSpPr/>
          <p:nvPr/>
        </p:nvSpPr>
        <p:spPr>
          <a:xfrm>
            <a:off x="1068183" y="5066916"/>
            <a:ext cx="7618617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2D7BE-18B0-8C4F-B114-59F6BF56DF5D}"/>
              </a:ext>
            </a:extLst>
          </p:cNvPr>
          <p:cNvSpPr/>
          <p:nvPr/>
        </p:nvSpPr>
        <p:spPr>
          <a:xfrm>
            <a:off x="6264671" y="920935"/>
            <a:ext cx="2326437" cy="25080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Party APIs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205E1-B513-0D41-ADEB-1792C47DD754}"/>
              </a:ext>
            </a:extLst>
          </p:cNvPr>
          <p:cNvSpPr/>
          <p:nvPr/>
        </p:nvSpPr>
        <p:spPr>
          <a:xfrm>
            <a:off x="1150947" y="920935"/>
            <a:ext cx="5006839" cy="25080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Products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C3F7FE-7547-F249-A89E-6C4304D83936}"/>
              </a:ext>
            </a:extLst>
          </p:cNvPr>
          <p:cNvSpPr/>
          <p:nvPr/>
        </p:nvSpPr>
        <p:spPr>
          <a:xfrm>
            <a:off x="6486010" y="1095974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35D31-84B1-474C-A4C1-834894730830}"/>
              </a:ext>
            </a:extLst>
          </p:cNvPr>
          <p:cNvSpPr/>
          <p:nvPr/>
        </p:nvSpPr>
        <p:spPr>
          <a:xfrm>
            <a:off x="7676394" y="1962922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D4FF85-C9F3-664F-ADE2-47E05590C470}"/>
              </a:ext>
            </a:extLst>
          </p:cNvPr>
          <p:cNvSpPr/>
          <p:nvPr/>
        </p:nvSpPr>
        <p:spPr>
          <a:xfrm>
            <a:off x="6606704" y="2003019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1CB407-759C-0648-9013-EC63051F7205}"/>
              </a:ext>
            </a:extLst>
          </p:cNvPr>
          <p:cNvSpPr/>
          <p:nvPr/>
        </p:nvSpPr>
        <p:spPr>
          <a:xfrm>
            <a:off x="7463843" y="1076324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9C880E7C-9723-6D42-9C88-70D130B452FF}"/>
              </a:ext>
            </a:extLst>
          </p:cNvPr>
          <p:cNvSpPr/>
          <p:nvPr/>
        </p:nvSpPr>
        <p:spPr>
          <a:xfrm rot="10800000">
            <a:off x="2038120" y="3317357"/>
            <a:ext cx="969245" cy="2444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/>
              <a:t>API Guidelines</a:t>
            </a:r>
          </a:p>
        </p:txBody>
      </p:sp>
    </p:spTree>
    <p:extLst>
      <p:ext uri="{BB962C8B-B14F-4D97-AF65-F5344CB8AC3E}">
        <p14:creationId xmlns:p14="http://schemas.microsoft.com/office/powerpoint/2010/main" val="413377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18</cp:revision>
  <dcterms:created xsi:type="dcterms:W3CDTF">2020-06-29T12:47:43Z</dcterms:created>
  <dcterms:modified xsi:type="dcterms:W3CDTF">2020-06-30T18:43:53Z</dcterms:modified>
</cp:coreProperties>
</file>