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964-5167-B545-8E60-B1AC25F5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D87A-767F-9245-AD55-29E38077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05CD-C858-B749-AD92-D1F3955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B7F4-6E0B-564F-A7C9-0B8384F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E991-5153-7D43-AA82-7F88DC7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6B5-BA42-4B40-93C2-B0756AB2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28B39-EA08-3542-A710-D349168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F542-8FA4-2B4A-90D3-C5BF4C71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E75A-AB7C-7444-A4EE-2200A355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2430-9893-8D4E-B160-786FD952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82181-23A2-8C4D-99A4-C1AD6C89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E9C-C7F5-B94C-B320-F2CD8512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25CA-EC8D-AB49-9F2E-8232F8E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517A-A996-9A43-90BB-0D54699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1101-81AD-0F46-A4D3-7C965CCC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9E1-2681-4443-ABF1-04F0AD3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7CCF-E040-9744-84A2-14C097AB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1FC9-5BE1-564E-A1A7-A2B3FEE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6C0A-C7CC-8645-B80D-7F065C5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3A4A-E9BD-2340-8545-6C84D3F4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189-81F9-8445-BC4B-9EDC153F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B8AF-8C30-5544-8F9E-9E94C666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12C8-0BA4-A044-BC76-A46A0E43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7211-7063-8E46-AEA9-50FC46C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6024-B720-E940-896A-7E2BC95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589F-88A1-DD42-865D-A24C20B7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EF7E-4737-764D-A00A-0A86F0CE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CA5E-E050-0D47-9411-63D2679F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51E6C-FD5E-5E42-A7A1-A078879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2540-A40E-0148-AC6A-681279C2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A18B-EBC2-F142-B4EE-7BC57E98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300-9480-B740-9ED6-C77D2D9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5B53-58D6-6049-9ECE-577F86A9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B0F05-50E6-AA4E-B7E5-4E4BFB2D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79AE5-6558-FE46-AE43-CC7381A6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37ED4-8516-3C41-8D68-E2AE5339B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0A90-5F74-CE4D-9D57-F12AC6DD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9C94A-9E78-B64F-9905-7906F4B7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6D900-FF4A-5A4A-84E9-BE71C9CB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D7C2-98C9-104F-9B51-1227D7CD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3866-5388-8E42-87A8-B61DDB0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05CF-4F1F-C94D-ACF6-872C38F9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9F27-D941-C443-9F3E-5D2E13A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DC2B2-71F4-164C-A216-9AE33F4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95781-3A08-4449-AF39-3B5A63FF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478B-D2C3-9249-9796-3741A0C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904-21D3-0C4B-BE68-D9DD2AA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3469-CF57-B94D-84BE-E05B2C4A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4A27B-1BC0-2548-AA72-DD67A192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D58D-C07B-7F4C-9FE9-C01616F9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71C6-D222-E544-8C95-E6EC25E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BCB5-C2E3-0F43-8B7E-4A5858E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C017-7558-EA43-8C31-D3023C2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AC6C-3104-1342-A3C5-EA8139F0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58F3-9BB0-E345-B2AE-13557E07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A7EC-94F1-7548-A7FF-2D81FA5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3D53-DFFB-4F43-B938-03EC388F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B742-DB67-3D4F-AFA7-7E54AD44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7A4AF-D60B-164B-A1EB-E2A8B56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B442-2F85-6D44-AA63-0031A699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9D54-8040-8A48-B911-CE3D318D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1E95-426A-EB4B-A616-E031B71F156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EDE9-38D5-0F48-A3F4-5747E01F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F326-351D-9247-AD44-2615A395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163279"/>
            <a:ext cx="1331843" cy="631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744279" y="4436847"/>
            <a:ext cx="1345095" cy="726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6FF8005-6B53-464B-9648-FF9F17D9B413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DEDA25-7E95-134F-A7F0-9507B9B2307B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Resource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6056235"/>
            <a:ext cx="1331843" cy="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1685" y="4130560"/>
            <a:ext cx="13252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25181" y="5081402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35457" y="509709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2C366-548E-5148-96A8-1F4D2EFDA313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47929" y="411842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54555" y="6056233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0941" cy="633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8347" cy="25709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DF18D5D-E0E8-4348-A753-36E6C4315E2C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98F5E6-4B47-FD40-8189-20E83B4058BE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06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DB9BF48-E2A6-964F-A377-7CD2F361633F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5F5768-17E4-8F42-AC36-EDFAB89DEDF5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223B7A-BBCC-4046-80E2-B5CD74BE8C6F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3226CA-8A33-E749-BEA2-13D66486FC4A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465FBD-98E5-3245-BC27-3371EE66A487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A32277-052E-F148-8429-A9BC095C9C10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D5E8DE-B6F6-3640-B641-806D818C4A31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AE2C8-4B7E-7743-9B33-64511DF18AC3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ECB442-9C19-704D-B777-64FFE334599E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</p:cNvCxnSpPr>
          <p:nvPr/>
        </p:nvCxnSpPr>
        <p:spPr>
          <a:xfrm>
            <a:off x="4745059" y="6077694"/>
            <a:ext cx="1331843" cy="43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</p:cNvCxnSpPr>
          <p:nvPr/>
        </p:nvCxnSpPr>
        <p:spPr>
          <a:xfrm>
            <a:off x="4764157" y="4151537"/>
            <a:ext cx="1325217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44279" y="5132586"/>
            <a:ext cx="1351721" cy="156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60401" y="413940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35457" y="6077692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31843" cy="67344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0430" cy="259236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EC63074C-9CFE-B54C-AEBF-80677E66D11A}"/>
              </a:ext>
            </a:extLst>
          </p:cNvPr>
          <p:cNvSpPr/>
          <p:nvPr/>
        </p:nvSpPr>
        <p:spPr>
          <a:xfrm rot="5400000">
            <a:off x="7984641" y="1206873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744D5A20-804B-FA4D-A2A0-1D6AFF71B41A}"/>
              </a:ext>
            </a:extLst>
          </p:cNvPr>
          <p:cNvSpPr/>
          <p:nvPr/>
        </p:nvSpPr>
        <p:spPr>
          <a:xfrm rot="5400000">
            <a:off x="7991268" y="1933427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A702BB1-CF0E-DC4F-ADB5-AC901C2C9293}"/>
              </a:ext>
            </a:extLst>
          </p:cNvPr>
          <p:cNvSpPr/>
          <p:nvPr/>
        </p:nvSpPr>
        <p:spPr>
          <a:xfrm rot="5400000">
            <a:off x="7823565" y="4302643"/>
            <a:ext cx="973817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8D3924F1-5C8A-6F47-950B-6DA79B1996E1}"/>
              </a:ext>
            </a:extLst>
          </p:cNvPr>
          <p:cNvSpPr/>
          <p:nvPr/>
        </p:nvSpPr>
        <p:spPr>
          <a:xfrm rot="5400000">
            <a:off x="7851686" y="5262105"/>
            <a:ext cx="945105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ircular Arrow 57">
            <a:extLst>
              <a:ext uri="{FF2B5EF4-FFF2-40B4-BE49-F238E27FC236}">
                <a16:creationId xmlns:a16="http://schemas.microsoft.com/office/drawing/2014/main" id="{890A75A7-6AA1-4E49-AC13-477BAA3B24B3}"/>
              </a:ext>
            </a:extLst>
          </p:cNvPr>
          <p:cNvSpPr/>
          <p:nvPr/>
        </p:nvSpPr>
        <p:spPr>
          <a:xfrm rot="5400000">
            <a:off x="7555221" y="3046719"/>
            <a:ext cx="153803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9BA018-FD67-D448-874E-B12B66ACD589}"/>
              </a:ext>
            </a:extLst>
          </p:cNvPr>
          <p:cNvSpPr txBox="1"/>
          <p:nvPr/>
        </p:nvSpPr>
        <p:spPr>
          <a:xfrm rot="16200000">
            <a:off x="3491353" y="3286135"/>
            <a:ext cx="19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Hypermedia API</a:t>
            </a:r>
          </a:p>
        </p:txBody>
      </p:sp>
    </p:spTree>
    <p:extLst>
      <p:ext uri="{BB962C8B-B14F-4D97-AF65-F5344CB8AC3E}">
        <p14:creationId xmlns:p14="http://schemas.microsoft.com/office/powerpoint/2010/main" val="35795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59255-EBEB-FA47-A426-C66BCC875441}"/>
              </a:ext>
            </a:extLst>
          </p:cNvPr>
          <p:cNvSpPr/>
          <p:nvPr/>
        </p:nvSpPr>
        <p:spPr>
          <a:xfrm>
            <a:off x="6076122" y="1471575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1812C-50B6-CE4E-A926-F20EE434BD91}"/>
              </a:ext>
            </a:extLst>
          </p:cNvPr>
          <p:cNvSpPr/>
          <p:nvPr/>
        </p:nvSpPr>
        <p:spPr>
          <a:xfrm>
            <a:off x="8671209" y="9218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86716-0F9E-F149-97AF-D43A8F3BD687}"/>
              </a:ext>
            </a:extLst>
          </p:cNvPr>
          <p:cNvSpPr/>
          <p:nvPr/>
        </p:nvSpPr>
        <p:spPr>
          <a:xfrm>
            <a:off x="8677835" y="228015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DAC72-9BCE-BF40-9CBF-5CC82EE95A0F}"/>
              </a:ext>
            </a:extLst>
          </p:cNvPr>
          <p:cNvSpPr/>
          <p:nvPr/>
        </p:nvSpPr>
        <p:spPr>
          <a:xfrm>
            <a:off x="8677835" y="161754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A7714-4C5F-9D47-958C-11D74F6B3F0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326116" y="1929457"/>
            <a:ext cx="1351719" cy="622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72D2D-07B0-6B46-848F-096836DA7AA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345992" y="1193474"/>
            <a:ext cx="1325217" cy="6791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435F22-5D5E-DD48-9D1D-A1372A08E80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26114" y="1889213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DF29E-BDA9-4141-9D76-6A89054EA955}"/>
              </a:ext>
            </a:extLst>
          </p:cNvPr>
          <p:cNvSpPr/>
          <p:nvPr/>
        </p:nvSpPr>
        <p:spPr>
          <a:xfrm>
            <a:off x="8671209" y="414120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39729-5C5B-974A-86A3-C5C9CF9E078C}"/>
              </a:ext>
            </a:extLst>
          </p:cNvPr>
          <p:cNvSpPr/>
          <p:nvPr/>
        </p:nvSpPr>
        <p:spPr>
          <a:xfrm>
            <a:off x="8677835" y="549955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73432B-C556-3947-A808-CEAEE8CCC53F}"/>
              </a:ext>
            </a:extLst>
          </p:cNvPr>
          <p:cNvSpPr/>
          <p:nvPr/>
        </p:nvSpPr>
        <p:spPr>
          <a:xfrm>
            <a:off x="8677835" y="483694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EBF6A-D489-F446-BB47-F1B6FA94DE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326114" y="5124301"/>
            <a:ext cx="1351721" cy="646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49888D-6C98-C744-94D4-21300D1DF848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 flipV="1">
            <a:off x="7319490" y="4412875"/>
            <a:ext cx="1351719" cy="7114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2348E-E7A2-3242-982B-0B33E6985E9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326114" y="5108614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27B5B82-59D3-2748-A6E1-68CC78DD2F0A}"/>
              </a:ext>
            </a:extLst>
          </p:cNvPr>
          <p:cNvSpPr/>
          <p:nvPr/>
        </p:nvSpPr>
        <p:spPr>
          <a:xfrm>
            <a:off x="6069496" y="4666420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</p:spTree>
    <p:extLst>
      <p:ext uri="{BB962C8B-B14F-4D97-AF65-F5344CB8AC3E}">
        <p14:creationId xmlns:p14="http://schemas.microsoft.com/office/powerpoint/2010/main" val="379642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</p:cNvCxnSpPr>
          <p:nvPr/>
        </p:nvCxnSpPr>
        <p:spPr>
          <a:xfrm flipV="1">
            <a:off x="2796208" y="3685368"/>
            <a:ext cx="1351722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 flipV="1">
            <a:off x="4154556" y="1929458"/>
            <a:ext cx="609601" cy="174090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28051" y="3686635"/>
            <a:ext cx="636106" cy="146164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C9A04-9265-964B-9522-3466C0CEF742}"/>
              </a:ext>
            </a:extLst>
          </p:cNvPr>
          <p:cNvCxnSpPr>
            <a:cxnSpLocks/>
          </p:cNvCxnSpPr>
          <p:nvPr/>
        </p:nvCxnSpPr>
        <p:spPr>
          <a:xfrm flipH="1">
            <a:off x="2796208" y="945776"/>
            <a:ext cx="1351722" cy="23091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D83E25-6F5B-484D-8D2C-81E6AC940F13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B2575-6850-9D44-8D17-EE864E7BF145}"/>
              </a:ext>
            </a:extLst>
          </p:cNvPr>
          <p:cNvSpPr txBox="1"/>
          <p:nvPr/>
        </p:nvSpPr>
        <p:spPr>
          <a:xfrm rot="16200000">
            <a:off x="3326469" y="3286135"/>
            <a:ext cx="223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PubSub</a:t>
            </a:r>
            <a:r>
              <a:rPr lang="en-US" dirty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5EB76-66FB-7145-8C40-62E7E5EFF247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99434-6B4A-954E-8668-EEA3840D6895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8E4A31-A6AC-684B-8F8E-0C729A55EC92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4FF20-3F0B-094A-A9B4-E847EED9F391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3D3150-8BF9-5245-B72C-812D6C4B0A7B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3AFE55-D3DA-9F4B-A0FF-FF055EE9A934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A9C8D2-309F-9247-8204-C75FE388A9DF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A2383-A861-8745-B546-7DA64FAAC662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BB2C6-DA65-3547-8269-0EEF350B59AF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764157" y="5163279"/>
            <a:ext cx="1331843" cy="8933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744279" y="4130560"/>
            <a:ext cx="1332623" cy="103272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21FC7A-F103-C344-A503-72A1ED39AE17}"/>
              </a:ext>
            </a:extLst>
          </p:cNvPr>
          <p:cNvSpPr txBox="1"/>
          <p:nvPr/>
        </p:nvSpPr>
        <p:spPr>
          <a:xfrm rot="17998346">
            <a:off x="2556813" y="1982530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7961-30A2-174A-8701-45903EC1448B}"/>
              </a:ext>
            </a:extLst>
          </p:cNvPr>
          <p:cNvSpPr txBox="1"/>
          <p:nvPr/>
        </p:nvSpPr>
        <p:spPr>
          <a:xfrm>
            <a:off x="3060066" y="3318180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407353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4592726" y="4220355"/>
            <a:ext cx="300654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GraphQL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20A5FB-FFE7-F247-87E6-C0138FA179D5}"/>
              </a:ext>
            </a:extLst>
          </p:cNvPr>
          <p:cNvSpPr/>
          <p:nvPr/>
        </p:nvSpPr>
        <p:spPr>
          <a:xfrm>
            <a:off x="2257955" y="1814235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BA6B70-D4C8-6C47-B65D-C5258756137F}"/>
              </a:ext>
            </a:extLst>
          </p:cNvPr>
          <p:cNvSpPr/>
          <p:nvPr/>
        </p:nvSpPr>
        <p:spPr>
          <a:xfrm>
            <a:off x="5095461" y="1814235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App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382A8-1BB6-8E41-9F0C-6677ABA2C9D4}"/>
              </a:ext>
            </a:extLst>
          </p:cNvPr>
          <p:cNvSpPr/>
          <p:nvPr/>
        </p:nvSpPr>
        <p:spPr>
          <a:xfrm>
            <a:off x="7932967" y="1814235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33C913-EC6F-F94B-B0E4-DE9B3C99E00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258494" y="2768392"/>
            <a:ext cx="2674473" cy="145196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992E07-26C2-C748-8EAF-2BF4689E9AA5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6096000" y="2768392"/>
            <a:ext cx="0" cy="145196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0B9394-EF22-E948-868C-2181035EF544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254255" y="2768392"/>
            <a:ext cx="2679251" cy="145196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1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104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Erik Wilde</cp:lastModifiedBy>
  <cp:revision>20</cp:revision>
  <dcterms:created xsi:type="dcterms:W3CDTF">2018-04-06T16:23:29Z</dcterms:created>
  <dcterms:modified xsi:type="dcterms:W3CDTF">2020-08-06T10:12:08Z</dcterms:modified>
</cp:coreProperties>
</file>