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>
        <p:scale>
          <a:sx n="104" d="100"/>
          <a:sy n="104" d="100"/>
        </p:scale>
        <p:origin x="-25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4137-9255-C84B-B23E-CA1BBF34E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41361-64D1-7F45-A7E3-C41EC11DD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C2EA-4B9E-8340-BB9A-AA59177B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4888C-4F97-ED4B-9247-EB8D2E5E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549C5-4635-0543-AF69-50809639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0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4E65-4451-8D45-A87F-B95F4CC9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E6893-A3A1-7145-8BB1-158591846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5010-062E-0B42-9A36-8089EC05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21C2F-5DFF-934A-807A-0573C723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4DBD-6ABE-954E-9333-FCFB85BA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939B1-51C8-5D40-A816-3C4579E4B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6978E-F6A7-6745-8AA3-993FA9815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B1A36-D334-7C48-8A62-2CE1B4BE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314EE-B9EB-8C4D-80DC-726B480C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0BC2-B20C-1746-9BD3-6A6C4515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2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671D-3486-5F46-AC10-F47DD501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4E0A-2EC7-BE46-8AC3-58D5CD55F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B4BD-5918-D547-91CE-A4DD0910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6AD7-0A42-2B46-9288-63482BDC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E6C00-7F58-DA45-A187-16A0C44F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DCA2-5774-BB44-B01A-6E5B38A2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4CC32-C82B-2940-B683-D295A1EE9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7D8BB-E1F3-D846-B3E9-8FB6EEBB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20913-6CCD-054A-B674-4F732EA5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11D19-2B9F-7041-96C7-A6B6A767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C610-B260-894F-94B1-4EE5CA8E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C6DC-A66B-2C47-A9E6-06846820F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F548A-DDE4-284C-88ED-F7473F6BA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14170-C0CC-294C-9126-2858C271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3BA8A-6F38-3A41-AD93-E0318AE2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AB085-BBAE-3B4D-9C78-D3F69EF4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3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AFF0-56B0-3845-973E-F1D0B886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81F90-5B72-0A40-BD4A-3E11BBC6E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2252F-603B-FE49-8D2C-7EA5232B9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466A3-5A6D-8E40-BE6C-1E3013202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DD08D-5F34-ED44-817B-820FC17D4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5511C-EF46-A64E-92FB-A637CEE4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2BFC1-09F0-1E43-9B50-8B38AD56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E918F-60D2-0147-9781-8201F989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6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7A01-D401-CE4E-BEFE-25A4148A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EF46A-F012-774F-968F-075A3B73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A13B7-7804-8546-BF58-D12DB3B0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5914D-F4A4-5247-B673-F22345F0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4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1D39F-73AD-CE47-9005-13875F95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CA5FA-D4F2-0D4D-AF9E-6F4064BB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A6BE8-A5B1-3F48-BE88-1082C1D6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3C23-F4E7-0F4A-81F7-8A49A571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1379-486F-8E43-80AA-67C2E277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9434C-EBFE-0E40-89D3-819A7FDA6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26F53-A79D-9C4F-A9AF-B7332FBB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877D3-0514-3C4A-B8C0-22656313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44057-CF4A-AC4F-A398-B13BB871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2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94D0-92C0-C24B-806B-ED9E05E4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07CDA-CE68-034A-A467-8DBBF23EB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A6D84-BA02-7742-A917-9D06E412A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C3F79-D5F6-444A-9C94-AE5FC1D8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75DCF-A5B0-9E49-A1B1-4E153CF7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EBCA2-7F25-BE48-9DC7-B25CD060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5FF47-2DB2-0B4B-9357-66CE52B1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36FA8-24CC-8B44-ACF2-FC323338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33E45-FF0D-CB4C-B334-BDD2E7EB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D5405-B410-8049-8FC2-D84DFFACD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12C7-C36D-0F44-BB60-AC1C005B0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3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64D452D-B791-944E-BCE5-18637DD1AD2A}"/>
              </a:ext>
            </a:extLst>
          </p:cNvPr>
          <p:cNvSpPr/>
          <p:nvPr/>
        </p:nvSpPr>
        <p:spPr>
          <a:xfrm>
            <a:off x="1600210" y="4711301"/>
            <a:ext cx="5929300" cy="807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                             </a:t>
            </a:r>
            <a:r>
              <a:rPr lang="en-US" sz="1400" dirty="0">
                <a:solidFill>
                  <a:schemeClr val="accent1"/>
                </a:solidFill>
              </a:rPr>
              <a:t>Means of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                                                                                                               Production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A83CF4-B2B9-4D4B-9819-1F021413CE45}"/>
              </a:ext>
            </a:extLst>
          </p:cNvPr>
          <p:cNvSpPr/>
          <p:nvPr/>
        </p:nvSpPr>
        <p:spPr>
          <a:xfrm>
            <a:off x="1600210" y="3429000"/>
            <a:ext cx="5929300" cy="1121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Organization</a:t>
            </a:r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9AC8F8F3-6EB5-B343-8D1B-EFF46498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8538" y="1096567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8B2206-A9FF-AF4C-A577-7071FDFDDC25}"/>
              </a:ext>
            </a:extLst>
          </p:cNvPr>
          <p:cNvSpPr/>
          <p:nvPr/>
        </p:nvSpPr>
        <p:spPr>
          <a:xfrm>
            <a:off x="3400428" y="2603898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Distributor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0F307-EAC2-6D44-B84A-4E63CF4892D3}"/>
              </a:ext>
            </a:extLst>
          </p:cNvPr>
          <p:cNvSpPr/>
          <p:nvPr/>
        </p:nvSpPr>
        <p:spPr>
          <a:xfrm>
            <a:off x="3413522" y="3725466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Assembly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E04E5-44F5-4240-9D7D-6DFF72D03F12}"/>
              </a:ext>
            </a:extLst>
          </p:cNvPr>
          <p:cNvSpPr/>
          <p:nvPr/>
        </p:nvSpPr>
        <p:spPr>
          <a:xfrm>
            <a:off x="3413522" y="4847034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Suppliers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576EC-9345-ED4D-9245-2A95C15FE75C}"/>
              </a:ext>
            </a:extLst>
          </p:cNvPr>
          <p:cNvSpPr/>
          <p:nvPr/>
        </p:nvSpPr>
        <p:spPr>
          <a:xfrm>
            <a:off x="4852988" y="4847034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52F74A-439E-5140-AC20-1A8B860A4A6E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3995738" y="4254103"/>
            <a:ext cx="0" cy="59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CFF7D6-EF74-2849-9128-3ECB0B91F497}"/>
              </a:ext>
            </a:extLst>
          </p:cNvPr>
          <p:cNvCxnSpPr/>
          <p:nvPr/>
        </p:nvCxnSpPr>
        <p:spPr>
          <a:xfrm flipV="1">
            <a:off x="3995738" y="3132535"/>
            <a:ext cx="0" cy="59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E05682-8463-D54F-911D-F18613B3D8F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100513" y="4254103"/>
            <a:ext cx="1334691" cy="59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FC9F45-5FBD-F14C-BD91-16E437A3ECC9}"/>
              </a:ext>
            </a:extLst>
          </p:cNvPr>
          <p:cNvCxnSpPr/>
          <p:nvPr/>
        </p:nvCxnSpPr>
        <p:spPr>
          <a:xfrm flipV="1">
            <a:off x="3996932" y="2010967"/>
            <a:ext cx="0" cy="59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>
            <a:extLst>
              <a:ext uri="{FF2B5EF4-FFF2-40B4-BE49-F238E27FC236}">
                <a16:creationId xmlns:a16="http://schemas.microsoft.com/office/drawing/2014/main" id="{C73EF7DF-9F7E-0D43-B721-A95C4025A1B9}"/>
              </a:ext>
            </a:extLst>
          </p:cNvPr>
          <p:cNvSpPr/>
          <p:nvPr/>
        </p:nvSpPr>
        <p:spPr>
          <a:xfrm>
            <a:off x="7746207" y="1189435"/>
            <a:ext cx="1528758" cy="43291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A8BA3-CB0E-5D44-A8BE-CFE43A4A3EFA}"/>
              </a:ext>
            </a:extLst>
          </p:cNvPr>
          <p:cNvSpPr/>
          <p:nvPr/>
        </p:nvSpPr>
        <p:spPr>
          <a:xfrm>
            <a:off x="1975246" y="4847034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Raw Goods</a:t>
            </a:r>
            <a:endParaRPr lang="en-US" sz="2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99AC50-BE01-DD4B-BD69-9C7843AAB406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557462" y="4254103"/>
            <a:ext cx="1298101" cy="59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2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4A83CF4-B2B9-4D4B-9819-1F021413CE45}"/>
              </a:ext>
            </a:extLst>
          </p:cNvPr>
          <p:cNvSpPr/>
          <p:nvPr/>
        </p:nvSpPr>
        <p:spPr>
          <a:xfrm>
            <a:off x="1600210" y="3111104"/>
            <a:ext cx="5929300" cy="1710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Organization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4D452D-B791-944E-BCE5-18637DD1AD2A}"/>
              </a:ext>
            </a:extLst>
          </p:cNvPr>
          <p:cNvSpPr/>
          <p:nvPr/>
        </p:nvSpPr>
        <p:spPr>
          <a:xfrm>
            <a:off x="1728788" y="3228975"/>
            <a:ext cx="5686421" cy="771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                             </a:t>
            </a:r>
            <a:r>
              <a:rPr lang="en-US" sz="1400" dirty="0">
                <a:solidFill>
                  <a:schemeClr val="accent1"/>
                </a:solidFill>
              </a:rPr>
              <a:t>Means of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                                                                                                               Connection</a:t>
            </a:r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9AC8F8F3-6EB5-B343-8D1B-EFF46498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6913" y="740272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B576EC-9345-ED4D-9245-2A95C15FE75C}"/>
              </a:ext>
            </a:extLst>
          </p:cNvPr>
          <p:cNvSpPr/>
          <p:nvPr/>
        </p:nvSpPr>
        <p:spPr>
          <a:xfrm>
            <a:off x="1841897" y="3337916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52F74A-439E-5140-AC20-1A8B860A4A6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424115" y="3879056"/>
            <a:ext cx="891776" cy="507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CFF7D6-EF74-2849-9128-3ECB0B91F497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2424113" y="1654672"/>
            <a:ext cx="0" cy="1683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99AC50-BE01-DD4B-BD69-9C7843AAB406}"/>
              </a:ext>
            </a:extLst>
          </p:cNvPr>
          <p:cNvCxnSpPr>
            <a:cxnSpLocks/>
          </p:cNvCxnSpPr>
          <p:nvPr/>
        </p:nvCxnSpPr>
        <p:spPr>
          <a:xfrm flipH="1">
            <a:off x="4480323" y="3879055"/>
            <a:ext cx="877492" cy="530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-Turn Arrow 2">
            <a:extLst>
              <a:ext uri="{FF2B5EF4-FFF2-40B4-BE49-F238E27FC236}">
                <a16:creationId xmlns:a16="http://schemas.microsoft.com/office/drawing/2014/main" id="{EF4B1EA6-F8E0-654E-AE8E-D954964B9086}"/>
              </a:ext>
            </a:extLst>
          </p:cNvPr>
          <p:cNvSpPr/>
          <p:nvPr/>
        </p:nvSpPr>
        <p:spPr>
          <a:xfrm rot="10800000">
            <a:off x="2642593" y="1658242"/>
            <a:ext cx="2391965" cy="1314449"/>
          </a:xfrm>
          <a:prstGeom prst="uturnArrow">
            <a:avLst>
              <a:gd name="adj1" fmla="val 31344"/>
              <a:gd name="adj2" fmla="val 25000"/>
              <a:gd name="adj3" fmla="val 35137"/>
              <a:gd name="adj4" fmla="val 50334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9D02B1-222B-8644-8701-1F10696D5E8B}"/>
              </a:ext>
            </a:extLst>
          </p:cNvPr>
          <p:cNvSpPr/>
          <p:nvPr/>
        </p:nvSpPr>
        <p:spPr>
          <a:xfrm>
            <a:off x="3315891" y="4121943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40DBCA-9853-924A-91E7-051983E53CE6}"/>
              </a:ext>
            </a:extLst>
          </p:cNvPr>
          <p:cNvSpPr/>
          <p:nvPr/>
        </p:nvSpPr>
        <p:spPr>
          <a:xfrm>
            <a:off x="4775599" y="3350418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Services</a:t>
            </a:r>
            <a:endParaRPr lang="en-US" dirty="0"/>
          </a:p>
        </p:txBody>
      </p:sp>
      <p:pic>
        <p:nvPicPr>
          <p:cNvPr id="23" name="Graphic 22" descr="Group">
            <a:extLst>
              <a:ext uri="{FF2B5EF4-FFF2-40B4-BE49-F238E27FC236}">
                <a16:creationId xmlns:a16="http://schemas.microsoft.com/office/drawing/2014/main" id="{A92B895D-CA11-4044-8335-3849B121C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0615" y="740272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64C467-A6EA-BF43-A9CC-0CCFDC449525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>
            <a:off x="5357815" y="1654672"/>
            <a:ext cx="0" cy="1695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DB26DA-0BC1-AD43-B79D-318CFD646A24}"/>
              </a:ext>
            </a:extLst>
          </p:cNvPr>
          <p:cNvSpPr txBox="1"/>
          <p:nvPr/>
        </p:nvSpPr>
        <p:spPr>
          <a:xfrm>
            <a:off x="3546087" y="257031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17490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1ED6D2E-F634-C949-B97A-02732AD50C02}"/>
              </a:ext>
            </a:extLst>
          </p:cNvPr>
          <p:cNvSpPr/>
          <p:nvPr/>
        </p:nvSpPr>
        <p:spPr>
          <a:xfrm>
            <a:off x="3414942" y="3002408"/>
            <a:ext cx="5929300" cy="1710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Organization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990297-F9DF-A44A-B4E5-1AC12AFAA46F}"/>
              </a:ext>
            </a:extLst>
          </p:cNvPr>
          <p:cNvSpPr/>
          <p:nvPr/>
        </p:nvSpPr>
        <p:spPr>
          <a:xfrm>
            <a:off x="3543520" y="3120279"/>
            <a:ext cx="5686421" cy="771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                             </a:t>
            </a:r>
            <a:r>
              <a:rPr lang="en-US" sz="1400" dirty="0">
                <a:solidFill>
                  <a:schemeClr val="accent1"/>
                </a:solidFill>
              </a:rPr>
              <a:t>Means of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                                                                                                               Connection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4D452D-B791-944E-BCE5-18637DD1AD2A}"/>
              </a:ext>
            </a:extLst>
          </p:cNvPr>
          <p:cNvSpPr/>
          <p:nvPr/>
        </p:nvSpPr>
        <p:spPr>
          <a:xfrm>
            <a:off x="3414942" y="4809775"/>
            <a:ext cx="5929300" cy="807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                             </a:t>
            </a:r>
            <a:r>
              <a:rPr lang="en-US" sz="1400" dirty="0">
                <a:solidFill>
                  <a:schemeClr val="accent1"/>
                </a:solidFill>
              </a:rPr>
              <a:t>Means of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                                                                                                               Production</a:t>
            </a:r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9AC8F8F3-6EB5-B343-8D1B-EFF46498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1650" y="830709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00F307-EAC2-6D44-B84A-4E63CF4892D3}"/>
              </a:ext>
            </a:extLst>
          </p:cNvPr>
          <p:cNvSpPr/>
          <p:nvPr/>
        </p:nvSpPr>
        <p:spPr>
          <a:xfrm>
            <a:off x="3706634" y="4043610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CFF7D6-EF74-2849-9128-3ECB0B91F497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flipH="1" flipV="1">
            <a:off x="4284682" y="3791790"/>
            <a:ext cx="4168" cy="251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FC9F45-5FBD-F14C-BD91-16E437A3ECC9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4284682" y="1745109"/>
            <a:ext cx="4168" cy="1518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>
            <a:extLst>
              <a:ext uri="{FF2B5EF4-FFF2-40B4-BE49-F238E27FC236}">
                <a16:creationId xmlns:a16="http://schemas.microsoft.com/office/drawing/2014/main" id="{C73EF7DF-9F7E-0D43-B721-A95C4025A1B9}"/>
              </a:ext>
            </a:extLst>
          </p:cNvPr>
          <p:cNvSpPr/>
          <p:nvPr/>
        </p:nvSpPr>
        <p:spPr>
          <a:xfrm>
            <a:off x="1736026" y="1287909"/>
            <a:ext cx="1528758" cy="43291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A8BA3-CB0E-5D44-A8BE-CFE43A4A3EFA}"/>
              </a:ext>
            </a:extLst>
          </p:cNvPr>
          <p:cNvSpPr/>
          <p:nvPr/>
        </p:nvSpPr>
        <p:spPr>
          <a:xfrm>
            <a:off x="3706634" y="4950866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Ingredients</a:t>
            </a:r>
            <a:endParaRPr lang="en-US" sz="2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99AC50-BE01-DD4B-BD69-9C7843AAB406}"/>
              </a:ext>
            </a:extLst>
          </p:cNvPr>
          <p:cNvCxnSpPr>
            <a:cxnSpLocks/>
            <a:stCxn id="22" idx="0"/>
            <a:endCxn id="7" idx="2"/>
          </p:cNvCxnSpPr>
          <p:nvPr/>
        </p:nvCxnSpPr>
        <p:spPr>
          <a:xfrm flipV="1">
            <a:off x="4288850" y="4572247"/>
            <a:ext cx="0" cy="378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0D6725-69BB-854C-816C-B0399C4C47AC}"/>
              </a:ext>
            </a:extLst>
          </p:cNvPr>
          <p:cNvSpPr/>
          <p:nvPr/>
        </p:nvSpPr>
        <p:spPr>
          <a:xfrm>
            <a:off x="3698298" y="3263153"/>
            <a:ext cx="1172767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Services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9C902F-23AC-5F42-9464-EF4C5ED872AD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871065" y="4307929"/>
            <a:ext cx="4203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6D07C2-C381-0A49-BD90-80BA053AC94C}"/>
              </a:ext>
            </a:extLst>
          </p:cNvPr>
          <p:cNvCxnSpPr>
            <a:cxnSpLocks/>
            <a:stCxn id="45" idx="2"/>
            <a:endCxn id="28" idx="0"/>
          </p:cNvCxnSpPr>
          <p:nvPr/>
        </p:nvCxnSpPr>
        <p:spPr>
          <a:xfrm>
            <a:off x="7276666" y="1728216"/>
            <a:ext cx="0" cy="15349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5D55A4B-E4E0-0144-ABEA-5BAA5E3D989F}"/>
              </a:ext>
            </a:extLst>
          </p:cNvPr>
          <p:cNvSpPr/>
          <p:nvPr/>
        </p:nvSpPr>
        <p:spPr>
          <a:xfrm>
            <a:off x="6694450" y="3263153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Services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4296A1-628F-264F-AC43-E6FB4ADFBF1D}"/>
              </a:ext>
            </a:extLst>
          </p:cNvPr>
          <p:cNvCxnSpPr>
            <a:cxnSpLocks/>
          </p:cNvCxnSpPr>
          <p:nvPr/>
        </p:nvCxnSpPr>
        <p:spPr>
          <a:xfrm flipH="1" flipV="1">
            <a:off x="4871067" y="3493535"/>
            <a:ext cx="420362" cy="714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Group">
            <a:extLst>
              <a:ext uri="{FF2B5EF4-FFF2-40B4-BE49-F238E27FC236}">
                <a16:creationId xmlns:a16="http://schemas.microsoft.com/office/drawing/2014/main" id="{907E253C-9121-534F-A5DC-F6DD02679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9466" y="813816"/>
            <a:ext cx="914400" cy="9144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F705F1-4E1F-8441-AD02-6F437B389ED7}"/>
              </a:ext>
            </a:extLst>
          </p:cNvPr>
          <p:cNvCxnSpPr>
            <a:cxnSpLocks/>
            <a:stCxn id="28" idx="2"/>
            <a:endCxn id="26" idx="3"/>
          </p:cNvCxnSpPr>
          <p:nvPr/>
        </p:nvCxnSpPr>
        <p:spPr>
          <a:xfrm flipH="1">
            <a:off x="6455862" y="3791790"/>
            <a:ext cx="820804" cy="516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D94430-6F08-5E40-95E5-B1FDB10C40D9}"/>
              </a:ext>
            </a:extLst>
          </p:cNvPr>
          <p:cNvCxnSpPr>
            <a:cxnSpLocks/>
          </p:cNvCxnSpPr>
          <p:nvPr/>
        </p:nvCxnSpPr>
        <p:spPr>
          <a:xfrm>
            <a:off x="5872899" y="999241"/>
            <a:ext cx="0" cy="5222450"/>
          </a:xfrm>
          <a:prstGeom prst="line">
            <a:avLst/>
          </a:prstGeom>
          <a:ln w="231775">
            <a:solidFill>
              <a:schemeClr val="bg2">
                <a:lumMod val="90000"/>
                <a:alpha val="49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160DC1D-D755-4648-8F80-7076369D8685}"/>
              </a:ext>
            </a:extLst>
          </p:cNvPr>
          <p:cNvSpPr txBox="1"/>
          <p:nvPr/>
        </p:nvSpPr>
        <p:spPr>
          <a:xfrm>
            <a:off x="3733971" y="581625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Business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B0DD0FB-F0A0-2B4C-A4B3-2B2CF0DA8BFE}"/>
              </a:ext>
            </a:extLst>
          </p:cNvPr>
          <p:cNvSpPr txBox="1"/>
          <p:nvPr/>
        </p:nvSpPr>
        <p:spPr>
          <a:xfrm>
            <a:off x="6379592" y="5816254"/>
            <a:ext cx="18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Platform Business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98C27B-1DB7-CC4C-AD61-F26CF00DC7CE}"/>
              </a:ext>
            </a:extLst>
          </p:cNvPr>
          <p:cNvSpPr/>
          <p:nvPr/>
        </p:nvSpPr>
        <p:spPr>
          <a:xfrm>
            <a:off x="5291430" y="4043610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  <a:endParaRPr lang="en-US" dirty="0"/>
          </a:p>
        </p:txBody>
      </p:sp>
      <p:sp>
        <p:nvSpPr>
          <p:cNvPr id="46" name="U-Turn Arrow 45">
            <a:extLst>
              <a:ext uri="{FF2B5EF4-FFF2-40B4-BE49-F238E27FC236}">
                <a16:creationId xmlns:a16="http://schemas.microsoft.com/office/drawing/2014/main" id="{A056053F-8B2B-F74A-8F06-B3C0F18E1707}"/>
              </a:ext>
            </a:extLst>
          </p:cNvPr>
          <p:cNvSpPr/>
          <p:nvPr/>
        </p:nvSpPr>
        <p:spPr>
          <a:xfrm rot="10800000">
            <a:off x="4730699" y="1587896"/>
            <a:ext cx="2084596" cy="1314449"/>
          </a:xfrm>
          <a:prstGeom prst="uturnArrow">
            <a:avLst>
              <a:gd name="adj1" fmla="val 18544"/>
              <a:gd name="adj2" fmla="val 13719"/>
              <a:gd name="adj3" fmla="val 19156"/>
              <a:gd name="adj4" fmla="val 50334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6F4DBD-2BB7-CE41-817F-FF2CD47ED984}"/>
              </a:ext>
            </a:extLst>
          </p:cNvPr>
          <p:cNvSpPr txBox="1"/>
          <p:nvPr/>
        </p:nvSpPr>
        <p:spPr>
          <a:xfrm>
            <a:off x="5619409" y="2640735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46476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1ED6D2E-F634-C949-B97A-02732AD50C02}"/>
              </a:ext>
            </a:extLst>
          </p:cNvPr>
          <p:cNvSpPr/>
          <p:nvPr/>
        </p:nvSpPr>
        <p:spPr>
          <a:xfrm>
            <a:off x="3414942" y="3002408"/>
            <a:ext cx="5929300" cy="1710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Organization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990297-F9DF-A44A-B4E5-1AC12AFAA46F}"/>
              </a:ext>
            </a:extLst>
          </p:cNvPr>
          <p:cNvSpPr/>
          <p:nvPr/>
        </p:nvSpPr>
        <p:spPr>
          <a:xfrm>
            <a:off x="3543520" y="3120279"/>
            <a:ext cx="5686421" cy="771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                             </a:t>
            </a:r>
            <a:r>
              <a:rPr lang="en-US" sz="1400" dirty="0">
                <a:solidFill>
                  <a:schemeClr val="accent1"/>
                </a:solidFill>
              </a:rPr>
              <a:t>Means of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                                                                                                               Connection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4D452D-B791-944E-BCE5-18637DD1AD2A}"/>
              </a:ext>
            </a:extLst>
          </p:cNvPr>
          <p:cNvSpPr/>
          <p:nvPr/>
        </p:nvSpPr>
        <p:spPr>
          <a:xfrm>
            <a:off x="3414942" y="4809775"/>
            <a:ext cx="5929300" cy="807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                             </a:t>
            </a:r>
            <a:r>
              <a:rPr lang="en-US" sz="1400" dirty="0">
                <a:solidFill>
                  <a:schemeClr val="accent1"/>
                </a:solidFill>
              </a:rPr>
              <a:t>Means of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                                                                                                               Production</a:t>
            </a:r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9AC8F8F3-6EB5-B343-8D1B-EFF46498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7481" y="1908112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00F307-EAC2-6D44-B84A-4E63CF4892D3}"/>
              </a:ext>
            </a:extLst>
          </p:cNvPr>
          <p:cNvSpPr/>
          <p:nvPr/>
        </p:nvSpPr>
        <p:spPr>
          <a:xfrm>
            <a:off x="3706634" y="4043610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CFF7D6-EF74-2849-9128-3ECB0B91F497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flipH="1" flipV="1">
            <a:off x="4284682" y="3791790"/>
            <a:ext cx="4168" cy="251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FC9F45-5FBD-F14C-BD91-16E437A3ECC9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H="1" flipV="1">
            <a:off x="4284681" y="2822512"/>
            <a:ext cx="1" cy="440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A8BA3-CB0E-5D44-A8BE-CFE43A4A3EFA}"/>
              </a:ext>
            </a:extLst>
          </p:cNvPr>
          <p:cNvSpPr/>
          <p:nvPr/>
        </p:nvSpPr>
        <p:spPr>
          <a:xfrm>
            <a:off x="3706634" y="4950866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Ingredients</a:t>
            </a:r>
            <a:endParaRPr lang="en-US" sz="2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99AC50-BE01-DD4B-BD69-9C7843AAB406}"/>
              </a:ext>
            </a:extLst>
          </p:cNvPr>
          <p:cNvCxnSpPr>
            <a:cxnSpLocks/>
            <a:stCxn id="22" idx="0"/>
            <a:endCxn id="7" idx="2"/>
          </p:cNvCxnSpPr>
          <p:nvPr/>
        </p:nvCxnSpPr>
        <p:spPr>
          <a:xfrm flipV="1">
            <a:off x="4288850" y="4572247"/>
            <a:ext cx="0" cy="378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0D6725-69BB-854C-816C-B0399C4C47AC}"/>
              </a:ext>
            </a:extLst>
          </p:cNvPr>
          <p:cNvSpPr/>
          <p:nvPr/>
        </p:nvSpPr>
        <p:spPr>
          <a:xfrm>
            <a:off x="3698298" y="3263153"/>
            <a:ext cx="1172767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Services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9C902F-23AC-5F42-9464-EF4C5ED872AD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871065" y="4307929"/>
            <a:ext cx="4203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6D07C2-C381-0A49-BD90-80BA053AC94C}"/>
              </a:ext>
            </a:extLst>
          </p:cNvPr>
          <p:cNvCxnSpPr>
            <a:cxnSpLocks/>
            <a:stCxn id="45" idx="2"/>
            <a:endCxn id="28" idx="0"/>
          </p:cNvCxnSpPr>
          <p:nvPr/>
        </p:nvCxnSpPr>
        <p:spPr>
          <a:xfrm>
            <a:off x="7276666" y="2822512"/>
            <a:ext cx="0" cy="440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5D55A4B-E4E0-0144-ABEA-5BAA5E3D989F}"/>
              </a:ext>
            </a:extLst>
          </p:cNvPr>
          <p:cNvSpPr/>
          <p:nvPr/>
        </p:nvSpPr>
        <p:spPr>
          <a:xfrm>
            <a:off x="6694450" y="3263153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Services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4296A1-628F-264F-AC43-E6FB4ADFBF1D}"/>
              </a:ext>
            </a:extLst>
          </p:cNvPr>
          <p:cNvCxnSpPr>
            <a:cxnSpLocks/>
          </p:cNvCxnSpPr>
          <p:nvPr/>
        </p:nvCxnSpPr>
        <p:spPr>
          <a:xfrm flipH="1" flipV="1">
            <a:off x="4871067" y="3493535"/>
            <a:ext cx="420362" cy="714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Group">
            <a:extLst>
              <a:ext uri="{FF2B5EF4-FFF2-40B4-BE49-F238E27FC236}">
                <a16:creationId xmlns:a16="http://schemas.microsoft.com/office/drawing/2014/main" id="{907E253C-9121-534F-A5DC-F6DD02679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9466" y="1908112"/>
            <a:ext cx="914400" cy="9144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F705F1-4E1F-8441-AD02-6F437B389ED7}"/>
              </a:ext>
            </a:extLst>
          </p:cNvPr>
          <p:cNvCxnSpPr>
            <a:cxnSpLocks/>
            <a:stCxn id="28" idx="2"/>
            <a:endCxn id="26" idx="3"/>
          </p:cNvCxnSpPr>
          <p:nvPr/>
        </p:nvCxnSpPr>
        <p:spPr>
          <a:xfrm flipH="1">
            <a:off x="6455862" y="3791790"/>
            <a:ext cx="820804" cy="516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96F4DBD-2BB7-CE41-817F-FF2CD47ED984}"/>
              </a:ext>
            </a:extLst>
          </p:cNvPr>
          <p:cNvSpPr txBox="1"/>
          <p:nvPr/>
        </p:nvSpPr>
        <p:spPr>
          <a:xfrm>
            <a:off x="5619409" y="2640735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Value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7E8E8F-7C1A-EB47-A71D-86B9382943AA}"/>
              </a:ext>
            </a:extLst>
          </p:cNvPr>
          <p:cNvCxnSpPr>
            <a:cxnSpLocks/>
          </p:cNvCxnSpPr>
          <p:nvPr/>
        </p:nvCxnSpPr>
        <p:spPr>
          <a:xfrm>
            <a:off x="5872899" y="1979629"/>
            <a:ext cx="0" cy="4242062"/>
          </a:xfrm>
          <a:prstGeom prst="line">
            <a:avLst/>
          </a:prstGeom>
          <a:ln w="231775">
            <a:solidFill>
              <a:schemeClr val="bg2">
                <a:lumMod val="90000"/>
                <a:alpha val="49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851EFC0-1DCE-5545-94AF-0B438D5BA5E7}"/>
              </a:ext>
            </a:extLst>
          </p:cNvPr>
          <p:cNvSpPr txBox="1"/>
          <p:nvPr/>
        </p:nvSpPr>
        <p:spPr>
          <a:xfrm>
            <a:off x="3733971" y="5816254"/>
            <a:ext cx="162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Business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3C11B7-1FA0-0848-BC43-0CEBA0108F39}"/>
              </a:ext>
            </a:extLst>
          </p:cNvPr>
          <p:cNvSpPr txBox="1"/>
          <p:nvPr/>
        </p:nvSpPr>
        <p:spPr>
          <a:xfrm>
            <a:off x="6379592" y="5816254"/>
            <a:ext cx="185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 Business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98C27B-1DB7-CC4C-AD61-F26CF00DC7CE}"/>
              </a:ext>
            </a:extLst>
          </p:cNvPr>
          <p:cNvSpPr/>
          <p:nvPr/>
        </p:nvSpPr>
        <p:spPr>
          <a:xfrm>
            <a:off x="5291430" y="4043610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0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73</Words>
  <Application>Microsoft Macintosh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13</cp:revision>
  <dcterms:created xsi:type="dcterms:W3CDTF">2020-10-08T08:53:26Z</dcterms:created>
  <dcterms:modified xsi:type="dcterms:W3CDTF">2020-10-09T09:25:11Z</dcterms:modified>
</cp:coreProperties>
</file>