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>
        <p:scale>
          <a:sx n="110" d="100"/>
          <a:sy n="11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4F7A-51EA-5947-B9BF-8E186B676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05288-EC3F-9648-B56F-832792CBB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CFAE3-5902-0743-9A41-80C5C16E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7FCD4-CAC3-E64F-92A6-CF7FFD98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2DAB9-878E-504E-987B-44B9C517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C0A7-271F-7A48-9341-E9084398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E55B2-2E93-4242-98E8-3F1AE4223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72B9E-5B4B-4F4B-AD93-52C3784B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4B3C0-390C-2A4B-91CE-B17A8A42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7B300-FBE1-8144-A391-8D0FD9E5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6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361955-6699-854D-B6E0-D3346CA11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C07A1-D817-0649-9196-B6396CCEF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D6A14-30FF-D543-910F-3D640DB9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92340-0DCC-7D40-88E1-0106EA125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05D2-FF11-9D4D-8855-F10C75B3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1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6536-FBAA-1247-963A-90F27707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05249-9BDE-8144-8EEA-642F01AB5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AAFF6-3A8D-964E-B99B-7F08C927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25086-26B7-1E4C-BECD-92CD173C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85B66-F16E-4540-839D-12B33855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5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E6D8-8550-1749-8652-B95B8A16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3753E-25E3-7A4B-9296-BA0A9F4B3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3DA0C-594B-C443-95F9-2C9217BB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B10E9-B56F-8F4A-8D6C-8098C720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873A4-46E0-8F4A-BDF5-1406B020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2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9AE60-D803-3C49-A22B-51FE755F8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80032-F372-4643-9BBD-A45AA4B8A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9A774-BD85-9F4F-934D-B109FDAD7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ED39C-BEBF-6B47-BD5C-52888FEE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0DBB0-AF43-DE46-ABE5-BE27670F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D6B32-704E-CE4E-9A8D-D3C6551C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1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503B-4AB4-E044-A06C-004DDB82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5D43A-D5B4-A34E-BC7F-448B811E8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BDD31-A402-F141-9E76-B0E5C6FF6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0A518-2107-6247-9046-8707EAF2A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A508C-6116-C14D-AC05-B67ECBE60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4BABE3-8FDA-314F-91FC-51FA3C19D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09527-5300-5A48-9AB6-D6660D40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D186E-3354-F34A-B934-73317A91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0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3903-690C-2241-B0A5-1287A516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79C1C-9C97-2645-B529-7E28FFA5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BCF1A-9417-BF44-8A87-13E23C25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69B3B-E6B5-A64D-8F88-F33DF710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3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99AAD-9FF3-814A-AF3B-BD62648BC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45432-0A77-1846-820F-319A53A0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2C0F1-5E30-9B46-813C-B3E3134C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2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AEC76-DA0E-7149-A6AE-A3492D52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DB6CF-BEB4-3B4A-933B-15720ECA7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56F0C-15CA-7449-BC09-371976EFE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87E28-8635-874A-AC98-05684AC0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18602-AC5D-664C-BC7B-D08488F7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2FE90-F5C0-9E40-9758-E852130A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7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E890-A6F5-A64C-9354-91811FA0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CD314-3FA8-1C40-BA67-2F0E29EB9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48DEF-E920-8D43-80FF-3B2F732D9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7308B-1425-A145-A5EB-FA95A2F3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0F4E2-148A-7D48-B03A-4EA332B0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D9D92-0D66-A84A-8CF9-FF6B3EE0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3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6D4D7-8D34-D44B-AEE1-2DAF1CE5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D28EE-3D63-D44D-9412-971688B80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26B21-AB44-AE4F-AEF0-4A884BF91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CD6E1-9E59-104C-B037-C228D638B1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CC2FD-C8EC-A448-AB81-EC82D5F23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54793-3419-BC49-BCD1-DEC0D27B4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7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74">
            <a:extLst>
              <a:ext uri="{FF2B5EF4-FFF2-40B4-BE49-F238E27FC236}">
                <a16:creationId xmlns:a16="http://schemas.microsoft.com/office/drawing/2014/main" id="{0EBE769A-7658-A542-BF42-7C0847B226B4}"/>
              </a:ext>
            </a:extLst>
          </p:cNvPr>
          <p:cNvSpPr/>
          <p:nvPr/>
        </p:nvSpPr>
        <p:spPr>
          <a:xfrm>
            <a:off x="1630418" y="391312"/>
            <a:ext cx="9892183" cy="4774245"/>
          </a:xfrm>
          <a:custGeom>
            <a:avLst/>
            <a:gdLst>
              <a:gd name="connsiteX0" fmla="*/ 449179 w 10700084"/>
              <a:gd name="connsiteY0" fmla="*/ 481263 h 4507832"/>
              <a:gd name="connsiteX1" fmla="*/ 2582779 w 10700084"/>
              <a:gd name="connsiteY1" fmla="*/ 80211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481263 h 4507832"/>
              <a:gd name="connsiteX1" fmla="*/ 2454442 w 10700084"/>
              <a:gd name="connsiteY1" fmla="*/ 336885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481263 h 4507832"/>
              <a:gd name="connsiteX1" fmla="*/ 2342147 w 10700084"/>
              <a:gd name="connsiteY1" fmla="*/ 272717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613475 h 4640044"/>
              <a:gd name="connsiteX1" fmla="*/ 946484 w 10700084"/>
              <a:gd name="connsiteY1" fmla="*/ 19919 h 4640044"/>
              <a:gd name="connsiteX2" fmla="*/ 5454316 w 10700084"/>
              <a:gd name="connsiteY2" fmla="*/ 196381 h 4640044"/>
              <a:gd name="connsiteX3" fmla="*/ 8069179 w 10700084"/>
              <a:gd name="connsiteY3" fmla="*/ 132212 h 4640044"/>
              <a:gd name="connsiteX4" fmla="*/ 10122569 w 10700084"/>
              <a:gd name="connsiteY4" fmla="*/ 453054 h 4640044"/>
              <a:gd name="connsiteX5" fmla="*/ 10700084 w 10700084"/>
              <a:gd name="connsiteY5" fmla="*/ 2105391 h 4640044"/>
              <a:gd name="connsiteX6" fmla="*/ 10459453 w 10700084"/>
              <a:gd name="connsiteY6" fmla="*/ 3420844 h 4640044"/>
              <a:gd name="connsiteX7" fmla="*/ 9320463 w 10700084"/>
              <a:gd name="connsiteY7" fmla="*/ 4351286 h 4640044"/>
              <a:gd name="connsiteX8" fmla="*/ 7940842 w 10700084"/>
              <a:gd name="connsiteY8" fmla="*/ 4624002 h 4640044"/>
              <a:gd name="connsiteX9" fmla="*/ 6384758 w 10700084"/>
              <a:gd name="connsiteY9" fmla="*/ 4640044 h 4640044"/>
              <a:gd name="connsiteX10" fmla="*/ 4957011 w 10700084"/>
              <a:gd name="connsiteY10" fmla="*/ 4174823 h 4640044"/>
              <a:gd name="connsiteX11" fmla="*/ 4106779 w 10700084"/>
              <a:gd name="connsiteY11" fmla="*/ 2939581 h 4640044"/>
              <a:gd name="connsiteX12" fmla="*/ 3673642 w 10700084"/>
              <a:gd name="connsiteY12" fmla="*/ 1880802 h 4640044"/>
              <a:gd name="connsiteX13" fmla="*/ 2614863 w 10700084"/>
              <a:gd name="connsiteY13" fmla="*/ 1880802 h 4640044"/>
              <a:gd name="connsiteX14" fmla="*/ 1171074 w 10700084"/>
              <a:gd name="connsiteY14" fmla="*/ 1961012 h 4640044"/>
              <a:gd name="connsiteX15" fmla="*/ 96253 w 10700084"/>
              <a:gd name="connsiteY15" fmla="*/ 1944970 h 4640044"/>
              <a:gd name="connsiteX16" fmla="*/ 0 w 10700084"/>
              <a:gd name="connsiteY16" fmla="*/ 1239118 h 4640044"/>
              <a:gd name="connsiteX17" fmla="*/ 449179 w 10700084"/>
              <a:gd name="connsiteY17" fmla="*/ 613475 h 4640044"/>
              <a:gd name="connsiteX0" fmla="*/ 449179 w 10700084"/>
              <a:gd name="connsiteY0" fmla="*/ 613475 h 4640044"/>
              <a:gd name="connsiteX1" fmla="*/ 946484 w 10700084"/>
              <a:gd name="connsiteY1" fmla="*/ 19919 h 4640044"/>
              <a:gd name="connsiteX2" fmla="*/ 5454316 w 10700084"/>
              <a:gd name="connsiteY2" fmla="*/ 196381 h 4640044"/>
              <a:gd name="connsiteX3" fmla="*/ 8069179 w 10700084"/>
              <a:gd name="connsiteY3" fmla="*/ 132212 h 4640044"/>
              <a:gd name="connsiteX4" fmla="*/ 10122569 w 10700084"/>
              <a:gd name="connsiteY4" fmla="*/ 453054 h 4640044"/>
              <a:gd name="connsiteX5" fmla="*/ 10700084 w 10700084"/>
              <a:gd name="connsiteY5" fmla="*/ 2105391 h 4640044"/>
              <a:gd name="connsiteX6" fmla="*/ 10459453 w 10700084"/>
              <a:gd name="connsiteY6" fmla="*/ 3420844 h 4640044"/>
              <a:gd name="connsiteX7" fmla="*/ 9320463 w 10700084"/>
              <a:gd name="connsiteY7" fmla="*/ 4351286 h 4640044"/>
              <a:gd name="connsiteX8" fmla="*/ 7940842 w 10700084"/>
              <a:gd name="connsiteY8" fmla="*/ 4624002 h 4640044"/>
              <a:gd name="connsiteX9" fmla="*/ 6384758 w 10700084"/>
              <a:gd name="connsiteY9" fmla="*/ 4640044 h 4640044"/>
              <a:gd name="connsiteX10" fmla="*/ 4957011 w 10700084"/>
              <a:gd name="connsiteY10" fmla="*/ 4174823 h 4640044"/>
              <a:gd name="connsiteX11" fmla="*/ 4106779 w 10700084"/>
              <a:gd name="connsiteY11" fmla="*/ 2939581 h 4640044"/>
              <a:gd name="connsiteX12" fmla="*/ 3673642 w 10700084"/>
              <a:gd name="connsiteY12" fmla="*/ 1880802 h 4640044"/>
              <a:gd name="connsiteX13" fmla="*/ 2614863 w 10700084"/>
              <a:gd name="connsiteY13" fmla="*/ 1880802 h 4640044"/>
              <a:gd name="connsiteX14" fmla="*/ 1171074 w 10700084"/>
              <a:gd name="connsiteY14" fmla="*/ 1961012 h 4640044"/>
              <a:gd name="connsiteX15" fmla="*/ 96253 w 10700084"/>
              <a:gd name="connsiteY15" fmla="*/ 1944970 h 4640044"/>
              <a:gd name="connsiteX16" fmla="*/ 0 w 10700084"/>
              <a:gd name="connsiteY16" fmla="*/ 1239118 h 4640044"/>
              <a:gd name="connsiteX17" fmla="*/ 449179 w 10700084"/>
              <a:gd name="connsiteY17" fmla="*/ 613475 h 4640044"/>
              <a:gd name="connsiteX0" fmla="*/ 449179 w 10700084"/>
              <a:gd name="connsiteY0" fmla="*/ 481263 h 4507832"/>
              <a:gd name="connsiteX1" fmla="*/ 2101516 w 10700084"/>
              <a:gd name="connsiteY1" fmla="*/ 208550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481263 h 4507832"/>
              <a:gd name="connsiteX1" fmla="*/ 2101516 w 10700084"/>
              <a:gd name="connsiteY1" fmla="*/ 208550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481263 h 4507832"/>
              <a:gd name="connsiteX1" fmla="*/ 2101516 w 10700084"/>
              <a:gd name="connsiteY1" fmla="*/ 208550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481263 h 4507832"/>
              <a:gd name="connsiteX1" fmla="*/ 2101516 w 10700084"/>
              <a:gd name="connsiteY1" fmla="*/ 208550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481263 h 4507832"/>
              <a:gd name="connsiteX1" fmla="*/ 2101516 w 10700084"/>
              <a:gd name="connsiteY1" fmla="*/ 208550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481263 h 4507832"/>
              <a:gd name="connsiteX1" fmla="*/ 2101516 w 10700084"/>
              <a:gd name="connsiteY1" fmla="*/ 208550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531171 h 4557740"/>
              <a:gd name="connsiteX1" fmla="*/ 2101516 w 10700084"/>
              <a:gd name="connsiteY1" fmla="*/ 258458 h 4557740"/>
              <a:gd name="connsiteX2" fmla="*/ 5454316 w 10700084"/>
              <a:gd name="connsiteY2" fmla="*/ 114077 h 4557740"/>
              <a:gd name="connsiteX3" fmla="*/ 8069179 w 10700084"/>
              <a:gd name="connsiteY3" fmla="*/ 49908 h 4557740"/>
              <a:gd name="connsiteX4" fmla="*/ 10122569 w 10700084"/>
              <a:gd name="connsiteY4" fmla="*/ 370750 h 4557740"/>
              <a:gd name="connsiteX5" fmla="*/ 10700084 w 10700084"/>
              <a:gd name="connsiteY5" fmla="*/ 2023087 h 4557740"/>
              <a:gd name="connsiteX6" fmla="*/ 10459453 w 10700084"/>
              <a:gd name="connsiteY6" fmla="*/ 3338540 h 4557740"/>
              <a:gd name="connsiteX7" fmla="*/ 9320463 w 10700084"/>
              <a:gd name="connsiteY7" fmla="*/ 4268982 h 4557740"/>
              <a:gd name="connsiteX8" fmla="*/ 7940842 w 10700084"/>
              <a:gd name="connsiteY8" fmla="*/ 4541698 h 4557740"/>
              <a:gd name="connsiteX9" fmla="*/ 6384758 w 10700084"/>
              <a:gd name="connsiteY9" fmla="*/ 4557740 h 4557740"/>
              <a:gd name="connsiteX10" fmla="*/ 4957011 w 10700084"/>
              <a:gd name="connsiteY10" fmla="*/ 4092519 h 4557740"/>
              <a:gd name="connsiteX11" fmla="*/ 4106779 w 10700084"/>
              <a:gd name="connsiteY11" fmla="*/ 2857277 h 4557740"/>
              <a:gd name="connsiteX12" fmla="*/ 3673642 w 10700084"/>
              <a:gd name="connsiteY12" fmla="*/ 1798498 h 4557740"/>
              <a:gd name="connsiteX13" fmla="*/ 2614863 w 10700084"/>
              <a:gd name="connsiteY13" fmla="*/ 1798498 h 4557740"/>
              <a:gd name="connsiteX14" fmla="*/ 1171074 w 10700084"/>
              <a:gd name="connsiteY14" fmla="*/ 1878708 h 4557740"/>
              <a:gd name="connsiteX15" fmla="*/ 96253 w 10700084"/>
              <a:gd name="connsiteY15" fmla="*/ 1862666 h 4557740"/>
              <a:gd name="connsiteX16" fmla="*/ 0 w 10700084"/>
              <a:gd name="connsiteY16" fmla="*/ 1156814 h 4557740"/>
              <a:gd name="connsiteX17" fmla="*/ 449179 w 10700084"/>
              <a:gd name="connsiteY17" fmla="*/ 531171 h 4557740"/>
              <a:gd name="connsiteX0" fmla="*/ 449179 w 10700084"/>
              <a:gd name="connsiteY0" fmla="*/ 509782 h 4536351"/>
              <a:gd name="connsiteX1" fmla="*/ 2101516 w 10700084"/>
              <a:gd name="connsiteY1" fmla="*/ 237069 h 4536351"/>
              <a:gd name="connsiteX2" fmla="*/ 5454316 w 10700084"/>
              <a:gd name="connsiteY2" fmla="*/ 92688 h 4536351"/>
              <a:gd name="connsiteX3" fmla="*/ 8069179 w 10700084"/>
              <a:gd name="connsiteY3" fmla="*/ 28519 h 4536351"/>
              <a:gd name="connsiteX4" fmla="*/ 10122569 w 10700084"/>
              <a:gd name="connsiteY4" fmla="*/ 349361 h 4536351"/>
              <a:gd name="connsiteX5" fmla="*/ 10700084 w 10700084"/>
              <a:gd name="connsiteY5" fmla="*/ 2001698 h 4536351"/>
              <a:gd name="connsiteX6" fmla="*/ 10459453 w 10700084"/>
              <a:gd name="connsiteY6" fmla="*/ 3317151 h 4536351"/>
              <a:gd name="connsiteX7" fmla="*/ 9320463 w 10700084"/>
              <a:gd name="connsiteY7" fmla="*/ 4247593 h 4536351"/>
              <a:gd name="connsiteX8" fmla="*/ 7940842 w 10700084"/>
              <a:gd name="connsiteY8" fmla="*/ 4520309 h 4536351"/>
              <a:gd name="connsiteX9" fmla="*/ 6384758 w 10700084"/>
              <a:gd name="connsiteY9" fmla="*/ 4536351 h 4536351"/>
              <a:gd name="connsiteX10" fmla="*/ 4957011 w 10700084"/>
              <a:gd name="connsiteY10" fmla="*/ 4071130 h 4536351"/>
              <a:gd name="connsiteX11" fmla="*/ 4106779 w 10700084"/>
              <a:gd name="connsiteY11" fmla="*/ 2835888 h 4536351"/>
              <a:gd name="connsiteX12" fmla="*/ 3673642 w 10700084"/>
              <a:gd name="connsiteY12" fmla="*/ 1777109 h 4536351"/>
              <a:gd name="connsiteX13" fmla="*/ 2614863 w 10700084"/>
              <a:gd name="connsiteY13" fmla="*/ 1777109 h 4536351"/>
              <a:gd name="connsiteX14" fmla="*/ 1171074 w 10700084"/>
              <a:gd name="connsiteY14" fmla="*/ 1857319 h 4536351"/>
              <a:gd name="connsiteX15" fmla="*/ 96253 w 10700084"/>
              <a:gd name="connsiteY15" fmla="*/ 1841277 h 4536351"/>
              <a:gd name="connsiteX16" fmla="*/ 0 w 10700084"/>
              <a:gd name="connsiteY16" fmla="*/ 1135425 h 4536351"/>
              <a:gd name="connsiteX17" fmla="*/ 449179 w 10700084"/>
              <a:gd name="connsiteY17" fmla="*/ 509782 h 4536351"/>
              <a:gd name="connsiteX0" fmla="*/ 449179 w 10700084"/>
              <a:gd name="connsiteY0" fmla="*/ 509782 h 4536351"/>
              <a:gd name="connsiteX1" fmla="*/ 2101516 w 10700084"/>
              <a:gd name="connsiteY1" fmla="*/ 237069 h 4536351"/>
              <a:gd name="connsiteX2" fmla="*/ 5454316 w 10700084"/>
              <a:gd name="connsiteY2" fmla="*/ 92688 h 4536351"/>
              <a:gd name="connsiteX3" fmla="*/ 8069179 w 10700084"/>
              <a:gd name="connsiteY3" fmla="*/ 28519 h 4536351"/>
              <a:gd name="connsiteX4" fmla="*/ 10122569 w 10700084"/>
              <a:gd name="connsiteY4" fmla="*/ 349361 h 4536351"/>
              <a:gd name="connsiteX5" fmla="*/ 10700084 w 10700084"/>
              <a:gd name="connsiteY5" fmla="*/ 2001698 h 4536351"/>
              <a:gd name="connsiteX6" fmla="*/ 10459453 w 10700084"/>
              <a:gd name="connsiteY6" fmla="*/ 3317151 h 4536351"/>
              <a:gd name="connsiteX7" fmla="*/ 9320463 w 10700084"/>
              <a:gd name="connsiteY7" fmla="*/ 4247593 h 4536351"/>
              <a:gd name="connsiteX8" fmla="*/ 7940842 w 10700084"/>
              <a:gd name="connsiteY8" fmla="*/ 4520309 h 4536351"/>
              <a:gd name="connsiteX9" fmla="*/ 6384758 w 10700084"/>
              <a:gd name="connsiteY9" fmla="*/ 4536351 h 4536351"/>
              <a:gd name="connsiteX10" fmla="*/ 4957011 w 10700084"/>
              <a:gd name="connsiteY10" fmla="*/ 4071130 h 4536351"/>
              <a:gd name="connsiteX11" fmla="*/ 4106779 w 10700084"/>
              <a:gd name="connsiteY11" fmla="*/ 2835888 h 4536351"/>
              <a:gd name="connsiteX12" fmla="*/ 3673642 w 10700084"/>
              <a:gd name="connsiteY12" fmla="*/ 1777109 h 4536351"/>
              <a:gd name="connsiteX13" fmla="*/ 2614863 w 10700084"/>
              <a:gd name="connsiteY13" fmla="*/ 1777109 h 4536351"/>
              <a:gd name="connsiteX14" fmla="*/ 1171074 w 10700084"/>
              <a:gd name="connsiteY14" fmla="*/ 1857319 h 4536351"/>
              <a:gd name="connsiteX15" fmla="*/ 96253 w 10700084"/>
              <a:gd name="connsiteY15" fmla="*/ 1841277 h 4536351"/>
              <a:gd name="connsiteX16" fmla="*/ 0 w 10700084"/>
              <a:gd name="connsiteY16" fmla="*/ 1135425 h 4536351"/>
              <a:gd name="connsiteX17" fmla="*/ 449179 w 10700084"/>
              <a:gd name="connsiteY17" fmla="*/ 509782 h 4536351"/>
              <a:gd name="connsiteX0" fmla="*/ 449179 w 10776818"/>
              <a:gd name="connsiteY0" fmla="*/ 509782 h 4536351"/>
              <a:gd name="connsiteX1" fmla="*/ 2101516 w 10776818"/>
              <a:gd name="connsiteY1" fmla="*/ 237069 h 4536351"/>
              <a:gd name="connsiteX2" fmla="*/ 5454316 w 10776818"/>
              <a:gd name="connsiteY2" fmla="*/ 92688 h 4536351"/>
              <a:gd name="connsiteX3" fmla="*/ 8069179 w 10776818"/>
              <a:gd name="connsiteY3" fmla="*/ 28519 h 4536351"/>
              <a:gd name="connsiteX4" fmla="*/ 10122569 w 10776818"/>
              <a:gd name="connsiteY4" fmla="*/ 349361 h 4536351"/>
              <a:gd name="connsiteX5" fmla="*/ 10700084 w 10776818"/>
              <a:gd name="connsiteY5" fmla="*/ 2001698 h 4536351"/>
              <a:gd name="connsiteX6" fmla="*/ 10459453 w 10776818"/>
              <a:gd name="connsiteY6" fmla="*/ 3317151 h 4536351"/>
              <a:gd name="connsiteX7" fmla="*/ 9320463 w 10776818"/>
              <a:gd name="connsiteY7" fmla="*/ 4247593 h 4536351"/>
              <a:gd name="connsiteX8" fmla="*/ 7940842 w 10776818"/>
              <a:gd name="connsiteY8" fmla="*/ 4520309 h 4536351"/>
              <a:gd name="connsiteX9" fmla="*/ 6384758 w 10776818"/>
              <a:gd name="connsiteY9" fmla="*/ 4536351 h 4536351"/>
              <a:gd name="connsiteX10" fmla="*/ 4957011 w 10776818"/>
              <a:gd name="connsiteY10" fmla="*/ 4071130 h 4536351"/>
              <a:gd name="connsiteX11" fmla="*/ 4106779 w 10776818"/>
              <a:gd name="connsiteY11" fmla="*/ 2835888 h 4536351"/>
              <a:gd name="connsiteX12" fmla="*/ 3673642 w 10776818"/>
              <a:gd name="connsiteY12" fmla="*/ 1777109 h 4536351"/>
              <a:gd name="connsiteX13" fmla="*/ 2614863 w 10776818"/>
              <a:gd name="connsiteY13" fmla="*/ 1777109 h 4536351"/>
              <a:gd name="connsiteX14" fmla="*/ 1171074 w 10776818"/>
              <a:gd name="connsiteY14" fmla="*/ 1857319 h 4536351"/>
              <a:gd name="connsiteX15" fmla="*/ 96253 w 10776818"/>
              <a:gd name="connsiteY15" fmla="*/ 1841277 h 4536351"/>
              <a:gd name="connsiteX16" fmla="*/ 0 w 10776818"/>
              <a:gd name="connsiteY16" fmla="*/ 1135425 h 4536351"/>
              <a:gd name="connsiteX17" fmla="*/ 449179 w 10776818"/>
              <a:gd name="connsiteY17" fmla="*/ 509782 h 4536351"/>
              <a:gd name="connsiteX0" fmla="*/ 449179 w 10748982"/>
              <a:gd name="connsiteY0" fmla="*/ 509782 h 4536351"/>
              <a:gd name="connsiteX1" fmla="*/ 2101516 w 10748982"/>
              <a:gd name="connsiteY1" fmla="*/ 237069 h 4536351"/>
              <a:gd name="connsiteX2" fmla="*/ 5454316 w 10748982"/>
              <a:gd name="connsiteY2" fmla="*/ 92688 h 4536351"/>
              <a:gd name="connsiteX3" fmla="*/ 8069179 w 10748982"/>
              <a:gd name="connsiteY3" fmla="*/ 28519 h 4536351"/>
              <a:gd name="connsiteX4" fmla="*/ 10122569 w 10748982"/>
              <a:gd name="connsiteY4" fmla="*/ 349361 h 4536351"/>
              <a:gd name="connsiteX5" fmla="*/ 10700084 w 10748982"/>
              <a:gd name="connsiteY5" fmla="*/ 2001698 h 4536351"/>
              <a:gd name="connsiteX6" fmla="*/ 10459453 w 10748982"/>
              <a:gd name="connsiteY6" fmla="*/ 3317151 h 4536351"/>
              <a:gd name="connsiteX7" fmla="*/ 9320463 w 10748982"/>
              <a:gd name="connsiteY7" fmla="*/ 4247593 h 4536351"/>
              <a:gd name="connsiteX8" fmla="*/ 7940842 w 10748982"/>
              <a:gd name="connsiteY8" fmla="*/ 4520309 h 4536351"/>
              <a:gd name="connsiteX9" fmla="*/ 6384758 w 10748982"/>
              <a:gd name="connsiteY9" fmla="*/ 4536351 h 4536351"/>
              <a:gd name="connsiteX10" fmla="*/ 4957011 w 10748982"/>
              <a:gd name="connsiteY10" fmla="*/ 4071130 h 4536351"/>
              <a:gd name="connsiteX11" fmla="*/ 4106779 w 10748982"/>
              <a:gd name="connsiteY11" fmla="*/ 2835888 h 4536351"/>
              <a:gd name="connsiteX12" fmla="*/ 3673642 w 10748982"/>
              <a:gd name="connsiteY12" fmla="*/ 1777109 h 4536351"/>
              <a:gd name="connsiteX13" fmla="*/ 2614863 w 10748982"/>
              <a:gd name="connsiteY13" fmla="*/ 1777109 h 4536351"/>
              <a:gd name="connsiteX14" fmla="*/ 1171074 w 10748982"/>
              <a:gd name="connsiteY14" fmla="*/ 1857319 h 4536351"/>
              <a:gd name="connsiteX15" fmla="*/ 96253 w 10748982"/>
              <a:gd name="connsiteY15" fmla="*/ 1841277 h 4536351"/>
              <a:gd name="connsiteX16" fmla="*/ 0 w 10748982"/>
              <a:gd name="connsiteY16" fmla="*/ 1135425 h 4536351"/>
              <a:gd name="connsiteX17" fmla="*/ 449179 w 10748982"/>
              <a:gd name="connsiteY17" fmla="*/ 509782 h 4536351"/>
              <a:gd name="connsiteX0" fmla="*/ 449179 w 10748982"/>
              <a:gd name="connsiteY0" fmla="*/ 509782 h 4536351"/>
              <a:gd name="connsiteX1" fmla="*/ 2101516 w 10748982"/>
              <a:gd name="connsiteY1" fmla="*/ 237069 h 4536351"/>
              <a:gd name="connsiteX2" fmla="*/ 5454316 w 10748982"/>
              <a:gd name="connsiteY2" fmla="*/ 92688 h 4536351"/>
              <a:gd name="connsiteX3" fmla="*/ 8069179 w 10748982"/>
              <a:gd name="connsiteY3" fmla="*/ 28519 h 4536351"/>
              <a:gd name="connsiteX4" fmla="*/ 10122569 w 10748982"/>
              <a:gd name="connsiteY4" fmla="*/ 349361 h 4536351"/>
              <a:gd name="connsiteX5" fmla="*/ 10700084 w 10748982"/>
              <a:gd name="connsiteY5" fmla="*/ 2001698 h 4536351"/>
              <a:gd name="connsiteX6" fmla="*/ 10459453 w 10748982"/>
              <a:gd name="connsiteY6" fmla="*/ 3317151 h 4536351"/>
              <a:gd name="connsiteX7" fmla="*/ 9320463 w 10748982"/>
              <a:gd name="connsiteY7" fmla="*/ 4247593 h 4536351"/>
              <a:gd name="connsiteX8" fmla="*/ 7940842 w 10748982"/>
              <a:gd name="connsiteY8" fmla="*/ 4520309 h 4536351"/>
              <a:gd name="connsiteX9" fmla="*/ 6384758 w 10748982"/>
              <a:gd name="connsiteY9" fmla="*/ 4536351 h 4536351"/>
              <a:gd name="connsiteX10" fmla="*/ 4957011 w 10748982"/>
              <a:gd name="connsiteY10" fmla="*/ 4071130 h 4536351"/>
              <a:gd name="connsiteX11" fmla="*/ 4106779 w 10748982"/>
              <a:gd name="connsiteY11" fmla="*/ 2835888 h 4536351"/>
              <a:gd name="connsiteX12" fmla="*/ 3673642 w 10748982"/>
              <a:gd name="connsiteY12" fmla="*/ 1777109 h 4536351"/>
              <a:gd name="connsiteX13" fmla="*/ 2614863 w 10748982"/>
              <a:gd name="connsiteY13" fmla="*/ 1777109 h 4536351"/>
              <a:gd name="connsiteX14" fmla="*/ 1171074 w 10748982"/>
              <a:gd name="connsiteY14" fmla="*/ 1857319 h 4536351"/>
              <a:gd name="connsiteX15" fmla="*/ 96253 w 10748982"/>
              <a:gd name="connsiteY15" fmla="*/ 1841277 h 4536351"/>
              <a:gd name="connsiteX16" fmla="*/ 0 w 10748982"/>
              <a:gd name="connsiteY16" fmla="*/ 1135425 h 4536351"/>
              <a:gd name="connsiteX17" fmla="*/ 449179 w 10748982"/>
              <a:gd name="connsiteY17" fmla="*/ 509782 h 4536351"/>
              <a:gd name="connsiteX0" fmla="*/ 449179 w 10748982"/>
              <a:gd name="connsiteY0" fmla="*/ 509782 h 4536351"/>
              <a:gd name="connsiteX1" fmla="*/ 2101516 w 10748982"/>
              <a:gd name="connsiteY1" fmla="*/ 237069 h 4536351"/>
              <a:gd name="connsiteX2" fmla="*/ 5454316 w 10748982"/>
              <a:gd name="connsiteY2" fmla="*/ 92688 h 4536351"/>
              <a:gd name="connsiteX3" fmla="*/ 8069179 w 10748982"/>
              <a:gd name="connsiteY3" fmla="*/ 28519 h 4536351"/>
              <a:gd name="connsiteX4" fmla="*/ 10122569 w 10748982"/>
              <a:gd name="connsiteY4" fmla="*/ 349361 h 4536351"/>
              <a:gd name="connsiteX5" fmla="*/ 10700084 w 10748982"/>
              <a:gd name="connsiteY5" fmla="*/ 2001698 h 4536351"/>
              <a:gd name="connsiteX6" fmla="*/ 10459453 w 10748982"/>
              <a:gd name="connsiteY6" fmla="*/ 3317151 h 4536351"/>
              <a:gd name="connsiteX7" fmla="*/ 9320463 w 10748982"/>
              <a:gd name="connsiteY7" fmla="*/ 4247593 h 4536351"/>
              <a:gd name="connsiteX8" fmla="*/ 7940842 w 10748982"/>
              <a:gd name="connsiteY8" fmla="*/ 4520309 h 4536351"/>
              <a:gd name="connsiteX9" fmla="*/ 6384758 w 10748982"/>
              <a:gd name="connsiteY9" fmla="*/ 4536351 h 4536351"/>
              <a:gd name="connsiteX10" fmla="*/ 4957011 w 10748982"/>
              <a:gd name="connsiteY10" fmla="*/ 4071130 h 4536351"/>
              <a:gd name="connsiteX11" fmla="*/ 4106779 w 10748982"/>
              <a:gd name="connsiteY11" fmla="*/ 2835888 h 4536351"/>
              <a:gd name="connsiteX12" fmla="*/ 3673642 w 10748982"/>
              <a:gd name="connsiteY12" fmla="*/ 1777109 h 4536351"/>
              <a:gd name="connsiteX13" fmla="*/ 2614863 w 10748982"/>
              <a:gd name="connsiteY13" fmla="*/ 1777109 h 4536351"/>
              <a:gd name="connsiteX14" fmla="*/ 1171074 w 10748982"/>
              <a:gd name="connsiteY14" fmla="*/ 1857319 h 4536351"/>
              <a:gd name="connsiteX15" fmla="*/ 96253 w 10748982"/>
              <a:gd name="connsiteY15" fmla="*/ 1841277 h 4536351"/>
              <a:gd name="connsiteX16" fmla="*/ 0 w 10748982"/>
              <a:gd name="connsiteY16" fmla="*/ 1135425 h 4536351"/>
              <a:gd name="connsiteX17" fmla="*/ 449179 w 10748982"/>
              <a:gd name="connsiteY17" fmla="*/ 509782 h 4536351"/>
              <a:gd name="connsiteX0" fmla="*/ 449179 w 10748982"/>
              <a:gd name="connsiteY0" fmla="*/ 509782 h 4536462"/>
              <a:gd name="connsiteX1" fmla="*/ 2101516 w 10748982"/>
              <a:gd name="connsiteY1" fmla="*/ 237069 h 4536462"/>
              <a:gd name="connsiteX2" fmla="*/ 5454316 w 10748982"/>
              <a:gd name="connsiteY2" fmla="*/ 92688 h 4536462"/>
              <a:gd name="connsiteX3" fmla="*/ 8069179 w 10748982"/>
              <a:gd name="connsiteY3" fmla="*/ 28519 h 4536462"/>
              <a:gd name="connsiteX4" fmla="*/ 10122569 w 10748982"/>
              <a:gd name="connsiteY4" fmla="*/ 349361 h 4536462"/>
              <a:gd name="connsiteX5" fmla="*/ 10700084 w 10748982"/>
              <a:gd name="connsiteY5" fmla="*/ 2001698 h 4536462"/>
              <a:gd name="connsiteX6" fmla="*/ 10459453 w 10748982"/>
              <a:gd name="connsiteY6" fmla="*/ 3317151 h 4536462"/>
              <a:gd name="connsiteX7" fmla="*/ 9320463 w 10748982"/>
              <a:gd name="connsiteY7" fmla="*/ 4247593 h 4536462"/>
              <a:gd name="connsiteX8" fmla="*/ 7940842 w 10748982"/>
              <a:gd name="connsiteY8" fmla="*/ 4520309 h 4536462"/>
              <a:gd name="connsiteX9" fmla="*/ 6384758 w 10748982"/>
              <a:gd name="connsiteY9" fmla="*/ 4536351 h 4536462"/>
              <a:gd name="connsiteX10" fmla="*/ 4957011 w 10748982"/>
              <a:gd name="connsiteY10" fmla="*/ 4071130 h 4536462"/>
              <a:gd name="connsiteX11" fmla="*/ 4106779 w 10748982"/>
              <a:gd name="connsiteY11" fmla="*/ 2835888 h 4536462"/>
              <a:gd name="connsiteX12" fmla="*/ 3673642 w 10748982"/>
              <a:gd name="connsiteY12" fmla="*/ 1777109 h 4536462"/>
              <a:gd name="connsiteX13" fmla="*/ 2614863 w 10748982"/>
              <a:gd name="connsiteY13" fmla="*/ 1777109 h 4536462"/>
              <a:gd name="connsiteX14" fmla="*/ 1171074 w 10748982"/>
              <a:gd name="connsiteY14" fmla="*/ 1857319 h 4536462"/>
              <a:gd name="connsiteX15" fmla="*/ 96253 w 10748982"/>
              <a:gd name="connsiteY15" fmla="*/ 1841277 h 4536462"/>
              <a:gd name="connsiteX16" fmla="*/ 0 w 10748982"/>
              <a:gd name="connsiteY16" fmla="*/ 1135425 h 4536462"/>
              <a:gd name="connsiteX17" fmla="*/ 449179 w 10748982"/>
              <a:gd name="connsiteY17" fmla="*/ 509782 h 4536462"/>
              <a:gd name="connsiteX0" fmla="*/ 449179 w 10748982"/>
              <a:gd name="connsiteY0" fmla="*/ 509782 h 4536351"/>
              <a:gd name="connsiteX1" fmla="*/ 2101516 w 10748982"/>
              <a:gd name="connsiteY1" fmla="*/ 237069 h 4536351"/>
              <a:gd name="connsiteX2" fmla="*/ 5454316 w 10748982"/>
              <a:gd name="connsiteY2" fmla="*/ 92688 h 4536351"/>
              <a:gd name="connsiteX3" fmla="*/ 8069179 w 10748982"/>
              <a:gd name="connsiteY3" fmla="*/ 28519 h 4536351"/>
              <a:gd name="connsiteX4" fmla="*/ 10122569 w 10748982"/>
              <a:gd name="connsiteY4" fmla="*/ 349361 h 4536351"/>
              <a:gd name="connsiteX5" fmla="*/ 10700084 w 10748982"/>
              <a:gd name="connsiteY5" fmla="*/ 2001698 h 4536351"/>
              <a:gd name="connsiteX6" fmla="*/ 10459453 w 10748982"/>
              <a:gd name="connsiteY6" fmla="*/ 3317151 h 4536351"/>
              <a:gd name="connsiteX7" fmla="*/ 9320463 w 10748982"/>
              <a:gd name="connsiteY7" fmla="*/ 4247593 h 4536351"/>
              <a:gd name="connsiteX8" fmla="*/ 7940842 w 10748982"/>
              <a:gd name="connsiteY8" fmla="*/ 4520309 h 4536351"/>
              <a:gd name="connsiteX9" fmla="*/ 6384758 w 10748982"/>
              <a:gd name="connsiteY9" fmla="*/ 4536351 h 4536351"/>
              <a:gd name="connsiteX10" fmla="*/ 4957011 w 10748982"/>
              <a:gd name="connsiteY10" fmla="*/ 4071130 h 4536351"/>
              <a:gd name="connsiteX11" fmla="*/ 4106779 w 10748982"/>
              <a:gd name="connsiteY11" fmla="*/ 2835888 h 4536351"/>
              <a:gd name="connsiteX12" fmla="*/ 3673642 w 10748982"/>
              <a:gd name="connsiteY12" fmla="*/ 1777109 h 4536351"/>
              <a:gd name="connsiteX13" fmla="*/ 2614863 w 10748982"/>
              <a:gd name="connsiteY13" fmla="*/ 1777109 h 4536351"/>
              <a:gd name="connsiteX14" fmla="*/ 1171074 w 10748982"/>
              <a:gd name="connsiteY14" fmla="*/ 1857319 h 4536351"/>
              <a:gd name="connsiteX15" fmla="*/ 96253 w 10748982"/>
              <a:gd name="connsiteY15" fmla="*/ 1841277 h 4536351"/>
              <a:gd name="connsiteX16" fmla="*/ 0 w 10748982"/>
              <a:gd name="connsiteY16" fmla="*/ 1135425 h 4536351"/>
              <a:gd name="connsiteX17" fmla="*/ 449179 w 10748982"/>
              <a:gd name="connsiteY17" fmla="*/ 509782 h 4536351"/>
              <a:gd name="connsiteX0" fmla="*/ 449179 w 10748982"/>
              <a:gd name="connsiteY0" fmla="*/ 509782 h 4536351"/>
              <a:gd name="connsiteX1" fmla="*/ 2101516 w 10748982"/>
              <a:gd name="connsiteY1" fmla="*/ 237069 h 4536351"/>
              <a:gd name="connsiteX2" fmla="*/ 5454316 w 10748982"/>
              <a:gd name="connsiteY2" fmla="*/ 92688 h 4536351"/>
              <a:gd name="connsiteX3" fmla="*/ 8069179 w 10748982"/>
              <a:gd name="connsiteY3" fmla="*/ 28519 h 4536351"/>
              <a:gd name="connsiteX4" fmla="*/ 10122569 w 10748982"/>
              <a:gd name="connsiteY4" fmla="*/ 349361 h 4536351"/>
              <a:gd name="connsiteX5" fmla="*/ 10700084 w 10748982"/>
              <a:gd name="connsiteY5" fmla="*/ 2001698 h 4536351"/>
              <a:gd name="connsiteX6" fmla="*/ 10459453 w 10748982"/>
              <a:gd name="connsiteY6" fmla="*/ 3317151 h 4536351"/>
              <a:gd name="connsiteX7" fmla="*/ 9320463 w 10748982"/>
              <a:gd name="connsiteY7" fmla="*/ 4247593 h 4536351"/>
              <a:gd name="connsiteX8" fmla="*/ 7940842 w 10748982"/>
              <a:gd name="connsiteY8" fmla="*/ 4520309 h 4536351"/>
              <a:gd name="connsiteX9" fmla="*/ 6384758 w 10748982"/>
              <a:gd name="connsiteY9" fmla="*/ 4536351 h 4536351"/>
              <a:gd name="connsiteX10" fmla="*/ 4957011 w 10748982"/>
              <a:gd name="connsiteY10" fmla="*/ 4071130 h 4536351"/>
              <a:gd name="connsiteX11" fmla="*/ 4106779 w 10748982"/>
              <a:gd name="connsiteY11" fmla="*/ 2835888 h 4536351"/>
              <a:gd name="connsiteX12" fmla="*/ 3673642 w 10748982"/>
              <a:gd name="connsiteY12" fmla="*/ 1777109 h 4536351"/>
              <a:gd name="connsiteX13" fmla="*/ 2614863 w 10748982"/>
              <a:gd name="connsiteY13" fmla="*/ 1777109 h 4536351"/>
              <a:gd name="connsiteX14" fmla="*/ 1171074 w 10748982"/>
              <a:gd name="connsiteY14" fmla="*/ 1857319 h 4536351"/>
              <a:gd name="connsiteX15" fmla="*/ 96253 w 10748982"/>
              <a:gd name="connsiteY15" fmla="*/ 1841277 h 4536351"/>
              <a:gd name="connsiteX16" fmla="*/ 0 w 10748982"/>
              <a:gd name="connsiteY16" fmla="*/ 1135425 h 4536351"/>
              <a:gd name="connsiteX17" fmla="*/ 449179 w 10748982"/>
              <a:gd name="connsiteY17" fmla="*/ 509782 h 4536351"/>
              <a:gd name="connsiteX0" fmla="*/ 449179 w 10748982"/>
              <a:gd name="connsiteY0" fmla="*/ 509782 h 4536351"/>
              <a:gd name="connsiteX1" fmla="*/ 2101516 w 10748982"/>
              <a:gd name="connsiteY1" fmla="*/ 237069 h 4536351"/>
              <a:gd name="connsiteX2" fmla="*/ 5454316 w 10748982"/>
              <a:gd name="connsiteY2" fmla="*/ 92688 h 4536351"/>
              <a:gd name="connsiteX3" fmla="*/ 8069179 w 10748982"/>
              <a:gd name="connsiteY3" fmla="*/ 28519 h 4536351"/>
              <a:gd name="connsiteX4" fmla="*/ 10122569 w 10748982"/>
              <a:gd name="connsiteY4" fmla="*/ 349361 h 4536351"/>
              <a:gd name="connsiteX5" fmla="*/ 10700084 w 10748982"/>
              <a:gd name="connsiteY5" fmla="*/ 2001698 h 4536351"/>
              <a:gd name="connsiteX6" fmla="*/ 10459453 w 10748982"/>
              <a:gd name="connsiteY6" fmla="*/ 3317151 h 4536351"/>
              <a:gd name="connsiteX7" fmla="*/ 9320463 w 10748982"/>
              <a:gd name="connsiteY7" fmla="*/ 4247593 h 4536351"/>
              <a:gd name="connsiteX8" fmla="*/ 7940842 w 10748982"/>
              <a:gd name="connsiteY8" fmla="*/ 4520309 h 4536351"/>
              <a:gd name="connsiteX9" fmla="*/ 6384758 w 10748982"/>
              <a:gd name="connsiteY9" fmla="*/ 4536351 h 4536351"/>
              <a:gd name="connsiteX10" fmla="*/ 4957011 w 10748982"/>
              <a:gd name="connsiteY10" fmla="*/ 4071130 h 4536351"/>
              <a:gd name="connsiteX11" fmla="*/ 4106779 w 10748982"/>
              <a:gd name="connsiteY11" fmla="*/ 2835888 h 4536351"/>
              <a:gd name="connsiteX12" fmla="*/ 3673642 w 10748982"/>
              <a:gd name="connsiteY12" fmla="*/ 1777109 h 4536351"/>
              <a:gd name="connsiteX13" fmla="*/ 2614863 w 10748982"/>
              <a:gd name="connsiteY13" fmla="*/ 1777109 h 4536351"/>
              <a:gd name="connsiteX14" fmla="*/ 1171074 w 10748982"/>
              <a:gd name="connsiteY14" fmla="*/ 1857319 h 4536351"/>
              <a:gd name="connsiteX15" fmla="*/ 96253 w 10748982"/>
              <a:gd name="connsiteY15" fmla="*/ 1841277 h 4536351"/>
              <a:gd name="connsiteX16" fmla="*/ 0 w 10748982"/>
              <a:gd name="connsiteY16" fmla="*/ 1135425 h 4536351"/>
              <a:gd name="connsiteX17" fmla="*/ 449179 w 10748982"/>
              <a:gd name="connsiteY17" fmla="*/ 509782 h 4536351"/>
              <a:gd name="connsiteX0" fmla="*/ 449179 w 10748982"/>
              <a:gd name="connsiteY0" fmla="*/ 509782 h 4536351"/>
              <a:gd name="connsiteX1" fmla="*/ 2101516 w 10748982"/>
              <a:gd name="connsiteY1" fmla="*/ 237069 h 4536351"/>
              <a:gd name="connsiteX2" fmla="*/ 5454316 w 10748982"/>
              <a:gd name="connsiteY2" fmla="*/ 92688 h 4536351"/>
              <a:gd name="connsiteX3" fmla="*/ 8069179 w 10748982"/>
              <a:gd name="connsiteY3" fmla="*/ 28519 h 4536351"/>
              <a:gd name="connsiteX4" fmla="*/ 10122569 w 10748982"/>
              <a:gd name="connsiteY4" fmla="*/ 349361 h 4536351"/>
              <a:gd name="connsiteX5" fmla="*/ 10700084 w 10748982"/>
              <a:gd name="connsiteY5" fmla="*/ 2001698 h 4536351"/>
              <a:gd name="connsiteX6" fmla="*/ 10459453 w 10748982"/>
              <a:gd name="connsiteY6" fmla="*/ 3317151 h 4536351"/>
              <a:gd name="connsiteX7" fmla="*/ 9320463 w 10748982"/>
              <a:gd name="connsiteY7" fmla="*/ 4247593 h 4536351"/>
              <a:gd name="connsiteX8" fmla="*/ 7940842 w 10748982"/>
              <a:gd name="connsiteY8" fmla="*/ 4520309 h 4536351"/>
              <a:gd name="connsiteX9" fmla="*/ 6384758 w 10748982"/>
              <a:gd name="connsiteY9" fmla="*/ 4536351 h 4536351"/>
              <a:gd name="connsiteX10" fmla="*/ 4957011 w 10748982"/>
              <a:gd name="connsiteY10" fmla="*/ 4071130 h 4536351"/>
              <a:gd name="connsiteX11" fmla="*/ 4106779 w 10748982"/>
              <a:gd name="connsiteY11" fmla="*/ 2835888 h 4536351"/>
              <a:gd name="connsiteX12" fmla="*/ 3673642 w 10748982"/>
              <a:gd name="connsiteY12" fmla="*/ 1777109 h 4536351"/>
              <a:gd name="connsiteX13" fmla="*/ 2614863 w 10748982"/>
              <a:gd name="connsiteY13" fmla="*/ 1777109 h 4536351"/>
              <a:gd name="connsiteX14" fmla="*/ 1171074 w 10748982"/>
              <a:gd name="connsiteY14" fmla="*/ 1857319 h 4536351"/>
              <a:gd name="connsiteX15" fmla="*/ 96253 w 10748982"/>
              <a:gd name="connsiteY15" fmla="*/ 1841277 h 4536351"/>
              <a:gd name="connsiteX16" fmla="*/ 0 w 10748982"/>
              <a:gd name="connsiteY16" fmla="*/ 1135425 h 4536351"/>
              <a:gd name="connsiteX17" fmla="*/ 449179 w 10748982"/>
              <a:gd name="connsiteY17" fmla="*/ 509782 h 4536351"/>
              <a:gd name="connsiteX0" fmla="*/ 449179 w 10748982"/>
              <a:gd name="connsiteY0" fmla="*/ 509782 h 4536351"/>
              <a:gd name="connsiteX1" fmla="*/ 2101516 w 10748982"/>
              <a:gd name="connsiteY1" fmla="*/ 237069 h 4536351"/>
              <a:gd name="connsiteX2" fmla="*/ 5454316 w 10748982"/>
              <a:gd name="connsiteY2" fmla="*/ 92688 h 4536351"/>
              <a:gd name="connsiteX3" fmla="*/ 8069179 w 10748982"/>
              <a:gd name="connsiteY3" fmla="*/ 28519 h 4536351"/>
              <a:gd name="connsiteX4" fmla="*/ 10122569 w 10748982"/>
              <a:gd name="connsiteY4" fmla="*/ 349361 h 4536351"/>
              <a:gd name="connsiteX5" fmla="*/ 10700084 w 10748982"/>
              <a:gd name="connsiteY5" fmla="*/ 2001698 h 4536351"/>
              <a:gd name="connsiteX6" fmla="*/ 10459453 w 10748982"/>
              <a:gd name="connsiteY6" fmla="*/ 3317151 h 4536351"/>
              <a:gd name="connsiteX7" fmla="*/ 9320463 w 10748982"/>
              <a:gd name="connsiteY7" fmla="*/ 4247593 h 4536351"/>
              <a:gd name="connsiteX8" fmla="*/ 7940842 w 10748982"/>
              <a:gd name="connsiteY8" fmla="*/ 4520309 h 4536351"/>
              <a:gd name="connsiteX9" fmla="*/ 6384758 w 10748982"/>
              <a:gd name="connsiteY9" fmla="*/ 4536351 h 4536351"/>
              <a:gd name="connsiteX10" fmla="*/ 4957011 w 10748982"/>
              <a:gd name="connsiteY10" fmla="*/ 4071130 h 4536351"/>
              <a:gd name="connsiteX11" fmla="*/ 4106779 w 10748982"/>
              <a:gd name="connsiteY11" fmla="*/ 2835888 h 4536351"/>
              <a:gd name="connsiteX12" fmla="*/ 3673642 w 10748982"/>
              <a:gd name="connsiteY12" fmla="*/ 1777109 h 4536351"/>
              <a:gd name="connsiteX13" fmla="*/ 2614863 w 10748982"/>
              <a:gd name="connsiteY13" fmla="*/ 1777109 h 4536351"/>
              <a:gd name="connsiteX14" fmla="*/ 1171074 w 10748982"/>
              <a:gd name="connsiteY14" fmla="*/ 1857319 h 4536351"/>
              <a:gd name="connsiteX15" fmla="*/ 96253 w 10748982"/>
              <a:gd name="connsiteY15" fmla="*/ 1841277 h 4536351"/>
              <a:gd name="connsiteX16" fmla="*/ 0 w 10748982"/>
              <a:gd name="connsiteY16" fmla="*/ 1135425 h 4536351"/>
              <a:gd name="connsiteX17" fmla="*/ 449179 w 10748982"/>
              <a:gd name="connsiteY17" fmla="*/ 509782 h 4536351"/>
              <a:gd name="connsiteX0" fmla="*/ 559873 w 10859676"/>
              <a:gd name="connsiteY0" fmla="*/ 509782 h 4536351"/>
              <a:gd name="connsiteX1" fmla="*/ 2212210 w 10859676"/>
              <a:gd name="connsiteY1" fmla="*/ 237069 h 4536351"/>
              <a:gd name="connsiteX2" fmla="*/ 5565010 w 10859676"/>
              <a:gd name="connsiteY2" fmla="*/ 92688 h 4536351"/>
              <a:gd name="connsiteX3" fmla="*/ 8179873 w 10859676"/>
              <a:gd name="connsiteY3" fmla="*/ 28519 h 4536351"/>
              <a:gd name="connsiteX4" fmla="*/ 10233263 w 10859676"/>
              <a:gd name="connsiteY4" fmla="*/ 349361 h 4536351"/>
              <a:gd name="connsiteX5" fmla="*/ 10810778 w 10859676"/>
              <a:gd name="connsiteY5" fmla="*/ 2001698 h 4536351"/>
              <a:gd name="connsiteX6" fmla="*/ 10570147 w 10859676"/>
              <a:gd name="connsiteY6" fmla="*/ 3317151 h 4536351"/>
              <a:gd name="connsiteX7" fmla="*/ 9431157 w 10859676"/>
              <a:gd name="connsiteY7" fmla="*/ 4247593 h 4536351"/>
              <a:gd name="connsiteX8" fmla="*/ 8051536 w 10859676"/>
              <a:gd name="connsiteY8" fmla="*/ 4520309 h 4536351"/>
              <a:gd name="connsiteX9" fmla="*/ 6495452 w 10859676"/>
              <a:gd name="connsiteY9" fmla="*/ 4536351 h 4536351"/>
              <a:gd name="connsiteX10" fmla="*/ 5067705 w 10859676"/>
              <a:gd name="connsiteY10" fmla="*/ 4071130 h 4536351"/>
              <a:gd name="connsiteX11" fmla="*/ 4217473 w 10859676"/>
              <a:gd name="connsiteY11" fmla="*/ 2835888 h 4536351"/>
              <a:gd name="connsiteX12" fmla="*/ 3784336 w 10859676"/>
              <a:gd name="connsiteY12" fmla="*/ 1777109 h 4536351"/>
              <a:gd name="connsiteX13" fmla="*/ 2725557 w 10859676"/>
              <a:gd name="connsiteY13" fmla="*/ 1777109 h 4536351"/>
              <a:gd name="connsiteX14" fmla="*/ 1281768 w 10859676"/>
              <a:gd name="connsiteY14" fmla="*/ 1857319 h 4536351"/>
              <a:gd name="connsiteX15" fmla="*/ 206947 w 10859676"/>
              <a:gd name="connsiteY15" fmla="*/ 1841277 h 4536351"/>
              <a:gd name="connsiteX16" fmla="*/ 110694 w 10859676"/>
              <a:gd name="connsiteY16" fmla="*/ 1135425 h 4536351"/>
              <a:gd name="connsiteX17" fmla="*/ 559873 w 10859676"/>
              <a:gd name="connsiteY17" fmla="*/ 509782 h 4536351"/>
              <a:gd name="connsiteX0" fmla="*/ 536204 w 10836007"/>
              <a:gd name="connsiteY0" fmla="*/ 509782 h 4536351"/>
              <a:gd name="connsiteX1" fmla="*/ 2188541 w 10836007"/>
              <a:gd name="connsiteY1" fmla="*/ 237069 h 4536351"/>
              <a:gd name="connsiteX2" fmla="*/ 5541341 w 10836007"/>
              <a:gd name="connsiteY2" fmla="*/ 92688 h 4536351"/>
              <a:gd name="connsiteX3" fmla="*/ 8156204 w 10836007"/>
              <a:gd name="connsiteY3" fmla="*/ 28519 h 4536351"/>
              <a:gd name="connsiteX4" fmla="*/ 10209594 w 10836007"/>
              <a:gd name="connsiteY4" fmla="*/ 349361 h 4536351"/>
              <a:gd name="connsiteX5" fmla="*/ 10787109 w 10836007"/>
              <a:gd name="connsiteY5" fmla="*/ 2001698 h 4536351"/>
              <a:gd name="connsiteX6" fmla="*/ 10546478 w 10836007"/>
              <a:gd name="connsiteY6" fmla="*/ 3317151 h 4536351"/>
              <a:gd name="connsiteX7" fmla="*/ 9407488 w 10836007"/>
              <a:gd name="connsiteY7" fmla="*/ 4247593 h 4536351"/>
              <a:gd name="connsiteX8" fmla="*/ 8027867 w 10836007"/>
              <a:gd name="connsiteY8" fmla="*/ 4520309 h 4536351"/>
              <a:gd name="connsiteX9" fmla="*/ 6471783 w 10836007"/>
              <a:gd name="connsiteY9" fmla="*/ 4536351 h 4536351"/>
              <a:gd name="connsiteX10" fmla="*/ 5044036 w 10836007"/>
              <a:gd name="connsiteY10" fmla="*/ 4071130 h 4536351"/>
              <a:gd name="connsiteX11" fmla="*/ 4193804 w 10836007"/>
              <a:gd name="connsiteY11" fmla="*/ 2835888 h 4536351"/>
              <a:gd name="connsiteX12" fmla="*/ 3760667 w 10836007"/>
              <a:gd name="connsiteY12" fmla="*/ 1777109 h 4536351"/>
              <a:gd name="connsiteX13" fmla="*/ 2701888 w 10836007"/>
              <a:gd name="connsiteY13" fmla="*/ 1777109 h 4536351"/>
              <a:gd name="connsiteX14" fmla="*/ 1258099 w 10836007"/>
              <a:gd name="connsiteY14" fmla="*/ 1857319 h 4536351"/>
              <a:gd name="connsiteX15" fmla="*/ 183278 w 10836007"/>
              <a:gd name="connsiteY15" fmla="*/ 1841277 h 4536351"/>
              <a:gd name="connsiteX16" fmla="*/ 87025 w 10836007"/>
              <a:gd name="connsiteY16" fmla="*/ 1135425 h 4536351"/>
              <a:gd name="connsiteX17" fmla="*/ 536204 w 10836007"/>
              <a:gd name="connsiteY17" fmla="*/ 509782 h 4536351"/>
              <a:gd name="connsiteX0" fmla="*/ 536204 w 10836007"/>
              <a:gd name="connsiteY0" fmla="*/ 509782 h 4536351"/>
              <a:gd name="connsiteX1" fmla="*/ 2188541 w 10836007"/>
              <a:gd name="connsiteY1" fmla="*/ 237069 h 4536351"/>
              <a:gd name="connsiteX2" fmla="*/ 5541341 w 10836007"/>
              <a:gd name="connsiteY2" fmla="*/ 92688 h 4536351"/>
              <a:gd name="connsiteX3" fmla="*/ 8156204 w 10836007"/>
              <a:gd name="connsiteY3" fmla="*/ 28519 h 4536351"/>
              <a:gd name="connsiteX4" fmla="*/ 10209594 w 10836007"/>
              <a:gd name="connsiteY4" fmla="*/ 349361 h 4536351"/>
              <a:gd name="connsiteX5" fmla="*/ 10787109 w 10836007"/>
              <a:gd name="connsiteY5" fmla="*/ 2001698 h 4536351"/>
              <a:gd name="connsiteX6" fmla="*/ 10546478 w 10836007"/>
              <a:gd name="connsiteY6" fmla="*/ 3317151 h 4536351"/>
              <a:gd name="connsiteX7" fmla="*/ 9407488 w 10836007"/>
              <a:gd name="connsiteY7" fmla="*/ 4247593 h 4536351"/>
              <a:gd name="connsiteX8" fmla="*/ 8027867 w 10836007"/>
              <a:gd name="connsiteY8" fmla="*/ 4520309 h 4536351"/>
              <a:gd name="connsiteX9" fmla="*/ 6471783 w 10836007"/>
              <a:gd name="connsiteY9" fmla="*/ 4536351 h 4536351"/>
              <a:gd name="connsiteX10" fmla="*/ 5044036 w 10836007"/>
              <a:gd name="connsiteY10" fmla="*/ 4071130 h 4536351"/>
              <a:gd name="connsiteX11" fmla="*/ 4193804 w 10836007"/>
              <a:gd name="connsiteY11" fmla="*/ 2835888 h 4536351"/>
              <a:gd name="connsiteX12" fmla="*/ 3760667 w 10836007"/>
              <a:gd name="connsiteY12" fmla="*/ 1777109 h 4536351"/>
              <a:gd name="connsiteX13" fmla="*/ 2701888 w 10836007"/>
              <a:gd name="connsiteY13" fmla="*/ 1777109 h 4536351"/>
              <a:gd name="connsiteX14" fmla="*/ 1258099 w 10836007"/>
              <a:gd name="connsiteY14" fmla="*/ 1857319 h 4536351"/>
              <a:gd name="connsiteX15" fmla="*/ 183278 w 10836007"/>
              <a:gd name="connsiteY15" fmla="*/ 1841277 h 4536351"/>
              <a:gd name="connsiteX16" fmla="*/ 87025 w 10836007"/>
              <a:gd name="connsiteY16" fmla="*/ 1135425 h 4536351"/>
              <a:gd name="connsiteX17" fmla="*/ 536204 w 10836007"/>
              <a:gd name="connsiteY17" fmla="*/ 509782 h 4536351"/>
              <a:gd name="connsiteX0" fmla="*/ 536204 w 10836007"/>
              <a:gd name="connsiteY0" fmla="*/ 509782 h 4536351"/>
              <a:gd name="connsiteX1" fmla="*/ 2188541 w 10836007"/>
              <a:gd name="connsiteY1" fmla="*/ 237069 h 4536351"/>
              <a:gd name="connsiteX2" fmla="*/ 5541341 w 10836007"/>
              <a:gd name="connsiteY2" fmla="*/ 92688 h 4536351"/>
              <a:gd name="connsiteX3" fmla="*/ 8156204 w 10836007"/>
              <a:gd name="connsiteY3" fmla="*/ 28519 h 4536351"/>
              <a:gd name="connsiteX4" fmla="*/ 10209594 w 10836007"/>
              <a:gd name="connsiteY4" fmla="*/ 349361 h 4536351"/>
              <a:gd name="connsiteX5" fmla="*/ 10787109 w 10836007"/>
              <a:gd name="connsiteY5" fmla="*/ 2001698 h 4536351"/>
              <a:gd name="connsiteX6" fmla="*/ 10546478 w 10836007"/>
              <a:gd name="connsiteY6" fmla="*/ 3317151 h 4536351"/>
              <a:gd name="connsiteX7" fmla="*/ 9407488 w 10836007"/>
              <a:gd name="connsiteY7" fmla="*/ 4247593 h 4536351"/>
              <a:gd name="connsiteX8" fmla="*/ 8027867 w 10836007"/>
              <a:gd name="connsiteY8" fmla="*/ 4520309 h 4536351"/>
              <a:gd name="connsiteX9" fmla="*/ 6471783 w 10836007"/>
              <a:gd name="connsiteY9" fmla="*/ 4536351 h 4536351"/>
              <a:gd name="connsiteX10" fmla="*/ 5044036 w 10836007"/>
              <a:gd name="connsiteY10" fmla="*/ 4071130 h 4536351"/>
              <a:gd name="connsiteX11" fmla="*/ 4193804 w 10836007"/>
              <a:gd name="connsiteY11" fmla="*/ 2835888 h 4536351"/>
              <a:gd name="connsiteX12" fmla="*/ 3760667 w 10836007"/>
              <a:gd name="connsiteY12" fmla="*/ 1777109 h 4536351"/>
              <a:gd name="connsiteX13" fmla="*/ 2701888 w 10836007"/>
              <a:gd name="connsiteY13" fmla="*/ 1777109 h 4536351"/>
              <a:gd name="connsiteX14" fmla="*/ 1258099 w 10836007"/>
              <a:gd name="connsiteY14" fmla="*/ 1857319 h 4536351"/>
              <a:gd name="connsiteX15" fmla="*/ 183278 w 10836007"/>
              <a:gd name="connsiteY15" fmla="*/ 1841277 h 4536351"/>
              <a:gd name="connsiteX16" fmla="*/ 87025 w 10836007"/>
              <a:gd name="connsiteY16" fmla="*/ 1135425 h 4536351"/>
              <a:gd name="connsiteX17" fmla="*/ 536204 w 10836007"/>
              <a:gd name="connsiteY17" fmla="*/ 509782 h 4536351"/>
              <a:gd name="connsiteX0" fmla="*/ 536204 w 10836007"/>
              <a:gd name="connsiteY0" fmla="*/ 509782 h 4536351"/>
              <a:gd name="connsiteX1" fmla="*/ 2188541 w 10836007"/>
              <a:gd name="connsiteY1" fmla="*/ 237069 h 4536351"/>
              <a:gd name="connsiteX2" fmla="*/ 5541341 w 10836007"/>
              <a:gd name="connsiteY2" fmla="*/ 92688 h 4536351"/>
              <a:gd name="connsiteX3" fmla="*/ 8156204 w 10836007"/>
              <a:gd name="connsiteY3" fmla="*/ 28519 h 4536351"/>
              <a:gd name="connsiteX4" fmla="*/ 10209594 w 10836007"/>
              <a:gd name="connsiteY4" fmla="*/ 349361 h 4536351"/>
              <a:gd name="connsiteX5" fmla="*/ 10787109 w 10836007"/>
              <a:gd name="connsiteY5" fmla="*/ 2001698 h 4536351"/>
              <a:gd name="connsiteX6" fmla="*/ 10546478 w 10836007"/>
              <a:gd name="connsiteY6" fmla="*/ 3317151 h 4536351"/>
              <a:gd name="connsiteX7" fmla="*/ 9407488 w 10836007"/>
              <a:gd name="connsiteY7" fmla="*/ 4247593 h 4536351"/>
              <a:gd name="connsiteX8" fmla="*/ 8027867 w 10836007"/>
              <a:gd name="connsiteY8" fmla="*/ 4520309 h 4536351"/>
              <a:gd name="connsiteX9" fmla="*/ 6471783 w 10836007"/>
              <a:gd name="connsiteY9" fmla="*/ 4536351 h 4536351"/>
              <a:gd name="connsiteX10" fmla="*/ 5044036 w 10836007"/>
              <a:gd name="connsiteY10" fmla="*/ 4071130 h 4536351"/>
              <a:gd name="connsiteX11" fmla="*/ 4193804 w 10836007"/>
              <a:gd name="connsiteY11" fmla="*/ 2835888 h 4536351"/>
              <a:gd name="connsiteX12" fmla="*/ 3760667 w 10836007"/>
              <a:gd name="connsiteY12" fmla="*/ 1777109 h 4536351"/>
              <a:gd name="connsiteX13" fmla="*/ 2701888 w 10836007"/>
              <a:gd name="connsiteY13" fmla="*/ 1777109 h 4536351"/>
              <a:gd name="connsiteX14" fmla="*/ 1258099 w 10836007"/>
              <a:gd name="connsiteY14" fmla="*/ 1857319 h 4536351"/>
              <a:gd name="connsiteX15" fmla="*/ 183278 w 10836007"/>
              <a:gd name="connsiteY15" fmla="*/ 1841277 h 4536351"/>
              <a:gd name="connsiteX16" fmla="*/ 87025 w 10836007"/>
              <a:gd name="connsiteY16" fmla="*/ 1135425 h 4536351"/>
              <a:gd name="connsiteX17" fmla="*/ 536204 w 10836007"/>
              <a:gd name="connsiteY17" fmla="*/ 509782 h 4536351"/>
              <a:gd name="connsiteX0" fmla="*/ 223668 w 10780145"/>
              <a:gd name="connsiteY0" fmla="*/ 381445 h 4536351"/>
              <a:gd name="connsiteX1" fmla="*/ 2132679 w 10780145"/>
              <a:gd name="connsiteY1" fmla="*/ 237069 h 4536351"/>
              <a:gd name="connsiteX2" fmla="*/ 5485479 w 10780145"/>
              <a:gd name="connsiteY2" fmla="*/ 92688 h 4536351"/>
              <a:gd name="connsiteX3" fmla="*/ 8100342 w 10780145"/>
              <a:gd name="connsiteY3" fmla="*/ 28519 h 4536351"/>
              <a:gd name="connsiteX4" fmla="*/ 10153732 w 10780145"/>
              <a:gd name="connsiteY4" fmla="*/ 349361 h 4536351"/>
              <a:gd name="connsiteX5" fmla="*/ 10731247 w 10780145"/>
              <a:gd name="connsiteY5" fmla="*/ 2001698 h 4536351"/>
              <a:gd name="connsiteX6" fmla="*/ 10490616 w 10780145"/>
              <a:gd name="connsiteY6" fmla="*/ 3317151 h 4536351"/>
              <a:gd name="connsiteX7" fmla="*/ 9351626 w 10780145"/>
              <a:gd name="connsiteY7" fmla="*/ 4247593 h 4536351"/>
              <a:gd name="connsiteX8" fmla="*/ 7972005 w 10780145"/>
              <a:gd name="connsiteY8" fmla="*/ 4520309 h 4536351"/>
              <a:gd name="connsiteX9" fmla="*/ 6415921 w 10780145"/>
              <a:gd name="connsiteY9" fmla="*/ 4536351 h 4536351"/>
              <a:gd name="connsiteX10" fmla="*/ 4988174 w 10780145"/>
              <a:gd name="connsiteY10" fmla="*/ 4071130 h 4536351"/>
              <a:gd name="connsiteX11" fmla="*/ 4137942 w 10780145"/>
              <a:gd name="connsiteY11" fmla="*/ 2835888 h 4536351"/>
              <a:gd name="connsiteX12" fmla="*/ 3704805 w 10780145"/>
              <a:gd name="connsiteY12" fmla="*/ 1777109 h 4536351"/>
              <a:gd name="connsiteX13" fmla="*/ 2646026 w 10780145"/>
              <a:gd name="connsiteY13" fmla="*/ 1777109 h 4536351"/>
              <a:gd name="connsiteX14" fmla="*/ 1202237 w 10780145"/>
              <a:gd name="connsiteY14" fmla="*/ 1857319 h 4536351"/>
              <a:gd name="connsiteX15" fmla="*/ 127416 w 10780145"/>
              <a:gd name="connsiteY15" fmla="*/ 1841277 h 4536351"/>
              <a:gd name="connsiteX16" fmla="*/ 31163 w 10780145"/>
              <a:gd name="connsiteY16" fmla="*/ 1135425 h 4536351"/>
              <a:gd name="connsiteX17" fmla="*/ 223668 w 10780145"/>
              <a:gd name="connsiteY17" fmla="*/ 381445 h 4536351"/>
              <a:gd name="connsiteX0" fmla="*/ 223668 w 10780145"/>
              <a:gd name="connsiteY0" fmla="*/ 535324 h 4690230"/>
              <a:gd name="connsiteX1" fmla="*/ 1490994 w 10780145"/>
              <a:gd name="connsiteY1" fmla="*/ 5937 h 4690230"/>
              <a:gd name="connsiteX2" fmla="*/ 5485479 w 10780145"/>
              <a:gd name="connsiteY2" fmla="*/ 246567 h 4690230"/>
              <a:gd name="connsiteX3" fmla="*/ 8100342 w 10780145"/>
              <a:gd name="connsiteY3" fmla="*/ 182398 h 4690230"/>
              <a:gd name="connsiteX4" fmla="*/ 10153732 w 10780145"/>
              <a:gd name="connsiteY4" fmla="*/ 503240 h 4690230"/>
              <a:gd name="connsiteX5" fmla="*/ 10731247 w 10780145"/>
              <a:gd name="connsiteY5" fmla="*/ 2155577 h 4690230"/>
              <a:gd name="connsiteX6" fmla="*/ 10490616 w 10780145"/>
              <a:gd name="connsiteY6" fmla="*/ 3471030 h 4690230"/>
              <a:gd name="connsiteX7" fmla="*/ 9351626 w 10780145"/>
              <a:gd name="connsiteY7" fmla="*/ 4401472 h 4690230"/>
              <a:gd name="connsiteX8" fmla="*/ 7972005 w 10780145"/>
              <a:gd name="connsiteY8" fmla="*/ 4674188 h 4690230"/>
              <a:gd name="connsiteX9" fmla="*/ 6415921 w 10780145"/>
              <a:gd name="connsiteY9" fmla="*/ 4690230 h 4690230"/>
              <a:gd name="connsiteX10" fmla="*/ 4988174 w 10780145"/>
              <a:gd name="connsiteY10" fmla="*/ 4225009 h 4690230"/>
              <a:gd name="connsiteX11" fmla="*/ 4137942 w 10780145"/>
              <a:gd name="connsiteY11" fmla="*/ 2989767 h 4690230"/>
              <a:gd name="connsiteX12" fmla="*/ 3704805 w 10780145"/>
              <a:gd name="connsiteY12" fmla="*/ 1930988 h 4690230"/>
              <a:gd name="connsiteX13" fmla="*/ 2646026 w 10780145"/>
              <a:gd name="connsiteY13" fmla="*/ 1930988 h 4690230"/>
              <a:gd name="connsiteX14" fmla="*/ 1202237 w 10780145"/>
              <a:gd name="connsiteY14" fmla="*/ 2011198 h 4690230"/>
              <a:gd name="connsiteX15" fmla="*/ 127416 w 10780145"/>
              <a:gd name="connsiteY15" fmla="*/ 1995156 h 4690230"/>
              <a:gd name="connsiteX16" fmla="*/ 31163 w 10780145"/>
              <a:gd name="connsiteY16" fmla="*/ 1289304 h 4690230"/>
              <a:gd name="connsiteX17" fmla="*/ 223668 w 10780145"/>
              <a:gd name="connsiteY17" fmla="*/ 535324 h 4690230"/>
              <a:gd name="connsiteX0" fmla="*/ 223668 w 10780145"/>
              <a:gd name="connsiteY0" fmla="*/ 624494 h 4779400"/>
              <a:gd name="connsiteX1" fmla="*/ 1490994 w 10780145"/>
              <a:gd name="connsiteY1" fmla="*/ 95107 h 4779400"/>
              <a:gd name="connsiteX2" fmla="*/ 5774237 w 10780145"/>
              <a:gd name="connsiteY2" fmla="*/ 14895 h 4779400"/>
              <a:gd name="connsiteX3" fmla="*/ 8100342 w 10780145"/>
              <a:gd name="connsiteY3" fmla="*/ 271568 h 4779400"/>
              <a:gd name="connsiteX4" fmla="*/ 10153732 w 10780145"/>
              <a:gd name="connsiteY4" fmla="*/ 592410 h 4779400"/>
              <a:gd name="connsiteX5" fmla="*/ 10731247 w 10780145"/>
              <a:gd name="connsiteY5" fmla="*/ 2244747 h 4779400"/>
              <a:gd name="connsiteX6" fmla="*/ 10490616 w 10780145"/>
              <a:gd name="connsiteY6" fmla="*/ 3560200 h 4779400"/>
              <a:gd name="connsiteX7" fmla="*/ 9351626 w 10780145"/>
              <a:gd name="connsiteY7" fmla="*/ 4490642 h 4779400"/>
              <a:gd name="connsiteX8" fmla="*/ 7972005 w 10780145"/>
              <a:gd name="connsiteY8" fmla="*/ 4763358 h 4779400"/>
              <a:gd name="connsiteX9" fmla="*/ 6415921 w 10780145"/>
              <a:gd name="connsiteY9" fmla="*/ 4779400 h 4779400"/>
              <a:gd name="connsiteX10" fmla="*/ 4988174 w 10780145"/>
              <a:gd name="connsiteY10" fmla="*/ 4314179 h 4779400"/>
              <a:gd name="connsiteX11" fmla="*/ 4137942 w 10780145"/>
              <a:gd name="connsiteY11" fmla="*/ 3078937 h 4779400"/>
              <a:gd name="connsiteX12" fmla="*/ 3704805 w 10780145"/>
              <a:gd name="connsiteY12" fmla="*/ 2020158 h 4779400"/>
              <a:gd name="connsiteX13" fmla="*/ 2646026 w 10780145"/>
              <a:gd name="connsiteY13" fmla="*/ 2020158 h 4779400"/>
              <a:gd name="connsiteX14" fmla="*/ 1202237 w 10780145"/>
              <a:gd name="connsiteY14" fmla="*/ 2100368 h 4779400"/>
              <a:gd name="connsiteX15" fmla="*/ 127416 w 10780145"/>
              <a:gd name="connsiteY15" fmla="*/ 2084326 h 4779400"/>
              <a:gd name="connsiteX16" fmla="*/ 31163 w 10780145"/>
              <a:gd name="connsiteY16" fmla="*/ 1378474 h 4779400"/>
              <a:gd name="connsiteX17" fmla="*/ 223668 w 10780145"/>
              <a:gd name="connsiteY17" fmla="*/ 624494 h 4779400"/>
              <a:gd name="connsiteX0" fmla="*/ 223668 w 10805767"/>
              <a:gd name="connsiteY0" fmla="*/ 624494 h 4779400"/>
              <a:gd name="connsiteX1" fmla="*/ 1490994 w 10805767"/>
              <a:gd name="connsiteY1" fmla="*/ 95107 h 4779400"/>
              <a:gd name="connsiteX2" fmla="*/ 5774237 w 10805767"/>
              <a:gd name="connsiteY2" fmla="*/ 14895 h 4779400"/>
              <a:gd name="connsiteX3" fmla="*/ 8100342 w 10805767"/>
              <a:gd name="connsiteY3" fmla="*/ 271568 h 4779400"/>
              <a:gd name="connsiteX4" fmla="*/ 9800806 w 10805767"/>
              <a:gd name="connsiteY4" fmla="*/ 752831 h 4779400"/>
              <a:gd name="connsiteX5" fmla="*/ 10731247 w 10805767"/>
              <a:gd name="connsiteY5" fmla="*/ 2244747 h 4779400"/>
              <a:gd name="connsiteX6" fmla="*/ 10490616 w 10805767"/>
              <a:gd name="connsiteY6" fmla="*/ 3560200 h 4779400"/>
              <a:gd name="connsiteX7" fmla="*/ 9351626 w 10805767"/>
              <a:gd name="connsiteY7" fmla="*/ 4490642 h 4779400"/>
              <a:gd name="connsiteX8" fmla="*/ 7972005 w 10805767"/>
              <a:gd name="connsiteY8" fmla="*/ 4763358 h 4779400"/>
              <a:gd name="connsiteX9" fmla="*/ 6415921 w 10805767"/>
              <a:gd name="connsiteY9" fmla="*/ 4779400 h 4779400"/>
              <a:gd name="connsiteX10" fmla="*/ 4988174 w 10805767"/>
              <a:gd name="connsiteY10" fmla="*/ 4314179 h 4779400"/>
              <a:gd name="connsiteX11" fmla="*/ 4137942 w 10805767"/>
              <a:gd name="connsiteY11" fmla="*/ 3078937 h 4779400"/>
              <a:gd name="connsiteX12" fmla="*/ 3704805 w 10805767"/>
              <a:gd name="connsiteY12" fmla="*/ 2020158 h 4779400"/>
              <a:gd name="connsiteX13" fmla="*/ 2646026 w 10805767"/>
              <a:gd name="connsiteY13" fmla="*/ 2020158 h 4779400"/>
              <a:gd name="connsiteX14" fmla="*/ 1202237 w 10805767"/>
              <a:gd name="connsiteY14" fmla="*/ 2100368 h 4779400"/>
              <a:gd name="connsiteX15" fmla="*/ 127416 w 10805767"/>
              <a:gd name="connsiteY15" fmla="*/ 2084326 h 4779400"/>
              <a:gd name="connsiteX16" fmla="*/ 31163 w 10805767"/>
              <a:gd name="connsiteY16" fmla="*/ 1378474 h 4779400"/>
              <a:gd name="connsiteX17" fmla="*/ 223668 w 10805767"/>
              <a:gd name="connsiteY17" fmla="*/ 624494 h 4779400"/>
              <a:gd name="connsiteX0" fmla="*/ 223668 w 10805767"/>
              <a:gd name="connsiteY0" fmla="*/ 624494 h 4779400"/>
              <a:gd name="connsiteX1" fmla="*/ 1490994 w 10805767"/>
              <a:gd name="connsiteY1" fmla="*/ 95107 h 4779400"/>
              <a:gd name="connsiteX2" fmla="*/ 5774237 w 10805767"/>
              <a:gd name="connsiteY2" fmla="*/ 14895 h 4779400"/>
              <a:gd name="connsiteX3" fmla="*/ 8100342 w 10805767"/>
              <a:gd name="connsiteY3" fmla="*/ 271568 h 4779400"/>
              <a:gd name="connsiteX4" fmla="*/ 9800806 w 10805767"/>
              <a:gd name="connsiteY4" fmla="*/ 752831 h 4779400"/>
              <a:gd name="connsiteX5" fmla="*/ 10731247 w 10805767"/>
              <a:gd name="connsiteY5" fmla="*/ 2244747 h 4779400"/>
              <a:gd name="connsiteX6" fmla="*/ 10490616 w 10805767"/>
              <a:gd name="connsiteY6" fmla="*/ 3560200 h 4779400"/>
              <a:gd name="connsiteX7" fmla="*/ 9351626 w 10805767"/>
              <a:gd name="connsiteY7" fmla="*/ 4490642 h 4779400"/>
              <a:gd name="connsiteX8" fmla="*/ 7972005 w 10805767"/>
              <a:gd name="connsiteY8" fmla="*/ 4763358 h 4779400"/>
              <a:gd name="connsiteX9" fmla="*/ 6415921 w 10805767"/>
              <a:gd name="connsiteY9" fmla="*/ 4779400 h 4779400"/>
              <a:gd name="connsiteX10" fmla="*/ 4988174 w 10805767"/>
              <a:gd name="connsiteY10" fmla="*/ 4314179 h 4779400"/>
              <a:gd name="connsiteX11" fmla="*/ 4137942 w 10805767"/>
              <a:gd name="connsiteY11" fmla="*/ 3078937 h 4779400"/>
              <a:gd name="connsiteX12" fmla="*/ 3704805 w 10805767"/>
              <a:gd name="connsiteY12" fmla="*/ 2020158 h 4779400"/>
              <a:gd name="connsiteX13" fmla="*/ 2646026 w 10805767"/>
              <a:gd name="connsiteY13" fmla="*/ 2020158 h 4779400"/>
              <a:gd name="connsiteX14" fmla="*/ 1202237 w 10805767"/>
              <a:gd name="connsiteY14" fmla="*/ 2100368 h 4779400"/>
              <a:gd name="connsiteX15" fmla="*/ 127416 w 10805767"/>
              <a:gd name="connsiteY15" fmla="*/ 2084326 h 4779400"/>
              <a:gd name="connsiteX16" fmla="*/ 31163 w 10805767"/>
              <a:gd name="connsiteY16" fmla="*/ 1378474 h 4779400"/>
              <a:gd name="connsiteX17" fmla="*/ 223668 w 10805767"/>
              <a:gd name="connsiteY17" fmla="*/ 624494 h 4779400"/>
              <a:gd name="connsiteX0" fmla="*/ 223668 w 10546888"/>
              <a:gd name="connsiteY0" fmla="*/ 624494 h 4779400"/>
              <a:gd name="connsiteX1" fmla="*/ 1490994 w 10546888"/>
              <a:gd name="connsiteY1" fmla="*/ 95107 h 4779400"/>
              <a:gd name="connsiteX2" fmla="*/ 5774237 w 10546888"/>
              <a:gd name="connsiteY2" fmla="*/ 14895 h 4779400"/>
              <a:gd name="connsiteX3" fmla="*/ 8100342 w 10546888"/>
              <a:gd name="connsiteY3" fmla="*/ 271568 h 4779400"/>
              <a:gd name="connsiteX4" fmla="*/ 9800806 w 10546888"/>
              <a:gd name="connsiteY4" fmla="*/ 752831 h 4779400"/>
              <a:gd name="connsiteX5" fmla="*/ 10314153 w 10546888"/>
              <a:gd name="connsiteY5" fmla="*/ 2308916 h 4779400"/>
              <a:gd name="connsiteX6" fmla="*/ 10490616 w 10546888"/>
              <a:gd name="connsiteY6" fmla="*/ 3560200 h 4779400"/>
              <a:gd name="connsiteX7" fmla="*/ 9351626 w 10546888"/>
              <a:gd name="connsiteY7" fmla="*/ 4490642 h 4779400"/>
              <a:gd name="connsiteX8" fmla="*/ 7972005 w 10546888"/>
              <a:gd name="connsiteY8" fmla="*/ 4763358 h 4779400"/>
              <a:gd name="connsiteX9" fmla="*/ 6415921 w 10546888"/>
              <a:gd name="connsiteY9" fmla="*/ 4779400 h 4779400"/>
              <a:gd name="connsiteX10" fmla="*/ 4988174 w 10546888"/>
              <a:gd name="connsiteY10" fmla="*/ 4314179 h 4779400"/>
              <a:gd name="connsiteX11" fmla="*/ 4137942 w 10546888"/>
              <a:gd name="connsiteY11" fmla="*/ 3078937 h 4779400"/>
              <a:gd name="connsiteX12" fmla="*/ 3704805 w 10546888"/>
              <a:gd name="connsiteY12" fmla="*/ 2020158 h 4779400"/>
              <a:gd name="connsiteX13" fmla="*/ 2646026 w 10546888"/>
              <a:gd name="connsiteY13" fmla="*/ 2020158 h 4779400"/>
              <a:gd name="connsiteX14" fmla="*/ 1202237 w 10546888"/>
              <a:gd name="connsiteY14" fmla="*/ 2100368 h 4779400"/>
              <a:gd name="connsiteX15" fmla="*/ 127416 w 10546888"/>
              <a:gd name="connsiteY15" fmla="*/ 2084326 h 4779400"/>
              <a:gd name="connsiteX16" fmla="*/ 31163 w 10546888"/>
              <a:gd name="connsiteY16" fmla="*/ 1378474 h 4779400"/>
              <a:gd name="connsiteX17" fmla="*/ 223668 w 10546888"/>
              <a:gd name="connsiteY17" fmla="*/ 624494 h 4779400"/>
              <a:gd name="connsiteX0" fmla="*/ 223668 w 10318522"/>
              <a:gd name="connsiteY0" fmla="*/ 624494 h 4779400"/>
              <a:gd name="connsiteX1" fmla="*/ 1490994 w 10318522"/>
              <a:gd name="connsiteY1" fmla="*/ 95107 h 4779400"/>
              <a:gd name="connsiteX2" fmla="*/ 5774237 w 10318522"/>
              <a:gd name="connsiteY2" fmla="*/ 14895 h 4779400"/>
              <a:gd name="connsiteX3" fmla="*/ 8100342 w 10318522"/>
              <a:gd name="connsiteY3" fmla="*/ 271568 h 4779400"/>
              <a:gd name="connsiteX4" fmla="*/ 9800806 w 10318522"/>
              <a:gd name="connsiteY4" fmla="*/ 752831 h 4779400"/>
              <a:gd name="connsiteX5" fmla="*/ 10314153 w 10318522"/>
              <a:gd name="connsiteY5" fmla="*/ 2308916 h 4779400"/>
              <a:gd name="connsiteX6" fmla="*/ 10009352 w 10318522"/>
              <a:gd name="connsiteY6" fmla="*/ 3784789 h 4779400"/>
              <a:gd name="connsiteX7" fmla="*/ 9351626 w 10318522"/>
              <a:gd name="connsiteY7" fmla="*/ 4490642 h 4779400"/>
              <a:gd name="connsiteX8" fmla="*/ 7972005 w 10318522"/>
              <a:gd name="connsiteY8" fmla="*/ 4763358 h 4779400"/>
              <a:gd name="connsiteX9" fmla="*/ 6415921 w 10318522"/>
              <a:gd name="connsiteY9" fmla="*/ 4779400 h 4779400"/>
              <a:gd name="connsiteX10" fmla="*/ 4988174 w 10318522"/>
              <a:gd name="connsiteY10" fmla="*/ 4314179 h 4779400"/>
              <a:gd name="connsiteX11" fmla="*/ 4137942 w 10318522"/>
              <a:gd name="connsiteY11" fmla="*/ 3078937 h 4779400"/>
              <a:gd name="connsiteX12" fmla="*/ 3704805 w 10318522"/>
              <a:gd name="connsiteY12" fmla="*/ 2020158 h 4779400"/>
              <a:gd name="connsiteX13" fmla="*/ 2646026 w 10318522"/>
              <a:gd name="connsiteY13" fmla="*/ 2020158 h 4779400"/>
              <a:gd name="connsiteX14" fmla="*/ 1202237 w 10318522"/>
              <a:gd name="connsiteY14" fmla="*/ 2100368 h 4779400"/>
              <a:gd name="connsiteX15" fmla="*/ 127416 w 10318522"/>
              <a:gd name="connsiteY15" fmla="*/ 2084326 h 4779400"/>
              <a:gd name="connsiteX16" fmla="*/ 31163 w 10318522"/>
              <a:gd name="connsiteY16" fmla="*/ 1378474 h 4779400"/>
              <a:gd name="connsiteX17" fmla="*/ 223668 w 10318522"/>
              <a:gd name="connsiteY17" fmla="*/ 624494 h 4779400"/>
              <a:gd name="connsiteX0" fmla="*/ 223668 w 10318522"/>
              <a:gd name="connsiteY0" fmla="*/ 624494 h 4779400"/>
              <a:gd name="connsiteX1" fmla="*/ 1490994 w 10318522"/>
              <a:gd name="connsiteY1" fmla="*/ 95107 h 4779400"/>
              <a:gd name="connsiteX2" fmla="*/ 5774237 w 10318522"/>
              <a:gd name="connsiteY2" fmla="*/ 14895 h 4779400"/>
              <a:gd name="connsiteX3" fmla="*/ 8100342 w 10318522"/>
              <a:gd name="connsiteY3" fmla="*/ 271568 h 4779400"/>
              <a:gd name="connsiteX4" fmla="*/ 9800806 w 10318522"/>
              <a:gd name="connsiteY4" fmla="*/ 752831 h 4779400"/>
              <a:gd name="connsiteX5" fmla="*/ 10314153 w 10318522"/>
              <a:gd name="connsiteY5" fmla="*/ 2308916 h 4779400"/>
              <a:gd name="connsiteX6" fmla="*/ 10009352 w 10318522"/>
              <a:gd name="connsiteY6" fmla="*/ 3784789 h 4779400"/>
              <a:gd name="connsiteX7" fmla="*/ 9351626 w 10318522"/>
              <a:gd name="connsiteY7" fmla="*/ 4490642 h 4779400"/>
              <a:gd name="connsiteX8" fmla="*/ 7972005 w 10318522"/>
              <a:gd name="connsiteY8" fmla="*/ 4763358 h 4779400"/>
              <a:gd name="connsiteX9" fmla="*/ 6415921 w 10318522"/>
              <a:gd name="connsiteY9" fmla="*/ 4779400 h 4779400"/>
              <a:gd name="connsiteX10" fmla="*/ 4988174 w 10318522"/>
              <a:gd name="connsiteY10" fmla="*/ 4314179 h 4779400"/>
              <a:gd name="connsiteX11" fmla="*/ 4137942 w 10318522"/>
              <a:gd name="connsiteY11" fmla="*/ 3078937 h 4779400"/>
              <a:gd name="connsiteX12" fmla="*/ 3865226 w 10318522"/>
              <a:gd name="connsiteY12" fmla="*/ 2180579 h 4779400"/>
              <a:gd name="connsiteX13" fmla="*/ 2646026 w 10318522"/>
              <a:gd name="connsiteY13" fmla="*/ 2020158 h 4779400"/>
              <a:gd name="connsiteX14" fmla="*/ 1202237 w 10318522"/>
              <a:gd name="connsiteY14" fmla="*/ 2100368 h 4779400"/>
              <a:gd name="connsiteX15" fmla="*/ 127416 w 10318522"/>
              <a:gd name="connsiteY15" fmla="*/ 2084326 h 4779400"/>
              <a:gd name="connsiteX16" fmla="*/ 31163 w 10318522"/>
              <a:gd name="connsiteY16" fmla="*/ 1378474 h 4779400"/>
              <a:gd name="connsiteX17" fmla="*/ 223668 w 10318522"/>
              <a:gd name="connsiteY17" fmla="*/ 624494 h 4779400"/>
              <a:gd name="connsiteX0" fmla="*/ 223668 w 10318522"/>
              <a:gd name="connsiteY0" fmla="*/ 624494 h 4779400"/>
              <a:gd name="connsiteX1" fmla="*/ 1490994 w 10318522"/>
              <a:gd name="connsiteY1" fmla="*/ 95107 h 4779400"/>
              <a:gd name="connsiteX2" fmla="*/ 5774237 w 10318522"/>
              <a:gd name="connsiteY2" fmla="*/ 14895 h 4779400"/>
              <a:gd name="connsiteX3" fmla="*/ 8100342 w 10318522"/>
              <a:gd name="connsiteY3" fmla="*/ 271568 h 4779400"/>
              <a:gd name="connsiteX4" fmla="*/ 9800806 w 10318522"/>
              <a:gd name="connsiteY4" fmla="*/ 752831 h 4779400"/>
              <a:gd name="connsiteX5" fmla="*/ 10314153 w 10318522"/>
              <a:gd name="connsiteY5" fmla="*/ 2308916 h 4779400"/>
              <a:gd name="connsiteX6" fmla="*/ 10009352 w 10318522"/>
              <a:gd name="connsiteY6" fmla="*/ 3784789 h 4779400"/>
              <a:gd name="connsiteX7" fmla="*/ 9351626 w 10318522"/>
              <a:gd name="connsiteY7" fmla="*/ 4490642 h 4779400"/>
              <a:gd name="connsiteX8" fmla="*/ 7972005 w 10318522"/>
              <a:gd name="connsiteY8" fmla="*/ 4763358 h 4779400"/>
              <a:gd name="connsiteX9" fmla="*/ 6415921 w 10318522"/>
              <a:gd name="connsiteY9" fmla="*/ 4779400 h 4779400"/>
              <a:gd name="connsiteX10" fmla="*/ 4988174 w 10318522"/>
              <a:gd name="connsiteY10" fmla="*/ 4314179 h 4779400"/>
              <a:gd name="connsiteX11" fmla="*/ 4137942 w 10318522"/>
              <a:gd name="connsiteY11" fmla="*/ 3078937 h 4779400"/>
              <a:gd name="connsiteX12" fmla="*/ 3865226 w 10318522"/>
              <a:gd name="connsiteY12" fmla="*/ 2180579 h 4779400"/>
              <a:gd name="connsiteX13" fmla="*/ 2646026 w 10318522"/>
              <a:gd name="connsiteY13" fmla="*/ 2020158 h 4779400"/>
              <a:gd name="connsiteX14" fmla="*/ 1202237 w 10318522"/>
              <a:gd name="connsiteY14" fmla="*/ 2100368 h 4779400"/>
              <a:gd name="connsiteX15" fmla="*/ 127416 w 10318522"/>
              <a:gd name="connsiteY15" fmla="*/ 2084326 h 4779400"/>
              <a:gd name="connsiteX16" fmla="*/ 31163 w 10318522"/>
              <a:gd name="connsiteY16" fmla="*/ 1378474 h 4779400"/>
              <a:gd name="connsiteX17" fmla="*/ 223668 w 10318522"/>
              <a:gd name="connsiteY17" fmla="*/ 624494 h 4779400"/>
              <a:gd name="connsiteX0" fmla="*/ 209898 w 10304752"/>
              <a:gd name="connsiteY0" fmla="*/ 624494 h 4779400"/>
              <a:gd name="connsiteX1" fmla="*/ 1477224 w 10304752"/>
              <a:gd name="connsiteY1" fmla="*/ 95107 h 4779400"/>
              <a:gd name="connsiteX2" fmla="*/ 5760467 w 10304752"/>
              <a:gd name="connsiteY2" fmla="*/ 14895 h 4779400"/>
              <a:gd name="connsiteX3" fmla="*/ 8086572 w 10304752"/>
              <a:gd name="connsiteY3" fmla="*/ 271568 h 4779400"/>
              <a:gd name="connsiteX4" fmla="*/ 9787036 w 10304752"/>
              <a:gd name="connsiteY4" fmla="*/ 752831 h 4779400"/>
              <a:gd name="connsiteX5" fmla="*/ 10300383 w 10304752"/>
              <a:gd name="connsiteY5" fmla="*/ 2308916 h 4779400"/>
              <a:gd name="connsiteX6" fmla="*/ 9995582 w 10304752"/>
              <a:gd name="connsiteY6" fmla="*/ 3784789 h 4779400"/>
              <a:gd name="connsiteX7" fmla="*/ 9337856 w 10304752"/>
              <a:gd name="connsiteY7" fmla="*/ 4490642 h 4779400"/>
              <a:gd name="connsiteX8" fmla="*/ 7958235 w 10304752"/>
              <a:gd name="connsiteY8" fmla="*/ 4763358 h 4779400"/>
              <a:gd name="connsiteX9" fmla="*/ 6402151 w 10304752"/>
              <a:gd name="connsiteY9" fmla="*/ 4779400 h 4779400"/>
              <a:gd name="connsiteX10" fmla="*/ 4974404 w 10304752"/>
              <a:gd name="connsiteY10" fmla="*/ 4314179 h 4779400"/>
              <a:gd name="connsiteX11" fmla="*/ 4124172 w 10304752"/>
              <a:gd name="connsiteY11" fmla="*/ 3078937 h 4779400"/>
              <a:gd name="connsiteX12" fmla="*/ 3851456 w 10304752"/>
              <a:gd name="connsiteY12" fmla="*/ 2180579 h 4779400"/>
              <a:gd name="connsiteX13" fmla="*/ 2632256 w 10304752"/>
              <a:gd name="connsiteY13" fmla="*/ 2020158 h 4779400"/>
              <a:gd name="connsiteX14" fmla="*/ 1188467 w 10304752"/>
              <a:gd name="connsiteY14" fmla="*/ 2100368 h 4779400"/>
              <a:gd name="connsiteX15" fmla="*/ 386361 w 10304752"/>
              <a:gd name="connsiteY15" fmla="*/ 2036200 h 4779400"/>
              <a:gd name="connsiteX16" fmla="*/ 17393 w 10304752"/>
              <a:gd name="connsiteY16" fmla="*/ 1378474 h 4779400"/>
              <a:gd name="connsiteX17" fmla="*/ 209898 w 10304752"/>
              <a:gd name="connsiteY17" fmla="*/ 624494 h 4779400"/>
              <a:gd name="connsiteX0" fmla="*/ 48905 w 10143759"/>
              <a:gd name="connsiteY0" fmla="*/ 624494 h 4779400"/>
              <a:gd name="connsiteX1" fmla="*/ 1316231 w 10143759"/>
              <a:gd name="connsiteY1" fmla="*/ 95107 h 4779400"/>
              <a:gd name="connsiteX2" fmla="*/ 5599474 w 10143759"/>
              <a:gd name="connsiteY2" fmla="*/ 14895 h 4779400"/>
              <a:gd name="connsiteX3" fmla="*/ 7925579 w 10143759"/>
              <a:gd name="connsiteY3" fmla="*/ 271568 h 4779400"/>
              <a:gd name="connsiteX4" fmla="*/ 9626043 w 10143759"/>
              <a:gd name="connsiteY4" fmla="*/ 752831 h 4779400"/>
              <a:gd name="connsiteX5" fmla="*/ 10139390 w 10143759"/>
              <a:gd name="connsiteY5" fmla="*/ 2308916 h 4779400"/>
              <a:gd name="connsiteX6" fmla="*/ 9834589 w 10143759"/>
              <a:gd name="connsiteY6" fmla="*/ 3784789 h 4779400"/>
              <a:gd name="connsiteX7" fmla="*/ 9176863 w 10143759"/>
              <a:gd name="connsiteY7" fmla="*/ 4490642 h 4779400"/>
              <a:gd name="connsiteX8" fmla="*/ 7797242 w 10143759"/>
              <a:gd name="connsiteY8" fmla="*/ 4763358 h 4779400"/>
              <a:gd name="connsiteX9" fmla="*/ 6241158 w 10143759"/>
              <a:gd name="connsiteY9" fmla="*/ 4779400 h 4779400"/>
              <a:gd name="connsiteX10" fmla="*/ 4813411 w 10143759"/>
              <a:gd name="connsiteY10" fmla="*/ 4314179 h 4779400"/>
              <a:gd name="connsiteX11" fmla="*/ 3963179 w 10143759"/>
              <a:gd name="connsiteY11" fmla="*/ 3078937 h 4779400"/>
              <a:gd name="connsiteX12" fmla="*/ 3690463 w 10143759"/>
              <a:gd name="connsiteY12" fmla="*/ 2180579 h 4779400"/>
              <a:gd name="connsiteX13" fmla="*/ 2471263 w 10143759"/>
              <a:gd name="connsiteY13" fmla="*/ 2020158 h 4779400"/>
              <a:gd name="connsiteX14" fmla="*/ 1027474 w 10143759"/>
              <a:gd name="connsiteY14" fmla="*/ 2100368 h 4779400"/>
              <a:gd name="connsiteX15" fmla="*/ 225368 w 10143759"/>
              <a:gd name="connsiteY15" fmla="*/ 2036200 h 4779400"/>
              <a:gd name="connsiteX16" fmla="*/ 257453 w 10143759"/>
              <a:gd name="connsiteY16" fmla="*/ 1426600 h 4779400"/>
              <a:gd name="connsiteX17" fmla="*/ 48905 w 10143759"/>
              <a:gd name="connsiteY17" fmla="*/ 624494 h 4779400"/>
              <a:gd name="connsiteX0" fmla="*/ 53221 w 10148075"/>
              <a:gd name="connsiteY0" fmla="*/ 624494 h 4779400"/>
              <a:gd name="connsiteX1" fmla="*/ 1320547 w 10148075"/>
              <a:gd name="connsiteY1" fmla="*/ 95107 h 4779400"/>
              <a:gd name="connsiteX2" fmla="*/ 5603790 w 10148075"/>
              <a:gd name="connsiteY2" fmla="*/ 14895 h 4779400"/>
              <a:gd name="connsiteX3" fmla="*/ 7929895 w 10148075"/>
              <a:gd name="connsiteY3" fmla="*/ 271568 h 4779400"/>
              <a:gd name="connsiteX4" fmla="*/ 9630359 w 10148075"/>
              <a:gd name="connsiteY4" fmla="*/ 752831 h 4779400"/>
              <a:gd name="connsiteX5" fmla="*/ 10143706 w 10148075"/>
              <a:gd name="connsiteY5" fmla="*/ 2308916 h 4779400"/>
              <a:gd name="connsiteX6" fmla="*/ 9838905 w 10148075"/>
              <a:gd name="connsiteY6" fmla="*/ 3784789 h 4779400"/>
              <a:gd name="connsiteX7" fmla="*/ 9181179 w 10148075"/>
              <a:gd name="connsiteY7" fmla="*/ 4490642 h 4779400"/>
              <a:gd name="connsiteX8" fmla="*/ 7801558 w 10148075"/>
              <a:gd name="connsiteY8" fmla="*/ 4763358 h 4779400"/>
              <a:gd name="connsiteX9" fmla="*/ 6245474 w 10148075"/>
              <a:gd name="connsiteY9" fmla="*/ 4779400 h 4779400"/>
              <a:gd name="connsiteX10" fmla="*/ 4817727 w 10148075"/>
              <a:gd name="connsiteY10" fmla="*/ 4314179 h 4779400"/>
              <a:gd name="connsiteX11" fmla="*/ 3967495 w 10148075"/>
              <a:gd name="connsiteY11" fmla="*/ 3078937 h 4779400"/>
              <a:gd name="connsiteX12" fmla="*/ 3694779 w 10148075"/>
              <a:gd name="connsiteY12" fmla="*/ 2180579 h 4779400"/>
              <a:gd name="connsiteX13" fmla="*/ 2475579 w 10148075"/>
              <a:gd name="connsiteY13" fmla="*/ 2020158 h 4779400"/>
              <a:gd name="connsiteX14" fmla="*/ 1031790 w 10148075"/>
              <a:gd name="connsiteY14" fmla="*/ 2100368 h 4779400"/>
              <a:gd name="connsiteX15" fmla="*/ 486357 w 10148075"/>
              <a:gd name="connsiteY15" fmla="*/ 2036200 h 4779400"/>
              <a:gd name="connsiteX16" fmla="*/ 261769 w 10148075"/>
              <a:gd name="connsiteY16" fmla="*/ 1426600 h 4779400"/>
              <a:gd name="connsiteX17" fmla="*/ 53221 w 10148075"/>
              <a:gd name="connsiteY17" fmla="*/ 624494 h 4779400"/>
              <a:gd name="connsiteX0" fmla="*/ 208686 w 9886445"/>
              <a:gd name="connsiteY0" fmla="*/ 724435 h 4783089"/>
              <a:gd name="connsiteX1" fmla="*/ 1058917 w 9886445"/>
              <a:gd name="connsiteY1" fmla="*/ 98796 h 4783089"/>
              <a:gd name="connsiteX2" fmla="*/ 5342160 w 9886445"/>
              <a:gd name="connsiteY2" fmla="*/ 18584 h 4783089"/>
              <a:gd name="connsiteX3" fmla="*/ 7668265 w 9886445"/>
              <a:gd name="connsiteY3" fmla="*/ 275257 h 4783089"/>
              <a:gd name="connsiteX4" fmla="*/ 9368729 w 9886445"/>
              <a:gd name="connsiteY4" fmla="*/ 756520 h 4783089"/>
              <a:gd name="connsiteX5" fmla="*/ 9882076 w 9886445"/>
              <a:gd name="connsiteY5" fmla="*/ 2312605 h 4783089"/>
              <a:gd name="connsiteX6" fmla="*/ 9577275 w 9886445"/>
              <a:gd name="connsiteY6" fmla="*/ 3788478 h 4783089"/>
              <a:gd name="connsiteX7" fmla="*/ 8919549 w 9886445"/>
              <a:gd name="connsiteY7" fmla="*/ 4494331 h 4783089"/>
              <a:gd name="connsiteX8" fmla="*/ 7539928 w 9886445"/>
              <a:gd name="connsiteY8" fmla="*/ 4767047 h 4783089"/>
              <a:gd name="connsiteX9" fmla="*/ 5983844 w 9886445"/>
              <a:gd name="connsiteY9" fmla="*/ 4783089 h 4783089"/>
              <a:gd name="connsiteX10" fmla="*/ 4556097 w 9886445"/>
              <a:gd name="connsiteY10" fmla="*/ 4317868 h 4783089"/>
              <a:gd name="connsiteX11" fmla="*/ 3705865 w 9886445"/>
              <a:gd name="connsiteY11" fmla="*/ 3082626 h 4783089"/>
              <a:gd name="connsiteX12" fmla="*/ 3433149 w 9886445"/>
              <a:gd name="connsiteY12" fmla="*/ 2184268 h 4783089"/>
              <a:gd name="connsiteX13" fmla="*/ 2213949 w 9886445"/>
              <a:gd name="connsiteY13" fmla="*/ 2023847 h 4783089"/>
              <a:gd name="connsiteX14" fmla="*/ 770160 w 9886445"/>
              <a:gd name="connsiteY14" fmla="*/ 2104057 h 4783089"/>
              <a:gd name="connsiteX15" fmla="*/ 224727 w 9886445"/>
              <a:gd name="connsiteY15" fmla="*/ 2039889 h 4783089"/>
              <a:gd name="connsiteX16" fmla="*/ 139 w 9886445"/>
              <a:gd name="connsiteY16" fmla="*/ 1430289 h 4783089"/>
              <a:gd name="connsiteX17" fmla="*/ 208686 w 9886445"/>
              <a:gd name="connsiteY17" fmla="*/ 724435 h 4783089"/>
              <a:gd name="connsiteX0" fmla="*/ 209809 w 9887568"/>
              <a:gd name="connsiteY0" fmla="*/ 724435 h 4783089"/>
              <a:gd name="connsiteX1" fmla="*/ 1364840 w 9887568"/>
              <a:gd name="connsiteY1" fmla="*/ 98796 h 4783089"/>
              <a:gd name="connsiteX2" fmla="*/ 5343283 w 9887568"/>
              <a:gd name="connsiteY2" fmla="*/ 18584 h 4783089"/>
              <a:gd name="connsiteX3" fmla="*/ 7669388 w 9887568"/>
              <a:gd name="connsiteY3" fmla="*/ 275257 h 4783089"/>
              <a:gd name="connsiteX4" fmla="*/ 9369852 w 9887568"/>
              <a:gd name="connsiteY4" fmla="*/ 756520 h 4783089"/>
              <a:gd name="connsiteX5" fmla="*/ 9883199 w 9887568"/>
              <a:gd name="connsiteY5" fmla="*/ 2312605 h 4783089"/>
              <a:gd name="connsiteX6" fmla="*/ 9578398 w 9887568"/>
              <a:gd name="connsiteY6" fmla="*/ 3788478 h 4783089"/>
              <a:gd name="connsiteX7" fmla="*/ 8920672 w 9887568"/>
              <a:gd name="connsiteY7" fmla="*/ 4494331 h 4783089"/>
              <a:gd name="connsiteX8" fmla="*/ 7541051 w 9887568"/>
              <a:gd name="connsiteY8" fmla="*/ 4767047 h 4783089"/>
              <a:gd name="connsiteX9" fmla="*/ 5984967 w 9887568"/>
              <a:gd name="connsiteY9" fmla="*/ 4783089 h 4783089"/>
              <a:gd name="connsiteX10" fmla="*/ 4557220 w 9887568"/>
              <a:gd name="connsiteY10" fmla="*/ 4317868 h 4783089"/>
              <a:gd name="connsiteX11" fmla="*/ 3706988 w 9887568"/>
              <a:gd name="connsiteY11" fmla="*/ 3082626 h 4783089"/>
              <a:gd name="connsiteX12" fmla="*/ 3434272 w 9887568"/>
              <a:gd name="connsiteY12" fmla="*/ 2184268 h 4783089"/>
              <a:gd name="connsiteX13" fmla="*/ 2215072 w 9887568"/>
              <a:gd name="connsiteY13" fmla="*/ 2023847 h 4783089"/>
              <a:gd name="connsiteX14" fmla="*/ 771283 w 9887568"/>
              <a:gd name="connsiteY14" fmla="*/ 2104057 h 4783089"/>
              <a:gd name="connsiteX15" fmla="*/ 225850 w 9887568"/>
              <a:gd name="connsiteY15" fmla="*/ 2039889 h 4783089"/>
              <a:gd name="connsiteX16" fmla="*/ 1262 w 9887568"/>
              <a:gd name="connsiteY16" fmla="*/ 1430289 h 4783089"/>
              <a:gd name="connsiteX17" fmla="*/ 209809 w 9887568"/>
              <a:gd name="connsiteY17" fmla="*/ 724435 h 4783089"/>
              <a:gd name="connsiteX0" fmla="*/ 302164 w 9887325"/>
              <a:gd name="connsiteY0" fmla="*/ 426224 h 4774245"/>
              <a:gd name="connsiteX1" fmla="*/ 1364597 w 9887325"/>
              <a:gd name="connsiteY1" fmla="*/ 89952 h 4774245"/>
              <a:gd name="connsiteX2" fmla="*/ 5343040 w 9887325"/>
              <a:gd name="connsiteY2" fmla="*/ 9740 h 4774245"/>
              <a:gd name="connsiteX3" fmla="*/ 7669145 w 9887325"/>
              <a:gd name="connsiteY3" fmla="*/ 266413 h 4774245"/>
              <a:gd name="connsiteX4" fmla="*/ 9369609 w 9887325"/>
              <a:gd name="connsiteY4" fmla="*/ 747676 h 4774245"/>
              <a:gd name="connsiteX5" fmla="*/ 9882956 w 9887325"/>
              <a:gd name="connsiteY5" fmla="*/ 2303761 h 4774245"/>
              <a:gd name="connsiteX6" fmla="*/ 9578155 w 9887325"/>
              <a:gd name="connsiteY6" fmla="*/ 3779634 h 4774245"/>
              <a:gd name="connsiteX7" fmla="*/ 8920429 w 9887325"/>
              <a:gd name="connsiteY7" fmla="*/ 4485487 h 4774245"/>
              <a:gd name="connsiteX8" fmla="*/ 7540808 w 9887325"/>
              <a:gd name="connsiteY8" fmla="*/ 4758203 h 4774245"/>
              <a:gd name="connsiteX9" fmla="*/ 5984724 w 9887325"/>
              <a:gd name="connsiteY9" fmla="*/ 4774245 h 4774245"/>
              <a:gd name="connsiteX10" fmla="*/ 4556977 w 9887325"/>
              <a:gd name="connsiteY10" fmla="*/ 4309024 h 4774245"/>
              <a:gd name="connsiteX11" fmla="*/ 3706745 w 9887325"/>
              <a:gd name="connsiteY11" fmla="*/ 3073782 h 4774245"/>
              <a:gd name="connsiteX12" fmla="*/ 3434029 w 9887325"/>
              <a:gd name="connsiteY12" fmla="*/ 2175424 h 4774245"/>
              <a:gd name="connsiteX13" fmla="*/ 2214829 w 9887325"/>
              <a:gd name="connsiteY13" fmla="*/ 2015003 h 4774245"/>
              <a:gd name="connsiteX14" fmla="*/ 771040 w 9887325"/>
              <a:gd name="connsiteY14" fmla="*/ 2095213 h 4774245"/>
              <a:gd name="connsiteX15" fmla="*/ 225607 w 9887325"/>
              <a:gd name="connsiteY15" fmla="*/ 2031045 h 4774245"/>
              <a:gd name="connsiteX16" fmla="*/ 1019 w 9887325"/>
              <a:gd name="connsiteY16" fmla="*/ 1421445 h 4774245"/>
              <a:gd name="connsiteX17" fmla="*/ 302164 w 9887325"/>
              <a:gd name="connsiteY17" fmla="*/ 426224 h 4774245"/>
              <a:gd name="connsiteX0" fmla="*/ 302164 w 9887325"/>
              <a:gd name="connsiteY0" fmla="*/ 426224 h 4774245"/>
              <a:gd name="connsiteX1" fmla="*/ 1364597 w 9887325"/>
              <a:gd name="connsiteY1" fmla="*/ 89952 h 4774245"/>
              <a:gd name="connsiteX2" fmla="*/ 5343040 w 9887325"/>
              <a:gd name="connsiteY2" fmla="*/ 9740 h 4774245"/>
              <a:gd name="connsiteX3" fmla="*/ 7669145 w 9887325"/>
              <a:gd name="connsiteY3" fmla="*/ 266413 h 4774245"/>
              <a:gd name="connsiteX4" fmla="*/ 9369609 w 9887325"/>
              <a:gd name="connsiteY4" fmla="*/ 747676 h 4774245"/>
              <a:gd name="connsiteX5" fmla="*/ 9882956 w 9887325"/>
              <a:gd name="connsiteY5" fmla="*/ 2303761 h 4774245"/>
              <a:gd name="connsiteX6" fmla="*/ 9578155 w 9887325"/>
              <a:gd name="connsiteY6" fmla="*/ 3779634 h 4774245"/>
              <a:gd name="connsiteX7" fmla="*/ 8920429 w 9887325"/>
              <a:gd name="connsiteY7" fmla="*/ 4485487 h 4774245"/>
              <a:gd name="connsiteX8" fmla="*/ 7540808 w 9887325"/>
              <a:gd name="connsiteY8" fmla="*/ 4758203 h 4774245"/>
              <a:gd name="connsiteX9" fmla="*/ 5984724 w 9887325"/>
              <a:gd name="connsiteY9" fmla="*/ 4774245 h 4774245"/>
              <a:gd name="connsiteX10" fmla="*/ 4556977 w 9887325"/>
              <a:gd name="connsiteY10" fmla="*/ 4309024 h 4774245"/>
              <a:gd name="connsiteX11" fmla="*/ 3706745 w 9887325"/>
              <a:gd name="connsiteY11" fmla="*/ 3073782 h 4774245"/>
              <a:gd name="connsiteX12" fmla="*/ 3434029 w 9887325"/>
              <a:gd name="connsiteY12" fmla="*/ 2175424 h 4774245"/>
              <a:gd name="connsiteX13" fmla="*/ 2214829 w 9887325"/>
              <a:gd name="connsiteY13" fmla="*/ 2015003 h 4774245"/>
              <a:gd name="connsiteX14" fmla="*/ 690017 w 9887325"/>
              <a:gd name="connsiteY14" fmla="*/ 2014190 h 4774245"/>
              <a:gd name="connsiteX15" fmla="*/ 225607 w 9887325"/>
              <a:gd name="connsiteY15" fmla="*/ 2031045 h 4774245"/>
              <a:gd name="connsiteX16" fmla="*/ 1019 w 9887325"/>
              <a:gd name="connsiteY16" fmla="*/ 1421445 h 4774245"/>
              <a:gd name="connsiteX17" fmla="*/ 302164 w 9887325"/>
              <a:gd name="connsiteY17" fmla="*/ 426224 h 4774245"/>
              <a:gd name="connsiteX0" fmla="*/ 307022 w 9892183"/>
              <a:gd name="connsiteY0" fmla="*/ 426224 h 4774245"/>
              <a:gd name="connsiteX1" fmla="*/ 1369455 w 9892183"/>
              <a:gd name="connsiteY1" fmla="*/ 89952 h 4774245"/>
              <a:gd name="connsiteX2" fmla="*/ 5347898 w 9892183"/>
              <a:gd name="connsiteY2" fmla="*/ 9740 h 4774245"/>
              <a:gd name="connsiteX3" fmla="*/ 7674003 w 9892183"/>
              <a:gd name="connsiteY3" fmla="*/ 266413 h 4774245"/>
              <a:gd name="connsiteX4" fmla="*/ 9374467 w 9892183"/>
              <a:gd name="connsiteY4" fmla="*/ 747676 h 4774245"/>
              <a:gd name="connsiteX5" fmla="*/ 9887814 w 9892183"/>
              <a:gd name="connsiteY5" fmla="*/ 2303761 h 4774245"/>
              <a:gd name="connsiteX6" fmla="*/ 9583013 w 9892183"/>
              <a:gd name="connsiteY6" fmla="*/ 3779634 h 4774245"/>
              <a:gd name="connsiteX7" fmla="*/ 8925287 w 9892183"/>
              <a:gd name="connsiteY7" fmla="*/ 4485487 h 4774245"/>
              <a:gd name="connsiteX8" fmla="*/ 7545666 w 9892183"/>
              <a:gd name="connsiteY8" fmla="*/ 4758203 h 4774245"/>
              <a:gd name="connsiteX9" fmla="*/ 5989582 w 9892183"/>
              <a:gd name="connsiteY9" fmla="*/ 4774245 h 4774245"/>
              <a:gd name="connsiteX10" fmla="*/ 4561835 w 9892183"/>
              <a:gd name="connsiteY10" fmla="*/ 4309024 h 4774245"/>
              <a:gd name="connsiteX11" fmla="*/ 3711603 w 9892183"/>
              <a:gd name="connsiteY11" fmla="*/ 3073782 h 4774245"/>
              <a:gd name="connsiteX12" fmla="*/ 3438887 w 9892183"/>
              <a:gd name="connsiteY12" fmla="*/ 2175424 h 4774245"/>
              <a:gd name="connsiteX13" fmla="*/ 2219687 w 9892183"/>
              <a:gd name="connsiteY13" fmla="*/ 2015003 h 4774245"/>
              <a:gd name="connsiteX14" fmla="*/ 694875 w 9892183"/>
              <a:gd name="connsiteY14" fmla="*/ 2014190 h 4774245"/>
              <a:gd name="connsiteX15" fmla="*/ 161017 w 9892183"/>
              <a:gd name="connsiteY15" fmla="*/ 1926873 h 4774245"/>
              <a:gd name="connsiteX16" fmla="*/ 5877 w 9892183"/>
              <a:gd name="connsiteY16" fmla="*/ 1421445 h 4774245"/>
              <a:gd name="connsiteX17" fmla="*/ 307022 w 9892183"/>
              <a:gd name="connsiteY17" fmla="*/ 426224 h 477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892183" h="4774245">
                <a:moveTo>
                  <a:pt x="307022" y="426224"/>
                </a:moveTo>
                <a:cubicBezTo>
                  <a:pt x="534285" y="204309"/>
                  <a:pt x="529309" y="159366"/>
                  <a:pt x="1369455" y="89952"/>
                </a:cubicBezTo>
                <a:cubicBezTo>
                  <a:pt x="2209601" y="20538"/>
                  <a:pt x="4297140" y="-19670"/>
                  <a:pt x="5347898" y="9740"/>
                </a:cubicBezTo>
                <a:cubicBezTo>
                  <a:pt x="6398656" y="39150"/>
                  <a:pt x="7002908" y="143424"/>
                  <a:pt x="7674003" y="266413"/>
                </a:cubicBezTo>
                <a:cubicBezTo>
                  <a:pt x="8345098" y="389402"/>
                  <a:pt x="9005499" y="408118"/>
                  <a:pt x="9374467" y="747676"/>
                </a:cubicBezTo>
                <a:cubicBezTo>
                  <a:pt x="9743435" y="1087234"/>
                  <a:pt x="9853056" y="1798435"/>
                  <a:pt x="9887814" y="2303761"/>
                </a:cubicBezTo>
                <a:cubicBezTo>
                  <a:pt x="9922572" y="2809087"/>
                  <a:pt x="9743434" y="3416013"/>
                  <a:pt x="9583013" y="3779634"/>
                </a:cubicBezTo>
                <a:cubicBezTo>
                  <a:pt x="9422592" y="4143255"/>
                  <a:pt x="9264845" y="4322392"/>
                  <a:pt x="8925287" y="4485487"/>
                </a:cubicBezTo>
                <a:cubicBezTo>
                  <a:pt x="8585729" y="4648582"/>
                  <a:pt x="8064361" y="4752856"/>
                  <a:pt x="7545666" y="4758203"/>
                </a:cubicBezTo>
                <a:lnTo>
                  <a:pt x="5989582" y="4774245"/>
                </a:lnTo>
                <a:cubicBezTo>
                  <a:pt x="5492277" y="4699382"/>
                  <a:pt x="4845246" y="4720771"/>
                  <a:pt x="4561835" y="4309024"/>
                </a:cubicBezTo>
                <a:cubicBezTo>
                  <a:pt x="4278424" y="3897277"/>
                  <a:pt x="3898761" y="3429382"/>
                  <a:pt x="3711603" y="3073782"/>
                </a:cubicBezTo>
                <a:cubicBezTo>
                  <a:pt x="3524445" y="2718182"/>
                  <a:pt x="3615350" y="2464182"/>
                  <a:pt x="3438887" y="2175424"/>
                </a:cubicBezTo>
                <a:cubicBezTo>
                  <a:pt x="3262424" y="1886666"/>
                  <a:pt x="2677022" y="2041875"/>
                  <a:pt x="2219687" y="2015003"/>
                </a:cubicBezTo>
                <a:cubicBezTo>
                  <a:pt x="1762352" y="1988131"/>
                  <a:pt x="1037987" y="2028878"/>
                  <a:pt x="694875" y="2014190"/>
                </a:cubicBezTo>
                <a:cubicBezTo>
                  <a:pt x="351763" y="1999502"/>
                  <a:pt x="289354" y="2039168"/>
                  <a:pt x="161017" y="1926873"/>
                </a:cubicBezTo>
                <a:cubicBezTo>
                  <a:pt x="32680" y="1814578"/>
                  <a:pt x="-18457" y="1671553"/>
                  <a:pt x="5877" y="1421445"/>
                </a:cubicBezTo>
                <a:cubicBezTo>
                  <a:pt x="30211" y="1171337"/>
                  <a:pt x="79759" y="648140"/>
                  <a:pt x="307022" y="426224"/>
                </a:cubicBezTo>
                <a:close/>
              </a:path>
            </a:pathLst>
          </a:custGeom>
          <a:solidFill>
            <a:schemeClr val="bg2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1F2284-5A25-2642-BF0B-B7CC1E630EEC}"/>
              </a:ext>
            </a:extLst>
          </p:cNvPr>
          <p:cNvSpPr/>
          <p:nvPr/>
        </p:nvSpPr>
        <p:spPr>
          <a:xfrm>
            <a:off x="1905488" y="5699900"/>
            <a:ext cx="9263554" cy="48726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Continuous API Management</a:t>
            </a:r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C5DD6224-3864-CC4F-9FB9-4D03C6C670C8}"/>
              </a:ext>
            </a:extLst>
          </p:cNvPr>
          <p:cNvSpPr/>
          <p:nvPr/>
        </p:nvSpPr>
        <p:spPr>
          <a:xfrm>
            <a:off x="7659433" y="4690589"/>
            <a:ext cx="2063301" cy="1317417"/>
          </a:xfrm>
          <a:prstGeom prst="downArrow">
            <a:avLst>
              <a:gd name="adj1" fmla="val 50000"/>
              <a:gd name="adj2" fmla="val 31550"/>
            </a:avLst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7B2C557-C747-EF48-BBA8-46F0A334D26E}"/>
              </a:ext>
            </a:extLst>
          </p:cNvPr>
          <p:cNvSpPr/>
          <p:nvPr/>
        </p:nvSpPr>
        <p:spPr>
          <a:xfrm>
            <a:off x="6096000" y="1366390"/>
            <a:ext cx="5073042" cy="3532340"/>
          </a:xfrm>
          <a:prstGeom prst="cloud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42A3A13-9BF5-6549-827D-9DB61E50A894}"/>
              </a:ext>
            </a:extLst>
          </p:cNvPr>
          <p:cNvGrpSpPr/>
          <p:nvPr/>
        </p:nvGrpSpPr>
        <p:grpSpPr>
          <a:xfrm>
            <a:off x="6835792" y="2809598"/>
            <a:ext cx="826718" cy="835486"/>
            <a:chOff x="6768228" y="3439960"/>
            <a:chExt cx="826718" cy="8354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FBAC2C0-9CD8-0841-952A-BDC08F53965D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14" name="Chord 13">
              <a:extLst>
                <a:ext uri="{FF2B5EF4-FFF2-40B4-BE49-F238E27FC236}">
                  <a16:creationId xmlns:a16="http://schemas.microsoft.com/office/drawing/2014/main" id="{5BA3FA6A-11B3-844C-B133-1962BA009203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9C694C-189E-DF4A-AF98-797158A6E347}"/>
              </a:ext>
            </a:extLst>
          </p:cNvPr>
          <p:cNvGrpSpPr/>
          <p:nvPr/>
        </p:nvGrpSpPr>
        <p:grpSpPr>
          <a:xfrm>
            <a:off x="7830354" y="2934405"/>
            <a:ext cx="826718" cy="835486"/>
            <a:chOff x="6768228" y="3439960"/>
            <a:chExt cx="826718" cy="83548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332C93F-B7D7-B540-AF04-3DAFFD2B5DBB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18" name="Chord 17">
              <a:extLst>
                <a:ext uri="{FF2B5EF4-FFF2-40B4-BE49-F238E27FC236}">
                  <a16:creationId xmlns:a16="http://schemas.microsoft.com/office/drawing/2014/main" id="{48D7B28F-2DB8-5544-BE1A-C5B9A343E759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E5335F-F89F-B94A-ABB0-826962CBCA83}"/>
              </a:ext>
            </a:extLst>
          </p:cNvPr>
          <p:cNvGrpSpPr/>
          <p:nvPr/>
        </p:nvGrpSpPr>
        <p:grpSpPr>
          <a:xfrm>
            <a:off x="7924935" y="1833402"/>
            <a:ext cx="826718" cy="835486"/>
            <a:chOff x="6768228" y="3439960"/>
            <a:chExt cx="826718" cy="83548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57BEC54-380E-224D-86DA-1DA5075B2C1C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21" name="Chord 20">
              <a:extLst>
                <a:ext uri="{FF2B5EF4-FFF2-40B4-BE49-F238E27FC236}">
                  <a16:creationId xmlns:a16="http://schemas.microsoft.com/office/drawing/2014/main" id="{6A6FD78B-1D37-6744-A7BF-47880382E5FE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BA03134-8F14-BE46-B16C-1B2DA01F1EAC}"/>
              </a:ext>
            </a:extLst>
          </p:cNvPr>
          <p:cNvGrpSpPr/>
          <p:nvPr/>
        </p:nvGrpSpPr>
        <p:grpSpPr>
          <a:xfrm>
            <a:off x="8724262" y="2721289"/>
            <a:ext cx="826718" cy="835486"/>
            <a:chOff x="6768228" y="3439960"/>
            <a:chExt cx="826718" cy="83548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8832AD8-4494-1244-9ABA-0B20F1467887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24" name="Chord 23">
              <a:extLst>
                <a:ext uri="{FF2B5EF4-FFF2-40B4-BE49-F238E27FC236}">
                  <a16:creationId xmlns:a16="http://schemas.microsoft.com/office/drawing/2014/main" id="{6664A5E1-70BE-0442-8D52-43098AA012B5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C9A8CE1-EF50-964F-AEF0-3CE1A4214239}"/>
              </a:ext>
            </a:extLst>
          </p:cNvPr>
          <p:cNvGrpSpPr/>
          <p:nvPr/>
        </p:nvGrpSpPr>
        <p:grpSpPr>
          <a:xfrm>
            <a:off x="9946652" y="2077381"/>
            <a:ext cx="826718" cy="835486"/>
            <a:chOff x="6768228" y="3439960"/>
            <a:chExt cx="826718" cy="83548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5E7FD74-7C59-E242-A766-C6DF3E0597C0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27" name="Chord 26">
              <a:extLst>
                <a:ext uri="{FF2B5EF4-FFF2-40B4-BE49-F238E27FC236}">
                  <a16:creationId xmlns:a16="http://schemas.microsoft.com/office/drawing/2014/main" id="{5446E962-8E04-5040-9F6D-95C9506412BE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068E09F-438F-044E-AB77-1AED37DCD3E1}"/>
              </a:ext>
            </a:extLst>
          </p:cNvPr>
          <p:cNvGrpSpPr/>
          <p:nvPr/>
        </p:nvGrpSpPr>
        <p:grpSpPr>
          <a:xfrm>
            <a:off x="7129254" y="3686489"/>
            <a:ext cx="826718" cy="835486"/>
            <a:chOff x="6768228" y="3439960"/>
            <a:chExt cx="826718" cy="835486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A54F73F-0EDD-024D-910D-2CE277C65D2F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30" name="Chord 29">
              <a:extLst>
                <a:ext uri="{FF2B5EF4-FFF2-40B4-BE49-F238E27FC236}">
                  <a16:creationId xmlns:a16="http://schemas.microsoft.com/office/drawing/2014/main" id="{A8E241F2-799E-A34B-9153-1D58C375FDDD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19EFE5E-8F81-6F49-AE19-8CC5B08DA519}"/>
              </a:ext>
            </a:extLst>
          </p:cNvPr>
          <p:cNvGrpSpPr/>
          <p:nvPr/>
        </p:nvGrpSpPr>
        <p:grpSpPr>
          <a:xfrm>
            <a:off x="8322430" y="3838961"/>
            <a:ext cx="826718" cy="835486"/>
            <a:chOff x="6768228" y="3439960"/>
            <a:chExt cx="826718" cy="835486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77F5467-9FE7-2D42-86D1-C86FEFF01544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33" name="Chord 32">
              <a:extLst>
                <a:ext uri="{FF2B5EF4-FFF2-40B4-BE49-F238E27FC236}">
                  <a16:creationId xmlns:a16="http://schemas.microsoft.com/office/drawing/2014/main" id="{E360820F-B82C-884D-AB36-7262DDA92B55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8870449-2189-7A44-B676-1C027F633E81}"/>
              </a:ext>
            </a:extLst>
          </p:cNvPr>
          <p:cNvGrpSpPr/>
          <p:nvPr/>
        </p:nvGrpSpPr>
        <p:grpSpPr>
          <a:xfrm>
            <a:off x="9485262" y="3396859"/>
            <a:ext cx="826718" cy="835486"/>
            <a:chOff x="6768228" y="3439960"/>
            <a:chExt cx="826718" cy="83548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68FDDBA-D94D-A646-BD75-1BFE2811C5CF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36" name="Chord 35">
              <a:extLst>
                <a:ext uri="{FF2B5EF4-FFF2-40B4-BE49-F238E27FC236}">
                  <a16:creationId xmlns:a16="http://schemas.microsoft.com/office/drawing/2014/main" id="{5C41D763-C2B3-E646-9549-5F2AAA8522AD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EAABFA9-7737-8149-BEFE-2ECDCDDAA0D5}"/>
              </a:ext>
            </a:extLst>
          </p:cNvPr>
          <p:cNvGrpSpPr/>
          <p:nvPr/>
        </p:nvGrpSpPr>
        <p:grpSpPr>
          <a:xfrm>
            <a:off x="9058406" y="1785177"/>
            <a:ext cx="826718" cy="835486"/>
            <a:chOff x="6768228" y="3439960"/>
            <a:chExt cx="826718" cy="83548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6E5A6DB-897A-C94E-8ECD-49B8BAB3E1AC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39" name="Chord 38">
              <a:extLst>
                <a:ext uri="{FF2B5EF4-FFF2-40B4-BE49-F238E27FC236}">
                  <a16:creationId xmlns:a16="http://schemas.microsoft.com/office/drawing/2014/main" id="{E48DFF26-F161-994F-894B-B5E17AA978C1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CEE7DFD-2F5E-A349-ADA8-7E92B3DEB358}"/>
              </a:ext>
            </a:extLst>
          </p:cNvPr>
          <p:cNvGrpSpPr/>
          <p:nvPr/>
        </p:nvGrpSpPr>
        <p:grpSpPr>
          <a:xfrm>
            <a:off x="6896753" y="1843631"/>
            <a:ext cx="826718" cy="835486"/>
            <a:chOff x="6768228" y="3439960"/>
            <a:chExt cx="826718" cy="835486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148A442-17DC-9944-B2CF-DEB608728321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42" name="Chord 41">
              <a:extLst>
                <a:ext uri="{FF2B5EF4-FFF2-40B4-BE49-F238E27FC236}">
                  <a16:creationId xmlns:a16="http://schemas.microsoft.com/office/drawing/2014/main" id="{50E631B8-C95F-854C-8ED1-E4B74AD2EBAD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5F83FE95-FBC0-224C-9B61-19B1DB1AF814}"/>
              </a:ext>
            </a:extLst>
          </p:cNvPr>
          <p:cNvSpPr/>
          <p:nvPr/>
        </p:nvSpPr>
        <p:spPr>
          <a:xfrm>
            <a:off x="1905488" y="1409883"/>
            <a:ext cx="1757680" cy="81196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Scenario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1A33690-C5DF-5C4C-A9AF-835603A08A06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3663168" y="1815865"/>
            <a:ext cx="3261171" cy="30187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655F032-C42F-7C42-BF4C-46608C14F6EE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4544524" y="2370108"/>
            <a:ext cx="2352229" cy="475298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49BEC09-1BAE-7B45-B2F3-08F38E18ACC9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5420848" y="2537756"/>
            <a:ext cx="1751674" cy="1794659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7A8C4E40-E8E5-FB4E-A105-4403F68A0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884" y="5126156"/>
            <a:ext cx="868980" cy="583878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C980F6D-71D8-5D47-8D84-436A2B167B21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4542008" y="4738397"/>
            <a:ext cx="0" cy="971637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069C012-CE1A-9741-834E-98E727AA2954}"/>
              </a:ext>
            </a:extLst>
          </p:cNvPr>
          <p:cNvCxnSpPr>
            <a:cxnSpLocks/>
          </p:cNvCxnSpPr>
          <p:nvPr/>
        </p:nvCxnSpPr>
        <p:spPr>
          <a:xfrm flipV="1">
            <a:off x="3224422" y="3429000"/>
            <a:ext cx="0" cy="225379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F63589D8-AB2F-8443-B4E8-76C5576AD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040324" y="1166477"/>
            <a:ext cx="557361" cy="670839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EBA3B7C8-2E50-494A-8BCC-906A2A1BA47A}"/>
              </a:ext>
            </a:extLst>
          </p:cNvPr>
          <p:cNvSpPr txBox="1"/>
          <p:nvPr/>
        </p:nvSpPr>
        <p:spPr>
          <a:xfrm>
            <a:off x="4273652" y="529974"/>
            <a:ext cx="254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Business/Product View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B154B78-2EA3-084A-95C6-6E0719BE08D8}"/>
              </a:ext>
            </a:extLst>
          </p:cNvPr>
          <p:cNvSpPr/>
          <p:nvPr/>
        </p:nvSpPr>
        <p:spPr>
          <a:xfrm>
            <a:off x="3663168" y="3926433"/>
            <a:ext cx="1757680" cy="81196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Support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947DD2-D677-694D-AB68-77F3DF803B1A}"/>
              </a:ext>
            </a:extLst>
          </p:cNvPr>
          <p:cNvSpPr/>
          <p:nvPr/>
        </p:nvSpPr>
        <p:spPr>
          <a:xfrm>
            <a:off x="2066795" y="2641053"/>
            <a:ext cx="2475213" cy="81196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 Constraints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1622F7-7FB6-1E43-945C-A6EBBEE33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236" y="814732"/>
            <a:ext cx="1104184" cy="551658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86F06F3D-F6F5-534D-8958-E94450D898AB}"/>
              </a:ext>
            </a:extLst>
          </p:cNvPr>
          <p:cNvSpPr/>
          <p:nvPr/>
        </p:nvSpPr>
        <p:spPr>
          <a:xfrm>
            <a:off x="3522841" y="2643776"/>
            <a:ext cx="1021683" cy="403259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Explicit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71AA7-A61D-2440-9D1B-E22FA65631C5}"/>
              </a:ext>
            </a:extLst>
          </p:cNvPr>
          <p:cNvSpPr/>
          <p:nvPr/>
        </p:nvSpPr>
        <p:spPr>
          <a:xfrm>
            <a:off x="3523884" y="3047035"/>
            <a:ext cx="1021683" cy="403259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Implicit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B45DB0-70DA-B648-B07E-3284047D6AF6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4545567" y="3056619"/>
            <a:ext cx="1530917" cy="19204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634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23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Wilde, Erik</cp:lastModifiedBy>
  <cp:revision>6</cp:revision>
  <dcterms:created xsi:type="dcterms:W3CDTF">2019-08-28T15:29:14Z</dcterms:created>
  <dcterms:modified xsi:type="dcterms:W3CDTF">2019-08-29T13:44:22Z</dcterms:modified>
</cp:coreProperties>
</file>