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8B83-E22C-2797-B840-58BDA43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0D14-CB23-9B8D-4F6E-3EDC8CDC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4D01-FF30-4B40-DA55-F9432E0C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C8E3-5E54-8DAC-E3CD-DF8F4BC5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7F55-790D-89E6-80A0-65D2B13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BC20-FF7A-5297-5B50-6E8357DF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13515-1FC8-E928-A99D-A261493A7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4675-2195-E408-D1FB-11B9B5F0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3A47-4333-4C8D-EC9B-A66E0FE1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E5D0-6C9B-E135-BF87-F159F40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3A114-656F-467B-6D1A-12417F98E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CE98-BCBE-BE92-B95D-B83E2A733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309C-6F6D-FE72-46A4-9F9E0F68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1776-60B8-74A3-6050-9FFB3797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BC53-D334-6A94-ED90-274A1496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DA2D-D277-3CD9-72AE-5899358B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CF0D-EA51-34F7-FA78-D3DF5CD7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FA73-E998-7ECA-8B67-2EF27343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10B4-C9CC-36EE-DDB9-FC12F4D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2C3D-5913-BDAB-386B-141219E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1BE0-1EF1-6FA3-5A0E-0CB0D401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27EE5-9C03-6116-43C2-D8C7F39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FBAA-496D-5956-A163-A0564AEE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C6B3-6D13-A4B6-76D9-69EEF34A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813A-37AF-C60A-93D6-5003CB8C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84D-2351-6B70-1D55-FDDC2EA5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0CAC-D851-27FA-7D1B-F9736E6F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97C2B-5EF0-D8A0-37C2-601A7919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87F1-C355-6660-8A80-55748DA3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60B8D-FA61-1B32-501C-FA20FFCD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ED7D-4B00-C1AF-B811-3A6006F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BF8-9997-3090-CE3A-B7F3995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F9672-B73A-FDBA-D590-B70CC131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77392-7083-0DBA-7C85-B738A1AD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5119B-DFB0-166D-DB1B-DF57D9B4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1C1F-80E6-F253-5E54-EE2D66AC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5BD5-A090-16DE-E561-5B479E2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5D4FE-AC4F-9B4D-F701-A4597491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18041-1587-9883-675F-A1B88CDD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376-02FE-6458-B832-89FC82B3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15AF4-845E-2B0B-E452-E2B4B4F4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06CBC-3D3B-0E6C-BB92-2762CEC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DD0F-5A6C-111B-0FCD-3A2AA02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6B3D8-732B-B56D-2F29-FC6A1EFB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9E333-8927-8D52-32D5-B0F75F5E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5F37-CB98-CCB6-B711-BD237C4A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AC6F-29BE-2095-758C-8DB95270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5253-220F-3968-BB26-EC99F2EA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E903-0748-3EFB-45A2-F606A434B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1B32-8C41-65A5-E366-24D6F29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AE8F-87DF-4B3B-7FC5-8AE54A13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ADE6-651D-257F-1730-B5FA3365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F97-8D00-5E72-0488-0CE4C8D0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5644F-D929-C7ED-4490-9F4E4CBA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0B9B-1E5B-6412-3934-AD58DE9E0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BAA0-ED83-530F-27E1-D3F322A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12CC-4B87-E025-B5C0-95070489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B5AD9-3202-4F35-19CD-4770743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383CC-CC89-2A6F-CBF9-FD6B5A86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608D-373F-0509-F52F-7D2C9B8B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385D-76FB-6145-B76A-21D2E8E5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5765-AE45-4543-B20B-04F75F66176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E280-36E0-BD90-61BC-9E509E0CE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6A18-E310-C0DF-D296-78ECA2B5B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E5F2-12E4-8949-AB3A-61B17D131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EA923A-5843-FB68-BCDE-13110A9D7FFA}"/>
              </a:ext>
            </a:extLst>
          </p:cNvPr>
          <p:cNvCxnSpPr>
            <a:cxnSpLocks/>
          </p:cNvCxnSpPr>
          <p:nvPr/>
        </p:nvCxnSpPr>
        <p:spPr>
          <a:xfrm>
            <a:off x="8407184" y="4723354"/>
            <a:ext cx="1960064" cy="135385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2F74B3-3448-F675-D5D5-209A9C78642C}"/>
              </a:ext>
            </a:extLst>
          </p:cNvPr>
          <p:cNvCxnSpPr/>
          <p:nvPr/>
        </p:nvCxnSpPr>
        <p:spPr>
          <a:xfrm flipH="1">
            <a:off x="1573060" y="540699"/>
            <a:ext cx="4663338" cy="142170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D28322-9ED5-C01E-529B-4BF017AB6E61}"/>
              </a:ext>
            </a:extLst>
          </p:cNvPr>
          <p:cNvCxnSpPr>
            <a:cxnSpLocks/>
          </p:cNvCxnSpPr>
          <p:nvPr/>
        </p:nvCxnSpPr>
        <p:spPr>
          <a:xfrm>
            <a:off x="6236398" y="540699"/>
            <a:ext cx="1257821" cy="142170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E4EB6-BD01-98E0-2505-666D23CF086A}"/>
              </a:ext>
            </a:extLst>
          </p:cNvPr>
          <p:cNvCxnSpPr>
            <a:cxnSpLocks/>
          </p:cNvCxnSpPr>
          <p:nvPr/>
        </p:nvCxnSpPr>
        <p:spPr>
          <a:xfrm>
            <a:off x="1573060" y="1962403"/>
            <a:ext cx="0" cy="146659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148F9E-BEE2-2306-F7EB-BF84C4A604E6}"/>
              </a:ext>
            </a:extLst>
          </p:cNvPr>
          <p:cNvCxnSpPr>
            <a:cxnSpLocks/>
          </p:cNvCxnSpPr>
          <p:nvPr/>
        </p:nvCxnSpPr>
        <p:spPr>
          <a:xfrm flipH="1">
            <a:off x="3466057" y="1962403"/>
            <a:ext cx="4028162" cy="134655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AC30-514B-5459-26C6-A734E9EEA1B7}"/>
              </a:ext>
            </a:extLst>
          </p:cNvPr>
          <p:cNvCxnSpPr>
            <a:cxnSpLocks/>
          </p:cNvCxnSpPr>
          <p:nvPr/>
        </p:nvCxnSpPr>
        <p:spPr>
          <a:xfrm flipH="1">
            <a:off x="5467090" y="1962403"/>
            <a:ext cx="2027129" cy="138412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BC0CED-D596-6EB5-8BD9-3DBECA760AD5}"/>
              </a:ext>
            </a:extLst>
          </p:cNvPr>
          <p:cNvCxnSpPr>
            <a:cxnSpLocks/>
          </p:cNvCxnSpPr>
          <p:nvPr/>
        </p:nvCxnSpPr>
        <p:spPr>
          <a:xfrm>
            <a:off x="7494219" y="1962403"/>
            <a:ext cx="0" cy="134655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2C3D64-978B-C1C3-6C3E-38CA57BEDB0D}"/>
              </a:ext>
            </a:extLst>
          </p:cNvPr>
          <p:cNvCxnSpPr>
            <a:cxnSpLocks/>
          </p:cNvCxnSpPr>
          <p:nvPr/>
        </p:nvCxnSpPr>
        <p:spPr>
          <a:xfrm>
            <a:off x="7494219" y="1962403"/>
            <a:ext cx="1892997" cy="134655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D793C4-D351-6618-ABB7-72679B59648A}"/>
              </a:ext>
            </a:extLst>
          </p:cNvPr>
          <p:cNvCxnSpPr>
            <a:cxnSpLocks/>
          </p:cNvCxnSpPr>
          <p:nvPr/>
        </p:nvCxnSpPr>
        <p:spPr>
          <a:xfrm flipH="1">
            <a:off x="8407184" y="3308955"/>
            <a:ext cx="980032" cy="14143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B3D4F7-5EAF-F236-69F6-6C505D9A1987}"/>
              </a:ext>
            </a:extLst>
          </p:cNvPr>
          <p:cNvCxnSpPr>
            <a:cxnSpLocks/>
          </p:cNvCxnSpPr>
          <p:nvPr/>
        </p:nvCxnSpPr>
        <p:spPr>
          <a:xfrm flipH="1">
            <a:off x="6236398" y="4693083"/>
            <a:ext cx="2137253" cy="138412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2A7409-4490-D9ED-5C2F-2268E9E06FCD}"/>
              </a:ext>
            </a:extLst>
          </p:cNvPr>
          <p:cNvCxnSpPr>
            <a:cxnSpLocks/>
          </p:cNvCxnSpPr>
          <p:nvPr/>
        </p:nvCxnSpPr>
        <p:spPr>
          <a:xfrm>
            <a:off x="8373651" y="4693083"/>
            <a:ext cx="0" cy="138412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A63708-43FC-4BA1-B546-CB2D7006E30C}"/>
              </a:ext>
            </a:extLst>
          </p:cNvPr>
          <p:cNvCxnSpPr>
            <a:cxnSpLocks/>
          </p:cNvCxnSpPr>
          <p:nvPr/>
        </p:nvCxnSpPr>
        <p:spPr>
          <a:xfrm>
            <a:off x="9387216" y="3308955"/>
            <a:ext cx="1231724" cy="142170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6BB6C38-C1EA-6800-3328-43931727EADF}"/>
              </a:ext>
            </a:extLst>
          </p:cNvPr>
          <p:cNvSpPr/>
          <p:nvPr/>
        </p:nvSpPr>
        <p:spPr>
          <a:xfrm>
            <a:off x="10168258" y="473065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ED6420-6644-F7D0-0E62-166430B0390E}"/>
              </a:ext>
            </a:extLst>
          </p:cNvPr>
          <p:cNvSpPr/>
          <p:nvPr/>
        </p:nvSpPr>
        <p:spPr>
          <a:xfrm>
            <a:off x="10093889" y="4645064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537282-F83B-4611-AC1A-1F2903F318BF}"/>
              </a:ext>
            </a:extLst>
          </p:cNvPr>
          <p:cNvSpPr/>
          <p:nvPr/>
        </p:nvSpPr>
        <p:spPr>
          <a:xfrm>
            <a:off x="10019520" y="456260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23086B-3079-3811-1EB7-3784836527E6}"/>
              </a:ext>
            </a:extLst>
          </p:cNvPr>
          <p:cNvSpPr/>
          <p:nvPr/>
        </p:nvSpPr>
        <p:spPr>
          <a:xfrm>
            <a:off x="9925832" y="447805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68DAF8-DD96-708C-26D6-7269F21F5A43}"/>
              </a:ext>
            </a:extLst>
          </p:cNvPr>
          <p:cNvSpPr/>
          <p:nvPr/>
        </p:nvSpPr>
        <p:spPr>
          <a:xfrm>
            <a:off x="6724911" y="168683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0768D-8EA0-BD26-F3EF-ABACF9DA62C7}"/>
              </a:ext>
            </a:extLst>
          </p:cNvPr>
          <p:cNvSpPr/>
          <p:nvPr/>
        </p:nvSpPr>
        <p:spPr>
          <a:xfrm>
            <a:off x="803752" y="1686832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887FE-502A-D4A0-33DD-533E6CBF27AD}"/>
              </a:ext>
            </a:extLst>
          </p:cNvPr>
          <p:cNvSpPr/>
          <p:nvPr/>
        </p:nvSpPr>
        <p:spPr>
          <a:xfrm>
            <a:off x="5467090" y="265127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gpx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331691-8FDE-3A6D-8AD5-E17A4363DE46}"/>
              </a:ext>
            </a:extLst>
          </p:cNvPr>
          <p:cNvSpPr/>
          <p:nvPr/>
        </p:nvSpPr>
        <p:spPr>
          <a:xfrm>
            <a:off x="803752" y="3035474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1F4E94-ABE9-FACD-8AED-748BC41B0259}"/>
              </a:ext>
            </a:extLst>
          </p:cNvPr>
          <p:cNvSpPr/>
          <p:nvPr/>
        </p:nvSpPr>
        <p:spPr>
          <a:xfrm>
            <a:off x="2696749" y="3033384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199BE6-33C0-0D51-F290-F00A9DB22150}"/>
              </a:ext>
            </a:extLst>
          </p:cNvPr>
          <p:cNvSpPr/>
          <p:nvPr/>
        </p:nvSpPr>
        <p:spPr>
          <a:xfrm>
            <a:off x="4697782" y="303338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4E4CEC-3631-0730-1396-5A505EA86A22}"/>
              </a:ext>
            </a:extLst>
          </p:cNvPr>
          <p:cNvSpPr/>
          <p:nvPr/>
        </p:nvSpPr>
        <p:spPr>
          <a:xfrm>
            <a:off x="6724911" y="303338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EE3C43-1340-6A97-8ED2-A850DE3A06DB}"/>
              </a:ext>
            </a:extLst>
          </p:cNvPr>
          <p:cNvSpPr/>
          <p:nvPr/>
        </p:nvSpPr>
        <p:spPr>
          <a:xfrm>
            <a:off x="8617908" y="3033383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trkseg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9DB6F5-A684-6BFF-24B5-F29F614D84CC}"/>
              </a:ext>
            </a:extLst>
          </p:cNvPr>
          <p:cNvSpPr/>
          <p:nvPr/>
        </p:nvSpPr>
        <p:spPr>
          <a:xfrm>
            <a:off x="7604343" y="441751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F4A47-703A-0840-ECCB-05D54DC01AE7}"/>
              </a:ext>
            </a:extLst>
          </p:cNvPr>
          <p:cNvSpPr/>
          <p:nvPr/>
        </p:nvSpPr>
        <p:spPr>
          <a:xfrm>
            <a:off x="5467090" y="580163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DA33A8-D1DE-595B-9EC1-B81E1145E948}"/>
              </a:ext>
            </a:extLst>
          </p:cNvPr>
          <p:cNvSpPr/>
          <p:nvPr/>
        </p:nvSpPr>
        <p:spPr>
          <a:xfrm>
            <a:off x="7604343" y="5801638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490316-70EA-5399-5552-FCDC8DB1E396}"/>
              </a:ext>
            </a:extLst>
          </p:cNvPr>
          <p:cNvSpPr/>
          <p:nvPr/>
        </p:nvSpPr>
        <p:spPr>
          <a:xfrm>
            <a:off x="9808662" y="4407071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trkpt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EC7A42-CE81-F6D5-739D-C102416F8C42}"/>
              </a:ext>
            </a:extLst>
          </p:cNvPr>
          <p:cNvSpPr/>
          <p:nvPr/>
        </p:nvSpPr>
        <p:spPr>
          <a:xfrm>
            <a:off x="9635647" y="5801637"/>
            <a:ext cx="1538616" cy="55114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9503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2022-11-11T11:13:44Z</dcterms:created>
  <dcterms:modified xsi:type="dcterms:W3CDTF">2022-11-11T12:42:17Z</dcterms:modified>
</cp:coreProperties>
</file>