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Lato-regular.fntdata"/><Relationship Id="rId16" Type="http://schemas.openxmlformats.org/officeDocument/2006/relationships/font" Target="fonts/Nunito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35e3d68f_0_103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2" name="Google Shape;82;g7335e3d68f_0_103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335e3d68f_0_112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2" name="Google Shape;92;g7335e3d68f_0_112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35e3d68f_0_11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0" name="Google Shape;100;g7335e3d68f_0_11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35e3d68f_0_12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6" name="Google Shape;106;g7335e3d68f_0_12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35e3d68f_0_129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2" name="Google Shape;112;g7335e3d68f_0_129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35e3d68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335e3d68f_0_13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53" name="Google Shape;5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FFDC7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0548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6367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0A51A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6367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0A51A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007FCE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 1">
  <p:cSld name="Default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1" y="0"/>
            <a:ext cx="9144000" cy="42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636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hyperlink" Target="https://github.com/dlugi57/project_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22076" l="0" r="0" t="2207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E6DE5">
                  <a:alpha val="90980"/>
                </a:srgbClr>
              </a:gs>
              <a:gs pos="4000">
                <a:srgbClr val="0E6DE5">
                  <a:alpha val="90980"/>
                </a:srgbClr>
              </a:gs>
              <a:gs pos="100000">
                <a:srgbClr val="14A5FF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6367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3815" y="1562981"/>
            <a:ext cx="90765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</a:pPr>
            <a:r>
              <a:rPr b="1" lang="fr" sz="3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Démarrez votre formation de Développeur d'application Java</a:t>
            </a:r>
            <a:endParaRPr b="1" sz="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</a:pPr>
            <a:r>
              <a:t/>
            </a:r>
            <a:endParaRPr b="1" sz="3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342956" y="3267298"/>
            <a:ext cx="2307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Dlugosz Piotr</a:t>
            </a:r>
            <a:endParaRPr sz="27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762" y="3044550"/>
            <a:ext cx="842512" cy="84251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418181" y="4621760"/>
            <a:ext cx="2307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Avril 2020</a:t>
            </a:r>
            <a:endParaRPr sz="11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242679" y="687422"/>
            <a:ext cx="8435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PLANNING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854108" y="2143594"/>
            <a:ext cx="52185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00" lIns="34300" spcFirstLastPara="1" rIns="34300" wrap="square" tIns="3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Projets h + Cours h</a:t>
            </a:r>
            <a:endParaRPr sz="27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6" name="Google Shape;96;p17"/>
          <p:cNvCxnSpPr/>
          <p:nvPr/>
        </p:nvCxnSpPr>
        <p:spPr>
          <a:xfrm>
            <a:off x="2799579" y="2786578"/>
            <a:ext cx="34137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 txBox="1"/>
          <p:nvPr/>
        </p:nvSpPr>
        <p:spPr>
          <a:xfrm>
            <a:off x="1851229" y="3010941"/>
            <a:ext cx="52185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00" lIns="34300" spcFirstLastPara="1" rIns="34300" wrap="square" tIns="3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Deux ans</a:t>
            </a:r>
            <a:endParaRPr sz="27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242679" y="687422"/>
            <a:ext cx="8435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DATES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77" y="1543505"/>
            <a:ext cx="8288286" cy="205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12" y="1481128"/>
            <a:ext cx="8117063" cy="320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42679" y="687422"/>
            <a:ext cx="8435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DATES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242679" y="687422"/>
            <a:ext cx="8435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PROJETS GITHUB</a:t>
            </a:r>
            <a:endParaRPr b="1" sz="3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80" y="1435894"/>
            <a:ext cx="4066014" cy="269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629" y="1435894"/>
            <a:ext cx="4011216" cy="2271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 flipH="1">
            <a:off x="3711299" y="0"/>
            <a:ext cx="5432700" cy="51435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51643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7028610" y="1608335"/>
            <a:ext cx="14811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Merci</a:t>
            </a:r>
            <a:endParaRPr b="1" sz="4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6506673" y="2395740"/>
            <a:ext cx="1914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Dlugosz Piotr</a:t>
            </a:r>
            <a:endParaRPr b="1" sz="21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41" y="810830"/>
            <a:ext cx="2816430" cy="281643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467709" y="550941"/>
            <a:ext cx="2189759" cy="998944"/>
          </a:xfrm>
          <a:custGeom>
            <a:rect b="b" l="l" r="r" t="t"/>
            <a:pathLst>
              <a:path extrusionOk="0" h="106554" w="233512">
                <a:moveTo>
                  <a:pt x="20404" y="106554"/>
                </a:moveTo>
                <a:lnTo>
                  <a:pt x="233512" y="0"/>
                </a:lnTo>
                <a:lnTo>
                  <a:pt x="0" y="2267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p21"/>
          <p:cNvSpPr/>
          <p:nvPr/>
        </p:nvSpPr>
        <p:spPr>
          <a:xfrm>
            <a:off x="1466923" y="439350"/>
            <a:ext cx="2614953" cy="1222116"/>
          </a:xfrm>
          <a:custGeom>
            <a:rect b="b" l="l" r="r" t="t"/>
            <a:pathLst>
              <a:path extrusionOk="0" h="130359" w="278854">
                <a:moveTo>
                  <a:pt x="0" y="0"/>
                </a:moveTo>
                <a:lnTo>
                  <a:pt x="265252" y="130359"/>
                </a:lnTo>
                <a:lnTo>
                  <a:pt x="278854" y="18137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21"/>
          <p:cNvSpPr/>
          <p:nvPr/>
        </p:nvSpPr>
        <p:spPr>
          <a:xfrm>
            <a:off x="467709" y="2768363"/>
            <a:ext cx="2200393" cy="1232738"/>
          </a:xfrm>
          <a:custGeom>
            <a:rect b="b" l="l" r="r" t="t"/>
            <a:pathLst>
              <a:path extrusionOk="0" h="131492" w="234646">
                <a:moveTo>
                  <a:pt x="0" y="0"/>
                </a:moveTo>
                <a:lnTo>
                  <a:pt x="234646" y="120157"/>
                </a:lnTo>
                <a:lnTo>
                  <a:pt x="6801" y="13149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Google Shape;128;p21"/>
          <p:cNvSpPr/>
          <p:nvPr/>
        </p:nvSpPr>
        <p:spPr>
          <a:xfrm>
            <a:off x="1578538" y="2725847"/>
            <a:ext cx="2402356" cy="1275253"/>
          </a:xfrm>
          <a:custGeom>
            <a:rect b="b" l="l" r="r" t="t"/>
            <a:pathLst>
              <a:path extrusionOk="0" h="136027" w="256183">
                <a:moveTo>
                  <a:pt x="0" y="131492"/>
                </a:moveTo>
                <a:lnTo>
                  <a:pt x="256183" y="0"/>
                </a:lnTo>
                <a:lnTo>
                  <a:pt x="248248" y="136027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Google Shape;129;p21"/>
          <p:cNvSpPr txBox="1"/>
          <p:nvPr/>
        </p:nvSpPr>
        <p:spPr>
          <a:xfrm>
            <a:off x="5406811" y="3115359"/>
            <a:ext cx="31029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CODE SOURCE</a:t>
            </a:r>
            <a:endParaRPr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Custom 7">
      <a:dk1>
        <a:srgbClr val="B4B4B4"/>
      </a:dk1>
      <a:lt1>
        <a:srgbClr val="FFFFFF"/>
      </a:lt1>
      <a:dk2>
        <a:srgbClr val="494949"/>
      </a:dk2>
      <a:lt2>
        <a:srgbClr val="FFFFFF"/>
      </a:lt2>
      <a:accent1>
        <a:srgbClr val="0E6DE5"/>
      </a:accent1>
      <a:accent2>
        <a:srgbClr val="14A5FF"/>
      </a:accent2>
      <a:accent3>
        <a:srgbClr val="FFC625"/>
      </a:accent3>
      <a:accent4>
        <a:srgbClr val="2ADEC8"/>
      </a:accent4>
      <a:accent5>
        <a:srgbClr val="5C6F7A"/>
      </a:accent5>
      <a:accent6>
        <a:srgbClr val="E7E8EA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