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35209bac_0_22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g7335209bac_0_22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35209bac_0_22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g7335209bac_0_22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35209bac_0_23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1" name="Google Shape;101;g7335209bac_0_23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35209bac_0_2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g7335209bac_0_2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35209ba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335209bac_0_25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35209ba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335209bac_0_25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0548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1">
  <p:cSld name="Default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" y="0"/>
            <a:ext cx="9144000" cy="42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eedly.com/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hyperlink" Target="https://github.com/dlugi57/projec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2076" l="0" r="0" t="2207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E6DE5">
                  <a:alpha val="90980"/>
                </a:srgbClr>
              </a:gs>
              <a:gs pos="4000">
                <a:srgbClr val="0E6DE5">
                  <a:alpha val="90980"/>
                </a:srgbClr>
              </a:gs>
              <a:gs pos="100000">
                <a:srgbClr val="14A5FF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3815" y="1562981"/>
            <a:ext cx="9076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rPr b="1" lang="fr" sz="3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Démarrez votre formation de Développeur d'application Java</a:t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b="1" sz="3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342956" y="3267298"/>
            <a:ext cx="2307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Dlugosz Piotr</a:t>
            </a:r>
            <a:endParaRPr sz="27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762" y="3044550"/>
            <a:ext cx="842512" cy="84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418181" y="4621760"/>
            <a:ext cx="2307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Avril 2020</a:t>
            </a:r>
            <a:endParaRPr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03856" y="687422"/>
            <a:ext cx="8626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VEILLE TECHNOLOGIQUE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391" y="3288244"/>
            <a:ext cx="1307082" cy="130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462" y="1549959"/>
            <a:ext cx="2420343" cy="12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463" y="3288243"/>
            <a:ext cx="2420344" cy="130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403" y="2061408"/>
            <a:ext cx="3037229" cy="74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03856" y="687422"/>
            <a:ext cx="8626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VEILLE TECHNOLOGIQUE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84" y="3687674"/>
            <a:ext cx="2742750" cy="74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363" y="1276022"/>
            <a:ext cx="970650" cy="180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691" y="1470553"/>
            <a:ext cx="1893760" cy="189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613" y="3765927"/>
            <a:ext cx="2285820" cy="5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1453" y="2397450"/>
            <a:ext cx="1548852" cy="154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2541652" y="687418"/>
            <a:ext cx="4078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OUTILS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05" y="1652526"/>
            <a:ext cx="2483840" cy="9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24" y="2594203"/>
            <a:ext cx="2341884" cy="234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996" y="2503331"/>
            <a:ext cx="2729833" cy="204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1916" y="1743389"/>
            <a:ext cx="2797350" cy="75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29537" y="687418"/>
            <a:ext cx="8902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FEEDLY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33" y="1435613"/>
            <a:ext cx="6006777" cy="337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flipH="1">
            <a:off x="3711299" y="0"/>
            <a:ext cx="5432700" cy="51435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51643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028610" y="1608335"/>
            <a:ext cx="1481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Merci</a:t>
            </a:r>
            <a:endParaRPr b="1"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506673" y="2395740"/>
            <a:ext cx="1914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Dlugosz Piotr</a:t>
            </a:r>
            <a:endParaRPr b="1" sz="21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41" y="810830"/>
            <a:ext cx="2816430" cy="28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467709" y="550941"/>
            <a:ext cx="2189759" cy="998944"/>
          </a:xfrm>
          <a:custGeom>
            <a:rect b="b" l="l" r="r" t="t"/>
            <a:pathLst>
              <a:path extrusionOk="0" h="106554" w="233512">
                <a:moveTo>
                  <a:pt x="20404" y="106554"/>
                </a:moveTo>
                <a:lnTo>
                  <a:pt x="233512" y="0"/>
                </a:lnTo>
                <a:lnTo>
                  <a:pt x="0" y="226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21"/>
          <p:cNvSpPr/>
          <p:nvPr/>
        </p:nvSpPr>
        <p:spPr>
          <a:xfrm>
            <a:off x="1466923" y="439350"/>
            <a:ext cx="2614953" cy="1222116"/>
          </a:xfrm>
          <a:custGeom>
            <a:rect b="b" l="l" r="r" t="t"/>
            <a:pathLst>
              <a:path extrusionOk="0" h="130359" w="278854">
                <a:moveTo>
                  <a:pt x="0" y="0"/>
                </a:moveTo>
                <a:lnTo>
                  <a:pt x="265252" y="130359"/>
                </a:lnTo>
                <a:lnTo>
                  <a:pt x="278854" y="1813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21"/>
          <p:cNvSpPr/>
          <p:nvPr/>
        </p:nvSpPr>
        <p:spPr>
          <a:xfrm>
            <a:off x="467709" y="2768363"/>
            <a:ext cx="2200393" cy="1232738"/>
          </a:xfrm>
          <a:custGeom>
            <a:rect b="b" l="l" r="r" t="t"/>
            <a:pathLst>
              <a:path extrusionOk="0" h="131492" w="234646">
                <a:moveTo>
                  <a:pt x="0" y="0"/>
                </a:moveTo>
                <a:lnTo>
                  <a:pt x="234646" y="120157"/>
                </a:lnTo>
                <a:lnTo>
                  <a:pt x="6801" y="13149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1"/>
          <p:cNvSpPr/>
          <p:nvPr/>
        </p:nvSpPr>
        <p:spPr>
          <a:xfrm>
            <a:off x="1578538" y="2725847"/>
            <a:ext cx="2402356" cy="1275253"/>
          </a:xfrm>
          <a:custGeom>
            <a:rect b="b" l="l" r="r" t="t"/>
            <a:pathLst>
              <a:path extrusionOk="0" h="136027" w="256183">
                <a:moveTo>
                  <a:pt x="0" y="131492"/>
                </a:moveTo>
                <a:lnTo>
                  <a:pt x="256183" y="0"/>
                </a:lnTo>
                <a:lnTo>
                  <a:pt x="248248" y="13602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1"/>
          <p:cNvSpPr txBox="1"/>
          <p:nvPr/>
        </p:nvSpPr>
        <p:spPr>
          <a:xfrm>
            <a:off x="5406811" y="3115359"/>
            <a:ext cx="3102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CODE SOURCE</a:t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7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0E6DE5"/>
      </a:accent1>
      <a:accent2>
        <a:srgbClr val="14A5FF"/>
      </a:accent2>
      <a:accent3>
        <a:srgbClr val="FFC625"/>
      </a:accent3>
      <a:accent4>
        <a:srgbClr val="2ADEC8"/>
      </a:accent4>
      <a:accent5>
        <a:srgbClr val="5C6F7A"/>
      </a:accent5>
      <a:accent6>
        <a:srgbClr val="E7E8E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