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c0261f3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c0261f3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0261f3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0261f3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c0261f3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c0261f3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0261f3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0261f3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0261f3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c0261f3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c0261f3c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c0261f3c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c0261f3c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c0261f3c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c0261f3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c0261f3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c0261f3c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c0261f3c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c0261f3c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c0261f3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0261f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0261f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c0261f3c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c0261f3c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c0261f3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c0261f3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0261f3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0261f3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Figure 1. Scheme of the construction of the Deep-LDA CV. A set of physical descriptors are used as inputs of a feed-forward neural network. A nonlinear transformation is made by the NN via the composition of several hidden layers. In the last layer, a linear discriminant analysis is performed, the direction of maximal separation between classes is determined, and the CV is obtained. To better illustrate the workings of Deep- LDA, we report three panels on the left-hand side of the figure. In panel a, we show the distribution of a pair of typical input descriptors and note how they do not distinguish state A from state B. In panel b, we plot the distribution of a pair of variables from the topmost hidden layer, along with the LDA boundary projected in this space. At this stage, after the nonlinear transformation, states A and B are linearly separable. In panel c, we report the probability distribution of the Deep-LDA CV for the two states.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exploration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c0261f3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c0261f3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example?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c0261f3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c0261f3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c0261f3c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c0261f3c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0261f3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c0261f3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dG0ohT75R-UZAFMf_cbYPNQwBaOsVaAA#scrollTo=NZ_q54KPap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Deep-LDA and 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Dominykas Lukauskis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05/02/2021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model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0" y="953250"/>
            <a:ext cx="4831051" cy="400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OPES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23" y="1152473"/>
            <a:ext cx="6497164" cy="37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438" y="152400"/>
            <a:ext cx="73331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OPES - Pros and Cons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Very smooth convergence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Fewer free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Sensitive to the choice of the CVs (worse for degenerate CVs than wt-metaD)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Needs to know the height of the barrier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OPES with a bad CV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50" y="1017725"/>
            <a:ext cx="361653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832" y="1017725"/>
            <a:ext cx="36373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712975"/>
            <a:ext cx="4502301" cy="300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4859775" y="3863075"/>
            <a:ext cx="3281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Unbiased - 1814 ns/day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fun-metaD - 1018 ns/day (55%)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Deep-LDA - 315 ns/day (16%)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(so far)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Deep-LDA + OPES is </a:t>
            </a:r>
            <a:r>
              <a:rPr b="1" lang="en-GB"/>
              <a:t>not superior</a:t>
            </a:r>
            <a:r>
              <a:rPr lang="en-GB"/>
              <a:t> to wt-metaD with a simple CV, </a:t>
            </a:r>
            <a:r>
              <a:rPr b="1" lang="en-GB"/>
              <a:t>IF</a:t>
            </a:r>
            <a:r>
              <a:rPr lang="en-GB"/>
              <a:t> it is sufficient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Probably more suitable for: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Precision enhanced sampling - some cases in protein-ligand binding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Complex transitions - protein loop motions, cavity openings, large structural changes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next step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Try Deep-LDA + OPES on some of the challenging protein-ligand systems, where convergence seemed difficult.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10319" l="22309" r="24047" t="12028"/>
          <a:stretch/>
        </p:blipFill>
        <p:spPr>
          <a:xfrm>
            <a:off x="479050" y="1900200"/>
            <a:ext cx="3296725" cy="29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625" y="1609525"/>
            <a:ext cx="3550251" cy="33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38" y="152400"/>
            <a:ext cx="59125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Bibliography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Collective Variables from Local Fluctuations - 10.1021/acs.jpclett.8b00733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Deep-LDA - 10.1021/acs.jpclett.0c00535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Deep-LDA for guest-host binding - 10.1038/s41467-020-20310-0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OPES - 10.1021/acs.jpclett.0c00497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I’ll talk about today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CVs using neural nets - Deep LDA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OPES - an improvement on metaD?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Combining Deep-LDA with OPES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Future uses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FES</a:t>
            </a:r>
            <a:r>
              <a:rPr lang="en-GB"/>
              <a:t> of physical systems - islands of metastability in a sea of improbable configurations.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metastable states are connected by narrow passageways that allow rare but crucial transitions from one state to another to take place.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methods need the entire transition between the metastable states (path-based), while new methods only need the states themselves (fluctuation-based)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Harmonic Linear Discriminant Analysis (HLDA)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Get small set of descriptors capable of discriminating between the states.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expectation value of the descriptors and their covariance matrices are computed from short unbiased runs in the two basins.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Use linear discriminant analysis (LDA) to obtain CVs that are linear combinations of the input descriptors.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88" y="152400"/>
            <a:ext cx="735802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Work Flow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Select a set of descriptors (CVs)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Run unbiased MD in State A and State B for a ~100 ps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Train the NN model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the model as a CV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Guest-host binding in vacuum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63" y="1068275"/>
            <a:ext cx="6196276" cy="382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000" y="1128175"/>
            <a:ext cx="6002026" cy="370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Unbiased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25" y="1242900"/>
            <a:ext cx="4467299" cy="24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750" y="2498638"/>
            <a:ext cx="4533100" cy="251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For a Jupyter notebook tutorial,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follow this link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