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6" r:id="rId2"/>
    <p:sldId id="297" r:id="rId3"/>
    <p:sldId id="308" r:id="rId4"/>
    <p:sldId id="302" r:id="rId5"/>
    <p:sldId id="300" r:id="rId6"/>
    <p:sldId id="309" r:id="rId7"/>
    <p:sldId id="312" r:id="rId8"/>
    <p:sldId id="313" r:id="rId9"/>
    <p:sldId id="310" r:id="rId10"/>
    <p:sldId id="315" r:id="rId11"/>
    <p:sldId id="314" r:id="rId12"/>
    <p:sldId id="316" r:id="rId13"/>
    <p:sldId id="317" r:id="rId14"/>
    <p:sldId id="318" r:id="rId15"/>
    <p:sldId id="319" r:id="rId16"/>
    <p:sldId id="320" r:id="rId17"/>
    <p:sldId id="321" r:id="rId18"/>
    <p:sldId id="323" r:id="rId19"/>
    <p:sldId id="322" r:id="rId20"/>
    <p:sldId id="30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CFF"/>
    <a:srgbClr val="004200"/>
    <a:srgbClr val="000600"/>
    <a:srgbClr val="7B7B7B"/>
    <a:srgbClr val="232323"/>
    <a:srgbClr val="080808"/>
    <a:srgbClr val="F5F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1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97E40-5949-EA4E-A61C-17C2367A7D6F}" type="datetimeFigureOut">
              <a:rPr lang="en-US" smtClean="0"/>
              <a:t>1/13/13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7064E-5C75-394A-929D-1CE8C5F3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4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Marathon ahead of us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 assume you know Python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 will do my best to justify everything I teach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</a:t>
            </a:r>
            <a:r>
              <a:rPr lang="en-US" baseline="0" dirty="0" smtClean="0"/>
              <a:t> want you to leave with an understanding of how all of the pieces work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6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Bridges the gap between what a user sees and the database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Databases are stupid and can be painful to work with, Django makes it easy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Databases include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postgres</a:t>
            </a:r>
            <a:r>
              <a:rPr lang="en-US" baseline="0" dirty="0" smtClean="0"/>
              <a:t>, oracle, and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Bridges the gap between what a user sees and the database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Databases are stupid and can be painful to work with, Django makes it easy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Databases include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postgres</a:t>
            </a:r>
            <a:r>
              <a:rPr lang="en-US" baseline="0" dirty="0" smtClean="0"/>
              <a:t>, oracle, and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your</a:t>
            </a:r>
            <a:r>
              <a:rPr lang="en-US" baseline="0" dirty="0" smtClean="0"/>
              <a:t> browser and explore the site a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Zip of code you’ll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Django website recommends pip, but </a:t>
            </a:r>
            <a:r>
              <a:rPr lang="en-US" dirty="0" err="1" smtClean="0"/>
              <a:t>easy_install</a:t>
            </a:r>
            <a:r>
              <a:rPr lang="en-US" dirty="0" smtClean="0"/>
              <a:t> should also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Websites have three layers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Front-end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Back-end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Data Management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3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6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2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79"/>
            <a:ext cx="9143999" cy="60329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"/>
                <a:cs typeface="Helvetica Neue"/>
              </a:rPr>
              <a:t>Web Programming in Python with Django</a:t>
            </a:r>
            <a: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Student Information Processing Board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Luke O’Malley ‘14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93" y="5058451"/>
            <a:ext cx="1130614" cy="19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1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is Django?</a:t>
            </a:r>
          </a:p>
        </p:txBody>
      </p:sp>
    </p:spTree>
    <p:extLst>
      <p:ext uri="{BB962C8B-B14F-4D97-AF65-F5344CB8AC3E}">
        <p14:creationId xmlns:p14="http://schemas.microsoft.com/office/powerpoint/2010/main" val="31724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94118"/>
            <a:ext cx="8106786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is Django?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Bridges the gap between what the user sees and the database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Databases are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hard,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but Django makes it easy to work with them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Databases include:</a:t>
            </a:r>
          </a:p>
          <a:p>
            <a:pPr marL="1371600" lvl="2" indent="-457200">
              <a:buFont typeface="Arial"/>
              <a:buChar char="•"/>
            </a:pP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940" y="4129914"/>
            <a:ext cx="1925889" cy="19865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988" y="3699413"/>
            <a:ext cx="2897150" cy="1498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944" y="5685930"/>
            <a:ext cx="2951194" cy="4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Why Django?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356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94118"/>
            <a:ext cx="81067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Why Django</a:t>
            </a:r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?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Python, easy to read and understand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Don’t Repeat Yourself (DRY) Philosophy!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The community has done a lot of the thinking for you, including security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371600" lvl="2" indent="-457200">
              <a:buFont typeface="Arial"/>
              <a:buChar char="•"/>
            </a:pP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87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How Does Django Work?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986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33643"/>
            <a:ext cx="81067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Model-Template-View (MTV)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Model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Anything dealing with data and its representation (i.e. 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a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 user or a car or even data validation)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Template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How data is displayed, what it looks like, this is the presentation layer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View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data is presented to the template, the control logic, bridging models and template</a:t>
            </a:r>
          </a:p>
        </p:txBody>
      </p:sp>
    </p:spTree>
    <p:extLst>
      <p:ext uri="{BB962C8B-B14F-4D97-AF65-F5344CB8AC3E}">
        <p14:creationId xmlns:p14="http://schemas.microsoft.com/office/powerpoint/2010/main" val="33860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33643"/>
            <a:ext cx="81067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Django gives you: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Object-relational mapper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Define 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P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ython classes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Rich way of interacting with database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Automatic admin interface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Don’t waste your time creating an admin page, Django does this for you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Elegant URL design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Regex matching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Templating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 system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Fill in web pages on the fly!</a:t>
            </a:r>
          </a:p>
        </p:txBody>
      </p:sp>
    </p:spTree>
    <p:extLst>
      <p:ext uri="{BB962C8B-B14F-4D97-AF65-F5344CB8AC3E}">
        <p14:creationId xmlns:p14="http://schemas.microsoft.com/office/powerpoint/2010/main" val="36241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Diving in!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456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6348" y="1541334"/>
            <a:ext cx="6391304" cy="2728285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&lt;your terminal&gt;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$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python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runserver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Validating models...</a:t>
            </a:r>
          </a:p>
          <a:p>
            <a:endParaRPr lang="en-US" i="1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0 errors found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 version 1.4, using settings '</a:t>
            </a:r>
            <a:r>
              <a:rPr lang="en-US" sz="1600" i="1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rsvp.settings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Development server is running at http://127.0.0.1:8000/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Quit the server with CONTROL-</a:t>
            </a:r>
            <a:r>
              <a:rPr lang="en-US" sz="1600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C.z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 your terminal type: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999" y="4350880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Open your browser and visit: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6348" y="4898096"/>
            <a:ext cx="6391304" cy="556862"/>
          </a:xfrm>
          <a:prstGeom prst="roundRect">
            <a:avLst>
              <a:gd name="adj" fmla="val 23493"/>
            </a:avLst>
          </a:prstGeom>
          <a:solidFill>
            <a:schemeClr val="bg1">
              <a:lumMod val="95000"/>
            </a:schemeClr>
          </a:solidFill>
          <a:ln>
            <a:solidFill>
              <a:srgbClr val="2323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32323"/>
                </a:solidFill>
                <a:latin typeface="Consolas"/>
                <a:cs typeface="Consolas"/>
              </a:rPr>
              <a:t>l</a:t>
            </a:r>
            <a:r>
              <a:rPr lang="en-US" dirty="0" smtClean="0">
                <a:solidFill>
                  <a:srgbClr val="232323"/>
                </a:solidFill>
                <a:latin typeface="Consolas"/>
                <a:cs typeface="Consolas"/>
              </a:rPr>
              <a:t>ocalhost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:8000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325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33643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Django Project Structure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6348" y="1541334"/>
            <a:ext cx="6391304" cy="1809047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event/</a:t>
            </a:r>
          </a:p>
          <a:p>
            <a:r>
              <a:rPr lang="en-US" sz="1600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endParaRPr lang="en-US" sz="1600" i="1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rsvp/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</a:t>
            </a:r>
            <a:r>
              <a:rPr lang="en-US" sz="1600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sz="1600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sz="1600" i="1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settings.py</a:t>
            </a:r>
            <a:endParaRPr lang="en-US" sz="1600" i="1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urls.py</a:t>
            </a:r>
            <a:endParaRPr lang="en-US" sz="1600" i="1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wsgi.py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3942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999" y="996625"/>
            <a:ext cx="84625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Overview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Install Django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Website Architecture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The “10,000 foot view” of Django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Running a Django Server Locally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Django Project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Adding a Web Page, Creating a Model, and Developing an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Creating a Django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Admin Capabilities, 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Templating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, and Form Generation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scripts.mit.edu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997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next?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work on personal projects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learn algorithms (CLRS)</a:t>
            </a:r>
          </a:p>
          <a:p>
            <a:pPr marL="1714500" lvl="3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performance and memory management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grab a Python book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active online community, dive in!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SIPB, you can get involved with out projects!</a:t>
            </a:r>
          </a:p>
          <a:p>
            <a:pPr marL="1714500" lvl="3" indent="-342900">
              <a:buFont typeface="Arial"/>
              <a:buChar char="•"/>
            </a:pP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023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Class Material</a:t>
            </a:r>
          </a:p>
          <a:p>
            <a:pPr algn="ctr"/>
            <a:r>
              <a:rPr lang="en-US" sz="4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mit.edu</a:t>
            </a:r>
            <a:r>
              <a:rPr lang="en-US" sz="4400" dirty="0" smtClean="0">
                <a:solidFill>
                  <a:srgbClr val="232323"/>
                </a:solidFill>
                <a:latin typeface="Helvetica Neue"/>
                <a:cs typeface="Helvetica Neue"/>
              </a:rPr>
              <a:t>/omalley1/</a:t>
            </a:r>
            <a:r>
              <a:rPr lang="en-US" sz="4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django</a:t>
            </a:r>
            <a:endParaRPr lang="en-US" sz="4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4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906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Install Django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7901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6348" y="1533534"/>
            <a:ext cx="6391304" cy="418291"/>
          </a:xfrm>
          <a:prstGeom prst="roundRect">
            <a:avLst>
              <a:gd name="adj" fmla="val 2021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&lt;your terminal&gt;$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pip install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Django is a Python module: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76348" y="2077637"/>
            <a:ext cx="6391304" cy="418291"/>
          </a:xfrm>
          <a:prstGeom prst="roundRect">
            <a:avLst>
              <a:gd name="adj" fmla="val 2021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&lt;your terminal&gt;$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easy_install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77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Websites and Their Pieces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493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661" y="4528101"/>
            <a:ext cx="1725745" cy="172574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281" y="4528101"/>
            <a:ext cx="1230266" cy="172574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7344" y="3362617"/>
            <a:ext cx="3659385" cy="89993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99999" y="994118"/>
            <a:ext cx="81067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Front-end: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Broadly, it is what the user interacts with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W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here data is entered and displayed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Often sends information to backend for processing and storage</a:t>
            </a:r>
          </a:p>
          <a:p>
            <a:pPr marL="1371600" lvl="2" indent="-457200">
              <a:buFont typeface="Arial"/>
              <a:buChar char="•"/>
            </a:pP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84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9999" y="994118"/>
            <a:ext cx="8106786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Back-end: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Broadly, it receives data from front-end and processes and stores it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Responsible for “serving” content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Often composed of a database and management layer</a:t>
            </a:r>
          </a:p>
          <a:p>
            <a:pPr marL="1371600" lvl="2" indent="-457200">
              <a:buFont typeface="Arial"/>
              <a:buChar char="•"/>
            </a:pP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255" y="4056984"/>
            <a:ext cx="1228515" cy="1228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708" y="4056984"/>
            <a:ext cx="1227282" cy="1228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381" y="3989907"/>
            <a:ext cx="2633773" cy="136266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632476" y="4671241"/>
            <a:ext cx="858762" cy="0"/>
          </a:xfrm>
          <a:prstGeom prst="straightConnector1">
            <a:avLst/>
          </a:prstGeom>
          <a:ln w="53975">
            <a:solidFill>
              <a:srgbClr val="232323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28405" y="5418671"/>
            <a:ext cx="1797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frameworks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6466" y="5418671"/>
            <a:ext cx="1461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database</a:t>
            </a:r>
            <a:endParaRPr lang="en-US" sz="2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567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The “10,000 foot view” of Django</a:t>
            </a:r>
          </a:p>
        </p:txBody>
      </p:sp>
    </p:spTree>
    <p:extLst>
      <p:ext uri="{BB962C8B-B14F-4D97-AF65-F5344CB8AC3E}">
        <p14:creationId xmlns:p14="http://schemas.microsoft.com/office/powerpoint/2010/main" val="39391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771</Words>
  <Application>Microsoft Macintosh PowerPoint</Application>
  <PresentationFormat>On-screen Show (4:3)</PresentationFormat>
  <Paragraphs>142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Web Programming in Python with Django IAP 2013   Student Information Processing Board Luke O’Malley ‘14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Nathan Arce  Luke O’Malley</dc:title>
  <dc:creator>Daniel O'Malley</dc:creator>
  <cp:lastModifiedBy>Daniel O'Malley</cp:lastModifiedBy>
  <cp:revision>171</cp:revision>
  <dcterms:created xsi:type="dcterms:W3CDTF">2013-01-07T02:36:36Z</dcterms:created>
  <dcterms:modified xsi:type="dcterms:W3CDTF">2013-01-13T19:48:08Z</dcterms:modified>
</cp:coreProperties>
</file>