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8/24/22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87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44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40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0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83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84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4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3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53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46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8/24/22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6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EB2D8-A340-557A-0739-19738B13E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134537" cy="2866405"/>
          </a:xfrm>
        </p:spPr>
        <p:txBody>
          <a:bodyPr>
            <a:normAutofit/>
          </a:bodyPr>
          <a:lstStyle/>
          <a:p>
            <a:r>
              <a:rPr lang="en-US" sz="3800" dirty="0"/>
              <a:t>INTRODUCTION TO </a:t>
            </a:r>
            <a:r>
              <a:rPr lang="en-US" sz="3800" dirty="0">
                <a:solidFill>
                  <a:schemeClr val="accent1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55103-DA73-1E83-6B3A-E216D1BD6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4134537" cy="14751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Danny Lumian, Ph.D.</a:t>
            </a:r>
          </a:p>
          <a:p>
            <a:pPr>
              <a:lnSpc>
                <a:spcPct val="90000"/>
              </a:lnSpc>
            </a:pPr>
            <a:r>
              <a:rPr lang="en-US"/>
              <a:t>Data Science Training Specialist</a:t>
            </a:r>
          </a:p>
          <a:p>
            <a:pPr>
              <a:lnSpc>
                <a:spcPct val="90000"/>
              </a:lnSpc>
            </a:pPr>
            <a:r>
              <a:rPr lang="en-US"/>
              <a:t>NIH Office of Data Science Strategy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A ferris wheel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CB841E03-A67D-C342-F6C3-74CA129B5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5264837" y="1660585"/>
            <a:ext cx="6272272" cy="35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9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BB26C2-9658-9114-DE79-794D29A5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6A9276-DC34-CDF6-057E-7D9B99B4F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 platforms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R Studio</a:t>
            </a:r>
          </a:p>
          <a:p>
            <a:pPr lvl="1"/>
            <a:r>
              <a:rPr lang="en-US" dirty="0"/>
              <a:t>R Studio Cloud</a:t>
            </a:r>
          </a:p>
          <a:p>
            <a:r>
              <a:rPr lang="en-US" dirty="0"/>
              <a:t>R files</a:t>
            </a:r>
          </a:p>
          <a:p>
            <a:pPr lvl="1"/>
            <a:r>
              <a:rPr lang="en-US" dirty="0"/>
              <a:t>R script</a:t>
            </a:r>
          </a:p>
          <a:p>
            <a:pPr lvl="1"/>
            <a:r>
              <a:rPr lang="en-US" dirty="0"/>
              <a:t>R markdown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952F0-0BBA-296C-25D6-D3117B9AD9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Basic R commands</a:t>
            </a:r>
          </a:p>
          <a:p>
            <a:r>
              <a:rPr lang="en-US" dirty="0"/>
              <a:t>R packages and built-in datasets</a:t>
            </a:r>
          </a:p>
          <a:p>
            <a:r>
              <a:rPr lang="en-US" dirty="0"/>
              <a:t>Data import and export</a:t>
            </a:r>
          </a:p>
          <a:p>
            <a:r>
              <a:rPr lang="en-US" dirty="0"/>
              <a:t>Data manipulation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Saving your work</a:t>
            </a:r>
          </a:p>
        </p:txBody>
      </p:sp>
    </p:spTree>
    <p:extLst>
      <p:ext uri="{BB962C8B-B14F-4D97-AF65-F5344CB8AC3E}">
        <p14:creationId xmlns:p14="http://schemas.microsoft.com/office/powerpoint/2010/main" val="309489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CBEB9C-5BA9-6BF7-025C-70D030BE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2FC81-8FD5-934E-8648-6E3BAFD6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programming language and open-source software environment that can</a:t>
            </a:r>
          </a:p>
          <a:p>
            <a:pPr lvl="1"/>
            <a:r>
              <a:rPr lang="en-US" dirty="0"/>
              <a:t>Manipulate data</a:t>
            </a:r>
          </a:p>
          <a:p>
            <a:pPr lvl="1"/>
            <a:r>
              <a:rPr lang="en-US" dirty="0"/>
              <a:t>Visualize data</a:t>
            </a:r>
          </a:p>
          <a:p>
            <a:pPr lvl="1"/>
            <a:r>
              <a:rPr lang="en-US" dirty="0"/>
              <a:t>Perform statistics</a:t>
            </a:r>
          </a:p>
          <a:p>
            <a:r>
              <a:rPr lang="en-US" dirty="0"/>
              <a:t>Free and relatively easy to run in any environment</a:t>
            </a:r>
          </a:p>
          <a:p>
            <a:r>
              <a:rPr lang="en-US" dirty="0">
                <a:hlinkClick r:id="rId2"/>
              </a:rPr>
              <a:t>https://www.r-project.org/</a:t>
            </a: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127550-6E02-0F9E-3510-CF6554544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12" y="284672"/>
            <a:ext cx="2079973" cy="1621396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03626C-B364-0E9D-9CF0-DBA6AB2DD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589" y="1340846"/>
            <a:ext cx="4975654" cy="46559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755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0154-EB4F-5FCB-ED07-A7EB1B2D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954-3AA9-8814-97D0-5EE6F2708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integrated development environment (IDE) for R</a:t>
            </a:r>
          </a:p>
          <a:p>
            <a:r>
              <a:rPr lang="en-US" dirty="0"/>
              <a:t>Software that includes R, file explorer, graphics viewer, code notebook and more!</a:t>
            </a:r>
          </a:p>
          <a:p>
            <a:r>
              <a:rPr lang="en-US" dirty="0"/>
              <a:t>One stop shop for coding in R</a:t>
            </a:r>
          </a:p>
          <a:p>
            <a:r>
              <a:rPr lang="en-US" dirty="0">
                <a:hlinkClick r:id="rId2"/>
              </a:rPr>
              <a:t>https://rstudio.com/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1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3907EE3-8A46-A127-AF80-84F3302565B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3023" y="0"/>
            <a:ext cx="12195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964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135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PunchcardVTI</vt:lpstr>
      <vt:lpstr>INTRODUCTION TO R</vt:lpstr>
      <vt:lpstr>Topics Covered</vt:lpstr>
      <vt:lpstr>What is R?</vt:lpstr>
      <vt:lpstr>What is R Studio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Danny Lumian</dc:creator>
  <cp:lastModifiedBy>Danny Lumian</cp:lastModifiedBy>
  <cp:revision>9</cp:revision>
  <dcterms:created xsi:type="dcterms:W3CDTF">2022-08-24T14:58:18Z</dcterms:created>
  <dcterms:modified xsi:type="dcterms:W3CDTF">2022-08-24T16:50:51Z</dcterms:modified>
</cp:coreProperties>
</file>