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7073A-5898-49C3-ACA4-9FAC961FB7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8E1F4-B7B8-1BED-B99B-4D317FF8D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59CC3-DB54-28ED-7F65-93881682A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F80F-31DE-1E41-8A16-507144374B61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170FE-B74E-EE3D-858C-CD8167351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6A60F-DC94-96DF-C59B-2B350D3E6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6AE7-C0D7-F84D-93EA-06216B43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0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05C0F-2E94-B6A8-B6FC-F90E90016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2274C-A704-4FD6-7CA3-32675FF25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C6462-90AC-E31E-A56E-91551A149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F80F-31DE-1E41-8A16-507144374B61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24E68-B8EC-1AA3-780C-51C29175B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DB1B5-EB66-78CF-B388-18EF5F9E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6AE7-C0D7-F84D-93EA-06216B43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51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19E412-C5EB-1869-BEB8-96A59F9F5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BD462-89EB-0921-3683-7101C463B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BD846-3A09-0FC4-045C-92D5C93C0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F80F-31DE-1E41-8A16-507144374B61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8235D-3696-AE25-85DC-4204FE139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C8EEC-B638-A3D2-4A29-DFE0AE1E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6AE7-C0D7-F84D-93EA-06216B43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9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F916-D8E2-24F7-FC7D-9AAA01AE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4F4AD-DD61-294D-E195-AF0150D40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963F9-F6C6-DA40-3D71-ED9318F88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F80F-31DE-1E41-8A16-507144374B61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BF2C5-D2D7-4F87-D492-D34F4801E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C0D49-AAF2-6158-D631-90C758474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6AE7-C0D7-F84D-93EA-06216B43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4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BAEDD-61A9-3034-B9A3-552DDFAE6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62A50-CBC3-C605-6F1B-7C5CAEF8D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952EE-D8F8-270E-AE29-3034C246C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F80F-31DE-1E41-8A16-507144374B61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E454A-3EF2-8A33-6B7A-CFD64245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1B504-089B-A89A-07BC-24A691D3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6AE7-C0D7-F84D-93EA-06216B43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00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D3448-94F1-AB85-C835-7282F4482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60A32-03CE-4A91-0D64-6882EC9B3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B510E-6145-5969-1692-08F980825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F23B0-F8B3-9E13-E592-C4828330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F80F-31DE-1E41-8A16-507144374B61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8F951-2185-CA9C-AB38-FEA0F8FC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C0484-EE16-ABFD-7F82-96BB08B3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6AE7-C0D7-F84D-93EA-06216B43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9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1865-7D80-0BB2-A7C0-A95E05DA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131A9-6E8D-948D-4BE8-4CAFA4CDC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11D3C-9E19-03E2-F5EC-4E850BAFB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6A273A-4A89-0A36-E865-C0B96930C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70A69-AB2A-FDB1-83EC-58FA9DD8B9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5B4403-945F-18C2-7E96-ACFFB262D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F80F-31DE-1E41-8A16-507144374B61}" type="datetimeFigureOut">
              <a:rPr lang="en-US" smtClean="0"/>
              <a:t>9/22/22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0713E9-550E-B64D-F61A-1AFDBDC6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532921-DD8E-E359-7D83-83A73200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6AE7-C0D7-F84D-93EA-06216B43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3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A6F12-883B-B7DE-CA63-3DC1EF95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E86D56-6379-2935-993F-55E18E1B9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F80F-31DE-1E41-8A16-507144374B61}" type="datetimeFigureOut">
              <a:rPr lang="en-US" smtClean="0"/>
              <a:t>9/22/22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07665-819D-B398-632E-A58288984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8174F-A10A-B304-2379-BEF09B9E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6AE7-C0D7-F84D-93EA-06216B43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05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3D5B7D-8B4F-81FD-4D7A-726A92EE5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F80F-31DE-1E41-8A16-507144374B61}" type="datetimeFigureOut">
              <a:rPr lang="en-US" smtClean="0"/>
              <a:t>9/22/22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DBF67-7F4E-76F5-332B-44048A94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66EBB-7D01-916B-C283-2303EAAFF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6AE7-C0D7-F84D-93EA-06216B43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0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23763-900A-B00C-55BA-2A3B5B7A1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0FA0A-5B77-5741-1B6A-3900A692B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ED688-27FB-7A7A-76E7-1FBF58D41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BE702-ED15-3565-D9CD-0F60382EF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F80F-31DE-1E41-8A16-507144374B61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D7D8E-43B1-2AFF-8902-0C2A669DE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9109E-5349-4FCE-B17B-90EC5F222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6AE7-C0D7-F84D-93EA-06216B43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4A64-2FBA-2598-ADF2-6FD909687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643F6A-FE06-FB25-0702-EF172CFA8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96B8A-BD55-2F99-9993-3C8ECA2EB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BA251-D717-38AE-67DE-557F60CE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F80F-31DE-1E41-8A16-507144374B61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D24A8-5657-2AF6-E7BA-9CE2C7CB3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B357E-B309-95F5-F322-130A23BD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6AE7-C0D7-F84D-93EA-06216B43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6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5AB9C2-C927-DC35-E385-34E00BD46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2D2F0-A0E1-4C60-B60C-70B17A5C7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72111-ABF2-5E18-AEA8-429525E6F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DF80F-31DE-1E41-8A16-507144374B61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FA614-4990-7976-81B7-223683457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EC9F4-2782-7057-5F4A-19E75DC2C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F6AE7-C0D7-F84D-93EA-06216B43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0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hda.com/english/articles/39-regression-model-diagnostics/161-linear-regression-assumptions-and-diagnostics-in-r-essentials/#building-a-regression-mode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E1DF4-515D-7F53-3CA7-63BDA96F75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Regression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E2369-F87A-BC21-6722-080903C9AC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Danny Lumian, Ph.D.</a:t>
            </a:r>
          </a:p>
          <a:p>
            <a:r>
              <a:rPr lang="en-US" dirty="0"/>
              <a:t>NIH ODSS</a:t>
            </a:r>
          </a:p>
        </p:txBody>
      </p:sp>
    </p:spTree>
    <p:extLst>
      <p:ext uri="{BB962C8B-B14F-4D97-AF65-F5344CB8AC3E}">
        <p14:creationId xmlns:p14="http://schemas.microsoft.com/office/powerpoint/2010/main" val="4014299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F4DD-A2AE-4489-E8D0-B6357F49D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Mtcars</a:t>
            </a:r>
            <a:r>
              <a:rPr lang="en-US" dirty="0"/>
              <a:t> Data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7E208AB-A99F-B171-9552-6AD011FC8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1400" y="2343944"/>
            <a:ext cx="7569200" cy="3314700"/>
          </a:xfrm>
        </p:spPr>
      </p:pic>
    </p:spTree>
    <p:extLst>
      <p:ext uri="{BB962C8B-B14F-4D97-AF65-F5344CB8AC3E}">
        <p14:creationId xmlns:p14="http://schemas.microsoft.com/office/powerpoint/2010/main" val="65974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9B16-CDA1-B4C0-ACB7-B997E79B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54DFF-F407-EA4E-7770-5F07C82BE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Linear relationship.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Multivariate normality.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No or little multicollinearity.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No auto-correlation.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Homoscedasticity.</a:t>
            </a:r>
          </a:p>
          <a:p>
            <a:endParaRPr lang="en-US" dirty="0"/>
          </a:p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http://www.sthda.com/english/articles/39-regression-model-diagnostics/161-linear-regression-assumptions-and-diagnostics-in-r-essentials/#building-a-regression-model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0250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36FC-D66D-84EC-D306-46A4F4869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Train-Test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BFABE-CD4F-EC20-B914-1E37BA79B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trainDataIndex</a:t>
            </a:r>
            <a:r>
              <a:rPr lang="en-US" dirty="0"/>
              <a:t> = </a:t>
            </a:r>
            <a:r>
              <a:rPr lang="en-US" dirty="0" err="1"/>
              <a:t>createDataPartition</a:t>
            </a:r>
            <a:r>
              <a:rPr lang="en-US" dirty="0"/>
              <a:t>(</a:t>
            </a:r>
            <a:r>
              <a:rPr lang="en-US" dirty="0" err="1"/>
              <a:t>mtcars$mpg</a:t>
            </a:r>
            <a:r>
              <a:rPr lang="en-US" dirty="0"/>
              <a:t>, p=0.7, list = FALSE)</a:t>
            </a:r>
          </a:p>
          <a:p>
            <a:r>
              <a:rPr lang="en-US" dirty="0" err="1"/>
              <a:t>trainData</a:t>
            </a:r>
            <a:r>
              <a:rPr lang="en-US" dirty="0"/>
              <a:t> = </a:t>
            </a:r>
            <a:r>
              <a:rPr lang="en-US" dirty="0" err="1"/>
              <a:t>mtcars</a:t>
            </a:r>
            <a:r>
              <a:rPr lang="en-US" dirty="0"/>
              <a:t>[</a:t>
            </a:r>
            <a:r>
              <a:rPr lang="en-US" dirty="0" err="1"/>
              <a:t>trainDataIndex</a:t>
            </a:r>
            <a:r>
              <a:rPr lang="en-US" dirty="0"/>
              <a:t>, ]</a:t>
            </a:r>
          </a:p>
          <a:p>
            <a:r>
              <a:rPr lang="en-US" dirty="0" err="1"/>
              <a:t>testData</a:t>
            </a:r>
            <a:r>
              <a:rPr lang="en-US" dirty="0"/>
              <a:t> = </a:t>
            </a:r>
            <a:r>
              <a:rPr lang="en-US" dirty="0" err="1"/>
              <a:t>mtcars</a:t>
            </a:r>
            <a:r>
              <a:rPr lang="en-US" dirty="0"/>
              <a:t>[-</a:t>
            </a:r>
            <a:r>
              <a:rPr lang="en-US" dirty="0" err="1"/>
              <a:t>trainDataIndex</a:t>
            </a:r>
            <a:r>
              <a:rPr lang="en-US" dirty="0"/>
              <a:t>, ]</a:t>
            </a:r>
          </a:p>
        </p:txBody>
      </p:sp>
    </p:spTree>
    <p:extLst>
      <p:ext uri="{BB962C8B-B14F-4D97-AF65-F5344CB8AC3E}">
        <p14:creationId xmlns:p14="http://schemas.microsoft.com/office/powerpoint/2010/main" val="1009555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DA24F-EAAC-5C6B-337C-31ABDEF6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1B65B-B8F7-170D-1027-D2DB24AA9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&lt;- </a:t>
            </a:r>
            <a:r>
              <a:rPr lang="en-US" dirty="0" err="1"/>
              <a:t>lm</a:t>
            </a:r>
            <a:r>
              <a:rPr lang="en-US" dirty="0"/>
              <a:t>(mpg ~ carb + </a:t>
            </a:r>
            <a:r>
              <a:rPr lang="en-US" dirty="0" err="1"/>
              <a:t>qsec</a:t>
            </a:r>
            <a:r>
              <a:rPr lang="en-US" dirty="0"/>
              <a:t> + </a:t>
            </a:r>
            <a:r>
              <a:rPr lang="en-US" dirty="0" err="1"/>
              <a:t>wt</a:t>
            </a:r>
            <a:r>
              <a:rPr lang="en-US" dirty="0"/>
              <a:t>, data = </a:t>
            </a:r>
            <a:r>
              <a:rPr lang="en-US" dirty="0" err="1"/>
              <a:t>trainData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The model predicts miles per gallon based on number of carburetors, quarter mile time and weight.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5920301-CB88-CA23-E218-76E77502A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806" y="4191000"/>
            <a:ext cx="69215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10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DB8EFB-8434-A026-EA8E-9DFFE22B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summary(model)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8FE2B925-90B2-3372-4872-E0AD868CF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739" y="1791640"/>
            <a:ext cx="6636522" cy="482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75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430E-F7E1-9AAA-BA6F-038895659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3C09C-6B2F-FFC7-6A1D-671823F10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 = predict(model, </a:t>
            </a:r>
            <a:r>
              <a:rPr lang="en-US" dirty="0" err="1"/>
              <a:t>newdata</a:t>
            </a:r>
            <a:r>
              <a:rPr lang="en-US" dirty="0"/>
              <a:t> = </a:t>
            </a:r>
            <a:r>
              <a:rPr lang="en-US" dirty="0" err="1"/>
              <a:t>testData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Predictions are made on the test data set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B7A7D1D-F3ED-E824-4733-74E6FAA05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423" y="4657468"/>
            <a:ext cx="7772400" cy="114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81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F028A-FE32-7FBA-4387-34E9AFB9B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predictions with actual values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E1A4962-B5BF-98CC-7F59-F9C96CFA4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90688"/>
            <a:ext cx="7772400" cy="479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25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151</Words>
  <Application>Microsoft Macintosh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Office Theme</vt:lpstr>
      <vt:lpstr>Linear Regression in R</vt:lpstr>
      <vt:lpstr>Mtcars Data</vt:lpstr>
      <vt:lpstr>Linear Regression Assumptions</vt:lpstr>
      <vt:lpstr>Train-Test Split</vt:lpstr>
      <vt:lpstr>Fit the model</vt:lpstr>
      <vt:lpstr>summary(model)</vt:lpstr>
      <vt:lpstr>Make predictions</vt:lpstr>
      <vt:lpstr>Compare predictions with actual values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in R</dc:title>
  <dc:creator>Danny Lumian</dc:creator>
  <cp:lastModifiedBy>Danny Lumian</cp:lastModifiedBy>
  <cp:revision>5</cp:revision>
  <dcterms:created xsi:type="dcterms:W3CDTF">2022-09-22T16:02:12Z</dcterms:created>
  <dcterms:modified xsi:type="dcterms:W3CDTF">2022-09-22T18:02:32Z</dcterms:modified>
</cp:coreProperties>
</file>