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26621-7BA3-0346-9B64-55304E4928EF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5EC8-0F93-0A4F-A760-E31DDF0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D943B-2D3B-184E-B34B-9EE5F8706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1AB7-1EF2-48D7-5303-B40341A7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16D91-76DA-81DD-2D11-940EF08F2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A038-B52D-CAB0-138C-D647DC63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F87A-ED30-9EA6-41E2-EDD844D1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2ED-547F-3C0B-8C6A-3458620E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5B0A-08C5-E77F-3FE0-78B1C523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409B7-6544-42EF-2083-E41A9091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D6C6-D0A3-88F6-2DB4-25218DC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7774-C602-AF99-A481-64A33872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801D-E8A1-5EE5-E173-A9FE4903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D41C1-CF2B-22CD-1647-F303F483E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D18B-7690-1D94-02BD-1890AE98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B1E0-BA70-013F-EE38-A77E6F82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31F0-D3A0-A0D8-6D18-A2448223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BE5F-32B4-1308-911F-BE5E9FF1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4A4-5480-2DDD-0DED-2E3BF4A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9ACC-2B05-4273-0482-4DC5A7AD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5361-7EFF-8136-B49A-1822138E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EA31-517E-F0C7-A457-A1B182CE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914C-2CF1-2A72-4ADA-B42FD2DB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A886-7F8A-B507-AD5A-F6A2C0A1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3E0C-3CF0-9B43-A90C-296E9254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8E64-7951-9C31-05CC-23770F15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9767-47F5-83E0-4841-6F3749B8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0A0-1E7B-0CED-60D2-9DD6F1E4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7A95-2080-6028-BEDA-D14D9DAE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3506-531B-B677-AA46-A9A62F90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0564A-DA8C-6C29-7F54-249434EE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878DA-DD8C-9F7D-3BC9-F6AE7AF7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3AF9-278A-8932-F68F-EDFCEA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0198-23AF-6D5F-7475-8D1E86A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8403-EEE3-E9CB-129D-4EBC21D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6857-7294-7501-72E4-6BC803C8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4BA81-EE9A-AEFC-EEAB-17273520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E97DA-67EB-F939-15D5-1CBA554B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6809-B01E-7C91-2F76-DB841C77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0418C-D280-5E54-B34B-2C0059DC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991A9-8CBA-005B-2BB0-43623899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5C2A-808F-4A61-F7C1-BD7CFFD4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2DA3-19E2-9230-6013-D674528A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C5FBF-0D52-79CC-6B16-6748794C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47143-59BF-A0F4-0E6F-81FAF5B9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D465-D56B-A248-99FF-DF9504A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7BCE-6D84-E2E7-AD54-1912161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0611-595D-2B0D-6996-9F05B8A1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DB5-4B2F-A4E9-975F-48B3258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28DE-371D-59AB-D668-911CC36B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0CA4-0FD6-AFE6-B8C7-ECA25765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4B1EB-B057-A41F-428F-BDA4A76D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83F1-D077-DDBF-1413-FE1E6B40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1CF9-BE37-246E-31D1-E16A1DC9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3076-7650-B5EA-5D2F-F2F1ABC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356-AE8C-C2B1-85C6-3DE39ADE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08FE4-62F1-0052-C445-4814AE04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E8435-3914-8BA7-41CB-3C1A16DF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7801-33EF-547B-8552-52DC8340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74CA-8183-C35A-4420-07478DF5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3EA7-0A10-EEA8-FF8B-6F11B5D8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C6AB2-66CC-E962-F864-1A4547B4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CE98-5F24-5E33-9727-FD1E231B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AD45-DEFD-13CE-7E9C-0A7829CD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4CAE-979B-3F4B-8AB8-007393DF56E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D6D3-375D-622F-0408-A561BF09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1F4A-7F86-DC7A-5A1F-0AA4B917F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0C6-EBDD-7D47-8DEF-7AD263461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2D8-A340-557A-0739-19738B13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3800" dirty="0"/>
              <a:t>INTRODUCTION TO 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br>
              <a:rPr lang="en-US" sz="3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Iris Classification Example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5103-DA73-1E83-6B3A-E216D1BD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Danny Lumian, Ph.D.</a:t>
            </a:r>
          </a:p>
          <a:p>
            <a:pPr>
              <a:lnSpc>
                <a:spcPct val="90000"/>
              </a:lnSpc>
            </a:pPr>
            <a:r>
              <a:rPr lang="en-US"/>
              <a:t>Data Science Training Specialist</a:t>
            </a:r>
          </a:p>
          <a:p>
            <a:pPr>
              <a:lnSpc>
                <a:spcPct val="90000"/>
              </a:lnSpc>
            </a:pPr>
            <a:r>
              <a:rPr lang="en-US"/>
              <a:t>NIH Office of Data Science Strategy</a:t>
            </a:r>
          </a:p>
        </p:txBody>
      </p:sp>
      <p:pic>
        <p:nvPicPr>
          <p:cNvPr id="18" name="Picture 3" descr="A ferris wheel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CB841E03-A67D-C342-F6C3-74CA129B5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5264837" y="1660585"/>
            <a:ext cx="6272272" cy="3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9322-3F3D-E6F0-1DE5-10B4199D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Iris Classification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0A6-8932-2472-D297-955F37DC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notebook uses the built-in Iris dataset to outline a basic approach to machine learning with a decision tree classifier</a:t>
            </a:r>
          </a:p>
          <a:p>
            <a:endParaRPr lang="en-US" dirty="0"/>
          </a:p>
          <a:p>
            <a:r>
              <a:rPr lang="en-US" dirty="0"/>
              <a:t>There are 4 features and 1 target variable consisting of 3 groups</a:t>
            </a:r>
          </a:p>
          <a:p>
            <a:endParaRPr lang="en-US" dirty="0"/>
          </a:p>
          <a:p>
            <a:r>
              <a:rPr lang="en-US" dirty="0"/>
              <a:t>This notebook uses several popular machine learning libraries in R</a:t>
            </a:r>
          </a:p>
        </p:txBody>
      </p:sp>
    </p:spTree>
    <p:extLst>
      <p:ext uri="{BB962C8B-B14F-4D97-AF65-F5344CB8AC3E}">
        <p14:creationId xmlns:p14="http://schemas.microsoft.com/office/powerpoint/2010/main" val="24680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836-B189-2BE5-3D9D-A0B9291D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(data = iris, </a:t>
            </a:r>
            <a:r>
              <a:rPr lang="en-US" sz="3200" dirty="0" err="1"/>
              <a:t>aes</a:t>
            </a:r>
            <a:r>
              <a:rPr lang="en-US" sz="3200" dirty="0"/>
              <a:t>(x=Species)) + </a:t>
            </a:r>
            <a:r>
              <a:rPr lang="en-US" sz="3200" dirty="0" err="1"/>
              <a:t>geom_bar</a:t>
            </a:r>
            <a:r>
              <a:rPr lang="en-US" sz="3200" dirty="0"/>
              <a:t>()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9DEC017-25BB-E894-E30E-57617742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</p:spPr>
      </p:pic>
    </p:spTree>
    <p:extLst>
      <p:ext uri="{BB962C8B-B14F-4D97-AF65-F5344CB8AC3E}">
        <p14:creationId xmlns:p14="http://schemas.microsoft.com/office/powerpoint/2010/main" val="2079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836-B189-2BE5-3D9D-A0B9291D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(data = iris, </a:t>
            </a:r>
            <a:r>
              <a:rPr lang="en-US" sz="3200" dirty="0" err="1"/>
              <a:t>aes</a:t>
            </a:r>
            <a:r>
              <a:rPr lang="en-US" sz="3200" dirty="0"/>
              <a:t>(x=Species, fill=Species)) + </a:t>
            </a:r>
            <a:r>
              <a:rPr lang="en-US" sz="3200" dirty="0" err="1"/>
              <a:t>geom_bar</a:t>
            </a:r>
            <a:r>
              <a:rPr lang="en-US" sz="3200" dirty="0"/>
              <a:t>() +</a:t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 err="1"/>
              <a:t>scale_fill_manual</a:t>
            </a:r>
            <a:r>
              <a:rPr lang="en-US" sz="3200" dirty="0"/>
              <a:t>(values = c('</a:t>
            </a:r>
            <a:r>
              <a:rPr lang="en-US" sz="3200" dirty="0" err="1"/>
              <a:t>lightblue</a:t>
            </a:r>
            <a:r>
              <a:rPr lang="en-US" sz="3200" dirty="0"/>
              <a:t>', 'navy', '</a:t>
            </a:r>
            <a:r>
              <a:rPr lang="en-US" sz="3200" dirty="0" err="1"/>
              <a:t>steelblue</a:t>
            </a:r>
            <a:r>
              <a:rPr lang="en-US" sz="3200" dirty="0"/>
              <a:t>'))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99748E6-0AC0-7334-06BD-D098A075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10" y="1825625"/>
            <a:ext cx="7050779" cy="4351338"/>
          </a:xfrm>
        </p:spPr>
      </p:pic>
    </p:spTree>
    <p:extLst>
      <p:ext uri="{BB962C8B-B14F-4D97-AF65-F5344CB8AC3E}">
        <p14:creationId xmlns:p14="http://schemas.microsoft.com/office/powerpoint/2010/main" val="16787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128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R  Iris Classification Example Notebook</vt:lpstr>
      <vt:lpstr>Iris Classification</vt:lpstr>
      <vt:lpstr>ggplot(data = iris, aes(x=Species)) + geom_bar()</vt:lpstr>
      <vt:lpstr>ggplot(data = iris, aes(x=Species, fill=Species)) + geom_bar() +   scale_fill_manual(values = c('lightblue', 'navy', 'steelblue'))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 Iris Classification Example Notebook</dc:title>
  <dc:creator>Danny Lumian</dc:creator>
  <cp:lastModifiedBy>Danny Lumian</cp:lastModifiedBy>
  <cp:revision>5</cp:revision>
  <dcterms:created xsi:type="dcterms:W3CDTF">2022-09-01T14:38:22Z</dcterms:created>
  <dcterms:modified xsi:type="dcterms:W3CDTF">2022-09-01T16:12:10Z</dcterms:modified>
</cp:coreProperties>
</file>