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65" r:id="rId2"/>
    <p:sldId id="272" r:id="rId3"/>
    <p:sldId id="267" r:id="rId4"/>
    <p:sldId id="268" r:id="rId5"/>
    <p:sldId id="270" r:id="rId6"/>
    <p:sldId id="271" r:id="rId7"/>
  </p:sldIdLst>
  <p:sldSz cx="9906000" cy="6858000" type="A4"/>
  <p:notesSz cx="7010400" cy="9296400"/>
  <p:defaultTextStyle>
    <a:defPPr>
      <a:defRPr lang="en-US"/>
    </a:defPPr>
    <a:lvl1pPr marL="0" algn="l" defTabSz="422590" rtl="0" eaLnBrk="1" latinLnBrk="0" hangingPunct="1">
      <a:defRPr sz="1700" kern="1200">
        <a:solidFill>
          <a:schemeClr val="tx1"/>
        </a:solidFill>
        <a:latin typeface="+mn-lt"/>
        <a:ea typeface="+mn-ea"/>
        <a:cs typeface="+mn-cs"/>
      </a:defRPr>
    </a:lvl1pPr>
    <a:lvl2pPr marL="422590" algn="l" defTabSz="422590" rtl="0" eaLnBrk="1" latinLnBrk="0" hangingPunct="1">
      <a:defRPr sz="1700" kern="1200">
        <a:solidFill>
          <a:schemeClr val="tx1"/>
        </a:solidFill>
        <a:latin typeface="+mn-lt"/>
        <a:ea typeface="+mn-ea"/>
        <a:cs typeface="+mn-cs"/>
      </a:defRPr>
    </a:lvl2pPr>
    <a:lvl3pPr marL="845180" algn="l" defTabSz="422590" rtl="0" eaLnBrk="1" latinLnBrk="0" hangingPunct="1">
      <a:defRPr sz="1700" kern="1200">
        <a:solidFill>
          <a:schemeClr val="tx1"/>
        </a:solidFill>
        <a:latin typeface="+mn-lt"/>
        <a:ea typeface="+mn-ea"/>
        <a:cs typeface="+mn-cs"/>
      </a:defRPr>
    </a:lvl3pPr>
    <a:lvl4pPr marL="1267770" algn="l" defTabSz="422590" rtl="0" eaLnBrk="1" latinLnBrk="0" hangingPunct="1">
      <a:defRPr sz="1700" kern="1200">
        <a:solidFill>
          <a:schemeClr val="tx1"/>
        </a:solidFill>
        <a:latin typeface="+mn-lt"/>
        <a:ea typeface="+mn-ea"/>
        <a:cs typeface="+mn-cs"/>
      </a:defRPr>
    </a:lvl4pPr>
    <a:lvl5pPr marL="1690360" algn="l" defTabSz="422590" rtl="0" eaLnBrk="1" latinLnBrk="0" hangingPunct="1">
      <a:defRPr sz="1700" kern="1200">
        <a:solidFill>
          <a:schemeClr val="tx1"/>
        </a:solidFill>
        <a:latin typeface="+mn-lt"/>
        <a:ea typeface="+mn-ea"/>
        <a:cs typeface="+mn-cs"/>
      </a:defRPr>
    </a:lvl5pPr>
    <a:lvl6pPr marL="2112950" algn="l" defTabSz="422590" rtl="0" eaLnBrk="1" latinLnBrk="0" hangingPunct="1">
      <a:defRPr sz="1700" kern="1200">
        <a:solidFill>
          <a:schemeClr val="tx1"/>
        </a:solidFill>
        <a:latin typeface="+mn-lt"/>
        <a:ea typeface="+mn-ea"/>
        <a:cs typeface="+mn-cs"/>
      </a:defRPr>
    </a:lvl6pPr>
    <a:lvl7pPr marL="2535540" algn="l" defTabSz="422590" rtl="0" eaLnBrk="1" latinLnBrk="0" hangingPunct="1">
      <a:defRPr sz="1700" kern="1200">
        <a:solidFill>
          <a:schemeClr val="tx1"/>
        </a:solidFill>
        <a:latin typeface="+mn-lt"/>
        <a:ea typeface="+mn-ea"/>
        <a:cs typeface="+mn-cs"/>
      </a:defRPr>
    </a:lvl7pPr>
    <a:lvl8pPr marL="2958130" algn="l" defTabSz="422590" rtl="0" eaLnBrk="1" latinLnBrk="0" hangingPunct="1">
      <a:defRPr sz="1700" kern="1200">
        <a:solidFill>
          <a:schemeClr val="tx1"/>
        </a:solidFill>
        <a:latin typeface="+mn-lt"/>
        <a:ea typeface="+mn-ea"/>
        <a:cs typeface="+mn-cs"/>
      </a:defRPr>
    </a:lvl8pPr>
    <a:lvl9pPr marL="3380720" algn="l" defTabSz="42259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guide id="3" orient="horz" pos="2160">
          <p15:clr>
            <a:srgbClr val="A4A3A4"/>
          </p15:clr>
        </p15:guide>
        <p15:guide id="4"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0" autoAdjust="0"/>
    <p:restoredTop sz="50000" autoAdjust="0"/>
  </p:normalViewPr>
  <p:slideViewPr>
    <p:cSldViewPr snapToGrid="0" snapToObjects="1">
      <p:cViewPr varScale="1">
        <p:scale>
          <a:sx n="71" d="100"/>
          <a:sy n="71" d="100"/>
        </p:scale>
        <p:origin x="1194" y="78"/>
      </p:cViewPr>
      <p:guideLst>
        <p:guide orient="horz" pos="2448"/>
        <p:guide pos="3264"/>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2" d="100"/>
          <a:sy n="52" d="100"/>
        </p:scale>
        <p:origin x="-3346" y="-8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975F918-27EB-4C9B-92DB-A7ECAE2C9917}" type="datetimeFigureOut">
              <a:rPr lang="es-MX" smtClean="0"/>
              <a:pPr/>
              <a:t>27/02/2024</a:t>
            </a:fld>
            <a:endParaRPr lang="es-MX"/>
          </a:p>
        </p:txBody>
      </p:sp>
      <p:sp>
        <p:nvSpPr>
          <p:cNvPr id="4" name="3 Marcador de imagen de diapositiva"/>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627E94-6C0C-422A-90B7-3F57CCB66766}" type="slidenum">
              <a:rPr lang="es-MX" smtClean="0"/>
              <a:pPr/>
              <a:t>‹Nº›</a:t>
            </a:fld>
            <a:endParaRPr lang="es-MX"/>
          </a:p>
        </p:txBody>
      </p:sp>
    </p:spTree>
    <p:extLst>
      <p:ext uri="{BB962C8B-B14F-4D97-AF65-F5344CB8AC3E}">
        <p14:creationId xmlns:p14="http://schemas.microsoft.com/office/powerpoint/2010/main" val="3959609129"/>
      </p:ext>
    </p:extLst>
  </p:cSld>
  <p:clrMap bg1="lt1" tx1="dk1" bg2="lt2" tx2="dk2" accent1="accent1" accent2="accent2" accent3="accent3" accent4="accent4" accent5="accent5" accent6="accent6" hlink="hlink" folHlink="folHlink"/>
  <p:notesStyle>
    <a:lvl1pPr marL="0" algn="l" defTabSz="845180" rtl="0" eaLnBrk="1" latinLnBrk="0" hangingPunct="1">
      <a:defRPr sz="1100" kern="1200">
        <a:solidFill>
          <a:schemeClr val="tx1"/>
        </a:solidFill>
        <a:latin typeface="+mn-lt"/>
        <a:ea typeface="+mn-ea"/>
        <a:cs typeface="+mn-cs"/>
      </a:defRPr>
    </a:lvl1pPr>
    <a:lvl2pPr marL="422590" algn="l" defTabSz="845180" rtl="0" eaLnBrk="1" latinLnBrk="0" hangingPunct="1">
      <a:defRPr sz="1100" kern="1200">
        <a:solidFill>
          <a:schemeClr val="tx1"/>
        </a:solidFill>
        <a:latin typeface="+mn-lt"/>
        <a:ea typeface="+mn-ea"/>
        <a:cs typeface="+mn-cs"/>
      </a:defRPr>
    </a:lvl2pPr>
    <a:lvl3pPr marL="845180" algn="l" defTabSz="845180" rtl="0" eaLnBrk="1" latinLnBrk="0" hangingPunct="1">
      <a:defRPr sz="1100" kern="1200">
        <a:solidFill>
          <a:schemeClr val="tx1"/>
        </a:solidFill>
        <a:latin typeface="+mn-lt"/>
        <a:ea typeface="+mn-ea"/>
        <a:cs typeface="+mn-cs"/>
      </a:defRPr>
    </a:lvl3pPr>
    <a:lvl4pPr marL="1267770" algn="l" defTabSz="845180" rtl="0" eaLnBrk="1" latinLnBrk="0" hangingPunct="1">
      <a:defRPr sz="1100" kern="1200">
        <a:solidFill>
          <a:schemeClr val="tx1"/>
        </a:solidFill>
        <a:latin typeface="+mn-lt"/>
        <a:ea typeface="+mn-ea"/>
        <a:cs typeface="+mn-cs"/>
      </a:defRPr>
    </a:lvl4pPr>
    <a:lvl5pPr marL="1690360" algn="l" defTabSz="845180" rtl="0" eaLnBrk="1" latinLnBrk="0" hangingPunct="1">
      <a:defRPr sz="1100" kern="1200">
        <a:solidFill>
          <a:schemeClr val="tx1"/>
        </a:solidFill>
        <a:latin typeface="+mn-lt"/>
        <a:ea typeface="+mn-ea"/>
        <a:cs typeface="+mn-cs"/>
      </a:defRPr>
    </a:lvl5pPr>
    <a:lvl6pPr marL="2112950" algn="l" defTabSz="845180" rtl="0" eaLnBrk="1" latinLnBrk="0" hangingPunct="1">
      <a:defRPr sz="1100" kern="1200">
        <a:solidFill>
          <a:schemeClr val="tx1"/>
        </a:solidFill>
        <a:latin typeface="+mn-lt"/>
        <a:ea typeface="+mn-ea"/>
        <a:cs typeface="+mn-cs"/>
      </a:defRPr>
    </a:lvl6pPr>
    <a:lvl7pPr marL="2535540" algn="l" defTabSz="845180" rtl="0" eaLnBrk="1" latinLnBrk="0" hangingPunct="1">
      <a:defRPr sz="1100" kern="1200">
        <a:solidFill>
          <a:schemeClr val="tx1"/>
        </a:solidFill>
        <a:latin typeface="+mn-lt"/>
        <a:ea typeface="+mn-ea"/>
        <a:cs typeface="+mn-cs"/>
      </a:defRPr>
    </a:lvl7pPr>
    <a:lvl8pPr marL="2958130" algn="l" defTabSz="845180" rtl="0" eaLnBrk="1" latinLnBrk="0" hangingPunct="1">
      <a:defRPr sz="1100" kern="1200">
        <a:solidFill>
          <a:schemeClr val="tx1"/>
        </a:solidFill>
        <a:latin typeface="+mn-lt"/>
        <a:ea typeface="+mn-ea"/>
        <a:cs typeface="+mn-cs"/>
      </a:defRPr>
    </a:lvl8pPr>
    <a:lvl9pPr marL="3380720" algn="l" defTabSz="84518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s-ES_tradnl"/>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84690" y="6008353"/>
            <a:ext cx="6173040" cy="75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9732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664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00605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3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4"/>
            <a:ext cx="8543925" cy="1500187"/>
          </a:xfrm>
        </p:spPr>
        <p:txBody>
          <a:bodyPr/>
          <a:lstStyle>
            <a:lvl1pPr marL="0" indent="0">
              <a:buNone/>
              <a:defRPr sz="2500">
                <a:solidFill>
                  <a:schemeClr val="tx1"/>
                </a:solidFill>
              </a:defRPr>
            </a:lvl1pPr>
            <a:lvl2pPr marL="478921" indent="0">
              <a:buNone/>
              <a:defRPr sz="2100">
                <a:solidFill>
                  <a:schemeClr val="tx1">
                    <a:tint val="75000"/>
                  </a:schemeClr>
                </a:solidFill>
              </a:defRPr>
            </a:lvl2pPr>
            <a:lvl3pPr marL="957843" indent="0">
              <a:buNone/>
              <a:defRPr sz="1900">
                <a:solidFill>
                  <a:schemeClr val="tx1">
                    <a:tint val="75000"/>
                  </a:schemeClr>
                </a:solidFill>
              </a:defRPr>
            </a:lvl3pPr>
            <a:lvl4pPr marL="1436763" indent="0">
              <a:buNone/>
              <a:defRPr sz="1700">
                <a:solidFill>
                  <a:schemeClr val="tx1">
                    <a:tint val="75000"/>
                  </a:schemeClr>
                </a:solidFill>
              </a:defRPr>
            </a:lvl4pPr>
            <a:lvl5pPr marL="1915685" indent="0">
              <a:buNone/>
              <a:defRPr sz="1700">
                <a:solidFill>
                  <a:schemeClr val="tx1">
                    <a:tint val="75000"/>
                  </a:schemeClr>
                </a:solidFill>
              </a:defRPr>
            </a:lvl5pPr>
            <a:lvl6pPr marL="2394606" indent="0">
              <a:buNone/>
              <a:defRPr sz="1700">
                <a:solidFill>
                  <a:schemeClr val="tx1">
                    <a:tint val="75000"/>
                  </a:schemeClr>
                </a:solidFill>
              </a:defRPr>
            </a:lvl6pPr>
            <a:lvl7pPr marL="2873528" indent="0">
              <a:buNone/>
              <a:defRPr sz="1700">
                <a:solidFill>
                  <a:schemeClr val="tx1">
                    <a:tint val="75000"/>
                  </a:schemeClr>
                </a:solidFill>
              </a:defRPr>
            </a:lvl7pPr>
            <a:lvl8pPr marL="3352448" indent="0">
              <a:buNone/>
              <a:defRPr sz="1700">
                <a:solidFill>
                  <a:schemeClr val="tx1">
                    <a:tint val="75000"/>
                  </a:schemeClr>
                </a:solidFill>
              </a:defRPr>
            </a:lvl8pPr>
            <a:lvl9pPr marL="3831370" indent="0">
              <a:buNone/>
              <a:defRPr sz="17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2097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311531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926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42585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6889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6"/>
            <a:ext cx="5014913" cy="4873625"/>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569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400"/>
            </a:lvl1pPr>
            <a:lvl2pPr marL="478921" indent="0">
              <a:buNone/>
              <a:defRPr sz="2900"/>
            </a:lvl2pPr>
            <a:lvl3pPr marL="957843" indent="0">
              <a:buNone/>
              <a:defRPr sz="2500"/>
            </a:lvl3pPr>
            <a:lvl4pPr marL="1436763" indent="0">
              <a:buNone/>
              <a:defRPr sz="2100"/>
            </a:lvl4pPr>
            <a:lvl5pPr marL="1915685" indent="0">
              <a:buNone/>
              <a:defRPr sz="2100"/>
            </a:lvl5pPr>
            <a:lvl6pPr marL="2394606" indent="0">
              <a:buNone/>
              <a:defRPr sz="2100"/>
            </a:lvl6pPr>
            <a:lvl7pPr marL="2873528" indent="0">
              <a:buNone/>
              <a:defRPr sz="2100"/>
            </a:lvl7pPr>
            <a:lvl8pPr marL="3352448" indent="0">
              <a:buNone/>
              <a:defRPr sz="2100"/>
            </a:lvl8pPr>
            <a:lvl9pPr marL="3831370"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27/02/2024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37197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84518" tIns="42259" rIns="84518" bIns="42259"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84518" tIns="42259" rIns="84518" bIns="42259"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1"/>
            <a:ext cx="2228850" cy="365125"/>
          </a:xfrm>
          <a:prstGeom prst="rect">
            <a:avLst/>
          </a:prstGeom>
        </p:spPr>
        <p:txBody>
          <a:bodyPr vert="horz" lIns="84518" tIns="42259" rIns="84518" bIns="42259" rtlCol="0" anchor="ctr"/>
          <a:lstStyle>
            <a:lvl1pPr algn="l">
              <a:defRPr sz="1300">
                <a:solidFill>
                  <a:schemeClr val="tx1">
                    <a:tint val="75000"/>
                  </a:schemeClr>
                </a:solidFill>
              </a:defRPr>
            </a:lvl1pPr>
          </a:lstStyle>
          <a:p>
            <a:fld id="{1BE9C28F-1A0D-3B4E-BE84-3E367B26BF21}" type="datetimeFigureOut">
              <a:rPr lang="es-ES_tradnl" smtClean="0"/>
              <a:pPr/>
              <a:t>27/02/2024</a:t>
            </a:fld>
            <a:endParaRPr lang="es-ES_tradnl"/>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84518" tIns="42259" rIns="84518" bIns="42259" rtlCol="0" anchor="ctr"/>
          <a:lstStyle>
            <a:lvl1pPr algn="ctr">
              <a:defRPr sz="13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84518" tIns="42259" rIns="84518" bIns="42259" rtlCol="0" anchor="ctr"/>
          <a:lstStyle>
            <a:lvl1pPr algn="r">
              <a:defRPr sz="1300">
                <a:solidFill>
                  <a:schemeClr val="tx1">
                    <a:tint val="75000"/>
                  </a:schemeClr>
                </a:solidFill>
              </a:defRPr>
            </a:lvl1p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18617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7843" rtl="0" eaLnBrk="1" latinLnBrk="0" hangingPunct="1">
        <a:lnSpc>
          <a:spcPct val="90000"/>
        </a:lnSpc>
        <a:spcBef>
          <a:spcPct val="0"/>
        </a:spcBef>
        <a:buNone/>
        <a:defRPr sz="4600" kern="1200">
          <a:solidFill>
            <a:schemeClr val="tx1"/>
          </a:solidFill>
          <a:latin typeface="+mj-lt"/>
          <a:ea typeface="+mj-ea"/>
          <a:cs typeface="+mj-cs"/>
        </a:defRPr>
      </a:lvl1pPr>
    </p:titleStyle>
    <p:bodyStyle>
      <a:lvl1pPr marL="239460" indent="-239460" algn="l" defTabSz="957843" rtl="0" eaLnBrk="1" latinLnBrk="0" hangingPunct="1">
        <a:lnSpc>
          <a:spcPct val="90000"/>
        </a:lnSpc>
        <a:spcBef>
          <a:spcPts val="1047"/>
        </a:spcBef>
        <a:buFont typeface="Arial" panose="020B0604020202020204" pitchFamily="34" charset="0"/>
        <a:buChar char="•"/>
        <a:defRPr sz="2900" kern="1200">
          <a:solidFill>
            <a:schemeClr val="tx1"/>
          </a:solidFill>
          <a:latin typeface="+mn-lt"/>
          <a:ea typeface="+mn-ea"/>
          <a:cs typeface="+mn-cs"/>
        </a:defRPr>
      </a:lvl1pPr>
      <a:lvl2pPr marL="718382" indent="-239460" algn="l" defTabSz="957843" rtl="0" eaLnBrk="1" latinLnBrk="0" hangingPunct="1">
        <a:lnSpc>
          <a:spcPct val="90000"/>
        </a:lnSpc>
        <a:spcBef>
          <a:spcPts val="524"/>
        </a:spcBef>
        <a:buFont typeface="Arial" panose="020B0604020202020204" pitchFamily="34" charset="0"/>
        <a:buChar char="•"/>
        <a:defRPr sz="2500" kern="1200">
          <a:solidFill>
            <a:schemeClr val="tx1"/>
          </a:solidFill>
          <a:latin typeface="+mn-lt"/>
          <a:ea typeface="+mn-ea"/>
          <a:cs typeface="+mn-cs"/>
        </a:defRPr>
      </a:lvl2pPr>
      <a:lvl3pPr marL="1197303" indent="-239460" algn="l" defTabSz="957843" rtl="0" eaLnBrk="1" latinLnBrk="0" hangingPunct="1">
        <a:lnSpc>
          <a:spcPct val="90000"/>
        </a:lnSpc>
        <a:spcBef>
          <a:spcPts val="524"/>
        </a:spcBef>
        <a:buFont typeface="Arial" panose="020B0604020202020204" pitchFamily="34" charset="0"/>
        <a:buChar char="•"/>
        <a:defRPr sz="2100" kern="1200">
          <a:solidFill>
            <a:schemeClr val="tx1"/>
          </a:solidFill>
          <a:latin typeface="+mn-lt"/>
          <a:ea typeface="+mn-ea"/>
          <a:cs typeface="+mn-cs"/>
        </a:defRPr>
      </a:lvl3pPr>
      <a:lvl4pPr marL="167622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4pPr>
      <a:lvl5pPr marL="215514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5pPr>
      <a:lvl6pPr marL="2634066"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2988"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1909"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0830"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843" rtl="0" eaLnBrk="1" latinLnBrk="0" hangingPunct="1">
        <a:defRPr sz="1900" kern="1200">
          <a:solidFill>
            <a:schemeClr val="tx1"/>
          </a:solidFill>
          <a:latin typeface="+mn-lt"/>
          <a:ea typeface="+mn-ea"/>
          <a:cs typeface="+mn-cs"/>
        </a:defRPr>
      </a:lvl1pPr>
      <a:lvl2pPr marL="478921" algn="l" defTabSz="957843" rtl="0" eaLnBrk="1" latinLnBrk="0" hangingPunct="1">
        <a:defRPr sz="1900" kern="1200">
          <a:solidFill>
            <a:schemeClr val="tx1"/>
          </a:solidFill>
          <a:latin typeface="+mn-lt"/>
          <a:ea typeface="+mn-ea"/>
          <a:cs typeface="+mn-cs"/>
        </a:defRPr>
      </a:lvl2pPr>
      <a:lvl3pPr marL="957843" algn="l" defTabSz="957843" rtl="0" eaLnBrk="1" latinLnBrk="0" hangingPunct="1">
        <a:defRPr sz="1900" kern="1200">
          <a:solidFill>
            <a:schemeClr val="tx1"/>
          </a:solidFill>
          <a:latin typeface="+mn-lt"/>
          <a:ea typeface="+mn-ea"/>
          <a:cs typeface="+mn-cs"/>
        </a:defRPr>
      </a:lvl3pPr>
      <a:lvl4pPr marL="1436763" algn="l" defTabSz="957843" rtl="0" eaLnBrk="1" latinLnBrk="0" hangingPunct="1">
        <a:defRPr sz="1900" kern="1200">
          <a:solidFill>
            <a:schemeClr val="tx1"/>
          </a:solidFill>
          <a:latin typeface="+mn-lt"/>
          <a:ea typeface="+mn-ea"/>
          <a:cs typeface="+mn-cs"/>
        </a:defRPr>
      </a:lvl4pPr>
      <a:lvl5pPr marL="1915685" algn="l" defTabSz="957843" rtl="0" eaLnBrk="1" latinLnBrk="0" hangingPunct="1">
        <a:defRPr sz="1900" kern="1200">
          <a:solidFill>
            <a:schemeClr val="tx1"/>
          </a:solidFill>
          <a:latin typeface="+mn-lt"/>
          <a:ea typeface="+mn-ea"/>
          <a:cs typeface="+mn-cs"/>
        </a:defRPr>
      </a:lvl5pPr>
      <a:lvl6pPr marL="2394606" algn="l" defTabSz="957843" rtl="0" eaLnBrk="1" latinLnBrk="0" hangingPunct="1">
        <a:defRPr sz="1900" kern="1200">
          <a:solidFill>
            <a:schemeClr val="tx1"/>
          </a:solidFill>
          <a:latin typeface="+mn-lt"/>
          <a:ea typeface="+mn-ea"/>
          <a:cs typeface="+mn-cs"/>
        </a:defRPr>
      </a:lvl6pPr>
      <a:lvl7pPr marL="2873528" algn="l" defTabSz="957843" rtl="0" eaLnBrk="1" latinLnBrk="0" hangingPunct="1">
        <a:defRPr sz="1900" kern="1200">
          <a:solidFill>
            <a:schemeClr val="tx1"/>
          </a:solidFill>
          <a:latin typeface="+mn-lt"/>
          <a:ea typeface="+mn-ea"/>
          <a:cs typeface="+mn-cs"/>
        </a:defRPr>
      </a:lvl7pPr>
      <a:lvl8pPr marL="3352448" algn="l" defTabSz="957843" rtl="0" eaLnBrk="1" latinLnBrk="0" hangingPunct="1">
        <a:defRPr sz="1900" kern="1200">
          <a:solidFill>
            <a:schemeClr val="tx1"/>
          </a:solidFill>
          <a:latin typeface="+mn-lt"/>
          <a:ea typeface="+mn-ea"/>
          <a:cs typeface="+mn-cs"/>
        </a:defRPr>
      </a:lvl8pPr>
      <a:lvl9pPr marL="3831370" algn="l" defTabSz="9578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transparencia@upp.edu.m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upp.edu.m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702364" y="70388"/>
            <a:ext cx="8706679" cy="1070037"/>
          </a:xfrm>
          <a:prstGeom prst="rect">
            <a:avLst/>
          </a:prstGeom>
          <a:noFill/>
        </p:spPr>
        <p:txBody>
          <a:bodyPr wrap="square" rtlCol="0">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599661" y="1140425"/>
            <a:ext cx="8706678" cy="4964244"/>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La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Universidad Politécnica de Pachuca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ubicada en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VII, IX y XXX, 14, 34 y 35 informándole lo siguiente: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Para el caso de alumnos, los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 serán recabados y utilizados por la institución para realizar las actividades que posteriormente se describirán, son los siguientes: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completo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Edad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Sexo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3, 4, 5,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Correo Electrónico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2, 3, 4, 6,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telefónico fijo y móvil de: estudiante, padres y/o tutor (será utilizado para las finalidades 1, 2, 3, 4,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Clave Única de Registro de Población (CURP) (será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seguridad social (será utilizado para las finalidades 1, 6);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matrícula (será utilizado para las finalidades 2, 3, 4,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630555"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Certificados de estudios (será utilizado para las finalidades 1, 3, 4, 5,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200" kern="100" dirty="0">
              <a:effectLst/>
              <a:latin typeface="Montserrat" panose="00000500000000000000" pitchFamily="2" charset="0"/>
              <a:ea typeface="Calibri" panose="020F0502020204030204" pitchFamily="34" charset="0"/>
              <a:cs typeface="Times New Roman" panose="02020603050405020304" pitchFamily="18" charset="0"/>
            </a:endParaRPr>
          </a:p>
        </p:txBody>
      </p:sp>
      <p:pic>
        <p:nvPicPr>
          <p:cNvPr id="6" name="Imagen 5">
            <a:extLst>
              <a:ext uri="{FF2B5EF4-FFF2-40B4-BE49-F238E27FC236}">
                <a16:creationId xmlns:a16="http://schemas.microsoft.com/office/drawing/2014/main" id="{7E9356BF-C772-40C7-88EE-07BF7D79519C}"/>
              </a:ext>
            </a:extLst>
          </p:cNvPr>
          <p:cNvPicPr>
            <a:picLocks noChangeAspect="1"/>
          </p:cNvPicPr>
          <p:nvPr/>
        </p:nvPicPr>
        <p:blipFill>
          <a:blip r:embed="rId2"/>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135957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86484A-451B-6B4F-BF81-DDB14631E90F}"/>
              </a:ext>
            </a:extLst>
          </p:cNvPr>
          <p:cNvSpPr txBox="1"/>
          <p:nvPr/>
        </p:nvSpPr>
        <p:spPr>
          <a:xfrm>
            <a:off x="618065" y="1405048"/>
            <a:ext cx="8596983" cy="4693080"/>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Además de los datos personales anteriormente mencionados, utilizaremos los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considerados como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Domicilio (será utilizado para las finalidades 1, 5,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 médico (será utilizado para las finalidades 1, 6);</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Informes psicológicos (será utilizado para las finalidades 1, 3, 4);</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Escuela de procedencia (será utilizado para las finalidades 1, 2,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Calificaciones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Lugar y fecha de Nacimiento (será utilizado para las finalidades 1, 2,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las finalidades 1,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que recabamos y utilizamos de usted, son necesarios para el servicio y/o trámite que solicita y los utilizaremos para las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finalidades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 conformidad al fundamento legal referido en cada una de ellas: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
        <p:nvSpPr>
          <p:cNvPr id="6" name="CuadroTexto 5">
            <a:extLst>
              <a:ext uri="{FF2B5EF4-FFF2-40B4-BE49-F238E27FC236}">
                <a16:creationId xmlns:a16="http://schemas.microsoft.com/office/drawing/2014/main" id="{71F98F06-6F77-4391-95B0-7D3E109E8462}"/>
              </a:ext>
            </a:extLst>
          </p:cNvPr>
          <p:cNvSpPr txBox="1"/>
          <p:nvPr/>
        </p:nvSpPr>
        <p:spPr>
          <a:xfrm>
            <a:off x="618065" y="367072"/>
            <a:ext cx="8669870" cy="1037976"/>
          </a:xfrm>
          <a:prstGeom prst="rect">
            <a:avLst/>
          </a:prstGeom>
          <a:noFill/>
        </p:spPr>
        <p:txBody>
          <a:bodyPr wrap="square">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E12B5CA7-23AE-4090-95D1-EBE6B4C60796}"/>
              </a:ext>
            </a:extLst>
          </p:cNvPr>
          <p:cNvPicPr>
            <a:picLocks noChangeAspect="1"/>
          </p:cNvPicPr>
          <p:nvPr/>
        </p:nvPicPr>
        <p:blipFill>
          <a:blip r:embed="rId2"/>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37874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636103" y="58225"/>
            <a:ext cx="8401879" cy="972830"/>
          </a:xfrm>
          <a:prstGeom prst="rect">
            <a:avLst/>
          </a:prstGeom>
          <a:noFill/>
        </p:spPr>
        <p:txBody>
          <a:bodyPr wrap="square" rtlCol="0">
            <a:spAutoFit/>
          </a:bodyPr>
          <a:lstStyle/>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145772" y="647062"/>
            <a:ext cx="9382540" cy="6167586"/>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Llevar a cabo la inscripción como alumno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14, 15, 16, 17 y 43 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Atender y resolver situaciones relacionadas con la evaluación, entrega de calificaciones, expedición de documentos y complimiento de obligaciones de los alumnos y/o egresados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44, 45, 47, 48, 49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internado de pregrado de los estudiantes de la Licenciatura en Médico Cirujano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114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 y 2 del Reglamento de Internado de Pregrado de la Licenciatura en Médico Cirujano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servicio social de los estudiantes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artículos 1, 2, 4, 9, 10, 11, 12, 16, 21, 32 del Reglamento de Servicio Social de la Universidad Politécnica de Pachuca;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Cumplir con las solicitudes judiciales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19 fracción II de la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organizar visitas industriales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promover los Programas de Becas Institucionales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1, 2, 4, 6, 9, 19, 20, 21, 22, 23, 24, 27, 33, 34, 35, 36, 54 y 55</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del Reglamento de Becas Institucionales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pic>
        <p:nvPicPr>
          <p:cNvPr id="6" name="Imagen 5">
            <a:extLst>
              <a:ext uri="{FF2B5EF4-FFF2-40B4-BE49-F238E27FC236}">
                <a16:creationId xmlns:a16="http://schemas.microsoft.com/office/drawing/2014/main" id="{5F9C9E05-9A4D-4A88-82A3-44A29AF5253F}"/>
              </a:ext>
            </a:extLst>
          </p:cNvPr>
          <p:cNvPicPr>
            <a:picLocks noChangeAspect="1"/>
          </p:cNvPicPr>
          <p:nvPr/>
        </p:nvPicPr>
        <p:blipFill>
          <a:blip r:embed="rId2"/>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326981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27652" y="231153"/>
            <a:ext cx="8176591"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1749FBB-1832-4D04-8BD1-18448AB32A09}"/>
              </a:ext>
            </a:extLst>
          </p:cNvPr>
          <p:cNvSpPr txBox="1"/>
          <p:nvPr/>
        </p:nvSpPr>
        <p:spPr>
          <a:xfrm>
            <a:off x="801757" y="1207632"/>
            <a:ext cx="8030818" cy="1375826"/>
          </a:xfrm>
          <a:prstGeom prst="rect">
            <a:avLst/>
          </a:prstGeom>
          <a:noFill/>
        </p:spPr>
        <p:txBody>
          <a:bodyPr wrap="square">
            <a:spAutoFit/>
          </a:bodyPr>
          <a:lstStyle/>
          <a:p>
            <a:pPr algn="just">
              <a:lnSpc>
                <a:spcPct val="107000"/>
              </a:lnSpc>
              <a:spcAft>
                <a:spcPts val="800"/>
              </a:spcAft>
            </a:pP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Cláusula de Transferencia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Se le informa que, con fundamento en los artículos 98, fracciones V y VI, y 99 de la </a:t>
            </a:r>
            <a:r>
              <a:rPr lang="es-ES" sz="11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sus </a:t>
            </a: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datos personales</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serán transferidos con el objetivo de cumplir con las obligaciones de la Universidad Politécnica de Pachuca y garantizar los derechos estudiantiles de sus integrantes de la siguiente forma: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E5338770-D23B-442F-A84A-65C3CAAE74DC}"/>
              </a:ext>
            </a:extLst>
          </p:cNvPr>
          <p:cNvGraphicFramePr>
            <a:graphicFrameLocks noGrp="1"/>
          </p:cNvGraphicFramePr>
          <p:nvPr>
            <p:extLst>
              <p:ext uri="{D42A27DB-BD31-4B8C-83A1-F6EECF244321}">
                <p14:modId xmlns:p14="http://schemas.microsoft.com/office/powerpoint/2010/main" val="3858703851"/>
              </p:ext>
            </p:extLst>
          </p:nvPr>
        </p:nvGraphicFramePr>
        <p:xfrm>
          <a:off x="827405" y="2564606"/>
          <a:ext cx="8251190" cy="2873375"/>
        </p:xfrm>
        <a:graphic>
          <a:graphicData uri="http://schemas.openxmlformats.org/drawingml/2006/table">
            <a:tbl>
              <a:tblPr firstRow="1" firstCol="1" bandRow="1"/>
              <a:tblGrid>
                <a:gridCol w="1734820">
                  <a:extLst>
                    <a:ext uri="{9D8B030D-6E8A-4147-A177-3AD203B41FA5}">
                      <a16:colId xmlns:a16="http://schemas.microsoft.com/office/drawing/2014/main" val="343651083"/>
                    </a:ext>
                  </a:extLst>
                </a:gridCol>
                <a:gridCol w="1845945">
                  <a:extLst>
                    <a:ext uri="{9D8B030D-6E8A-4147-A177-3AD203B41FA5}">
                      <a16:colId xmlns:a16="http://schemas.microsoft.com/office/drawing/2014/main" val="2557085446"/>
                    </a:ext>
                  </a:extLst>
                </a:gridCol>
                <a:gridCol w="2394585">
                  <a:extLst>
                    <a:ext uri="{9D8B030D-6E8A-4147-A177-3AD203B41FA5}">
                      <a16:colId xmlns:a16="http://schemas.microsoft.com/office/drawing/2014/main" val="2762694788"/>
                    </a:ext>
                  </a:extLst>
                </a:gridCol>
                <a:gridCol w="2275840">
                  <a:extLst>
                    <a:ext uri="{9D8B030D-6E8A-4147-A177-3AD203B41FA5}">
                      <a16:colId xmlns:a16="http://schemas.microsoft.com/office/drawing/2014/main" val="4049593558"/>
                    </a:ext>
                  </a:extLst>
                </a:gridCol>
              </a:tblGrid>
              <a:tr h="0">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Destinatarios de los datos personales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Finalidad</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personales sensibles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590393736"/>
                  </a:ext>
                </a:extLst>
              </a:tr>
              <a:tr h="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Instituto Mexicano del Seguro Social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Asignación de Número de Seguridad Social en razón del seguro facultativo</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Número de Seguridad Social; Número de Matricula.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594997981"/>
                  </a:ext>
                </a:extLst>
              </a:tr>
              <a:tr h="89027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Dirección General de Profesiones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Registro de Títulos Electrónicos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Certificados de estudio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Domicilio; Escuela de Procedencia; Calificaciones; Lugar y fecha de nacimiento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559982691"/>
                  </a:ext>
                </a:extLst>
              </a:tr>
              <a:tr h="353695">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CENEVAL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admisión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500435397"/>
                  </a:ext>
                </a:extLst>
              </a:tr>
              <a:tr h="61849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Auditores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Auditorías de matrícula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Número de Matrícula; Licenciatura que se cursa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470227907"/>
                  </a:ext>
                </a:extLst>
              </a:tr>
            </a:tbl>
          </a:graphicData>
        </a:graphic>
      </p:graphicFrame>
      <p:pic>
        <p:nvPicPr>
          <p:cNvPr id="5" name="Imagen 4">
            <a:extLst>
              <a:ext uri="{FF2B5EF4-FFF2-40B4-BE49-F238E27FC236}">
                <a16:creationId xmlns:a16="http://schemas.microsoft.com/office/drawing/2014/main" id="{0EA6501A-A5E2-4D12-90CB-1D12AA2F978C}"/>
              </a:ext>
            </a:extLst>
          </p:cNvPr>
          <p:cNvPicPr>
            <a:picLocks noChangeAspect="1"/>
          </p:cNvPicPr>
          <p:nvPr/>
        </p:nvPicPr>
        <p:blipFill>
          <a:blip r:embed="rId2"/>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18678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1497496" y="401887"/>
            <a:ext cx="7636200"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4DD86AB-BE1D-4864-8A48-2E21A1175BDA}"/>
              </a:ext>
            </a:extLst>
          </p:cNvPr>
          <p:cNvSpPr txBox="1"/>
          <p:nvPr/>
        </p:nvSpPr>
        <p:spPr>
          <a:xfrm>
            <a:off x="294861" y="1581391"/>
            <a:ext cx="9316278" cy="3651641"/>
          </a:xfrm>
          <a:prstGeom prst="rect">
            <a:avLst/>
          </a:prstGeom>
          <a:noFill/>
        </p:spPr>
        <p:txBody>
          <a:bodyPr wrap="square">
            <a:spAutoFit/>
          </a:bodyPr>
          <a:lstStyle/>
          <a:p>
            <a:pPr algn="just">
              <a:lnSpc>
                <a:spcPct val="107000"/>
              </a:lnSpc>
              <a:spcBef>
                <a:spcPts val="1200"/>
              </a:spcBef>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Por otro lado, también se le informa que sus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no podrán ser transferidos de ninguna forma, al menos que medie su autorización expresa y por escrito, salvo las excepciones contenidas en el artículo 7 de la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y los datos personales sensibles jamás serán divulgados ni compartidos con terceros, salvo los indicados en la Cláusula de Transferencia o por alguna de las excepciones para hacerlo sin su consentimiento, establecidas en la Ley de Protección de Datos Personales en Posesión de Sujetos Obligados para el Estado de Hidalgo.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Nota</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Le</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informamos que las finalidades del tratamiento, así como las transferencias previamente mencionadas pueden realizarse sin su consentimiento de acuerdo a lo establecido en los artículos 19 y 98 de la citada Ley de Protección de Datos Personales, los cuales contienen los casos en que el tratamiento y transferencia de datos personales podrá realizarse sin el consentimiento del titular, por lo que si usted desea manifestar su negativa para llevar a cabo el tratamiento y transferencia de sus datos personales descritos en los apartados anteriores, se</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pone a su disposición el correo electrónico </a:t>
            </a:r>
            <a:r>
              <a:rPr lang="es-ES_tradnl" sz="1200" b="1"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transparencia@upp.edu.mx</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200" dirty="0"/>
          </a:p>
        </p:txBody>
      </p:sp>
      <p:pic>
        <p:nvPicPr>
          <p:cNvPr id="5" name="Imagen 4">
            <a:extLst>
              <a:ext uri="{FF2B5EF4-FFF2-40B4-BE49-F238E27FC236}">
                <a16:creationId xmlns:a16="http://schemas.microsoft.com/office/drawing/2014/main" id="{4E0F3667-7F28-4872-9609-3304422D6DA9}"/>
              </a:ext>
            </a:extLst>
          </p:cNvPr>
          <p:cNvPicPr>
            <a:picLocks noChangeAspect="1"/>
          </p:cNvPicPr>
          <p:nvPr/>
        </p:nvPicPr>
        <p:blipFill>
          <a:blip r:embed="rId3"/>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271997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50843" y="253951"/>
            <a:ext cx="8004313"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382838" y="1356738"/>
            <a:ext cx="9039457" cy="4670381"/>
          </a:xfrm>
          <a:prstGeom prst="rect">
            <a:avLst/>
          </a:prstGeom>
          <a:noFill/>
        </p:spPr>
        <p:txBody>
          <a:bodyPr wrap="square" rtlCol="0">
            <a:spAutoFit/>
          </a:bodyPr>
          <a:lstStyle/>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 le informa que es necesario que firme una Autorización para el Uso de Datos Personales, misma que podrá ser solicitada en el Departamento de Recursos Humanos y que deberá ser entregada a la misma área para su resguardo.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La última actualización y/o modificación del presente aviso es la indicada al final del mismo. En el supuesto de que exista una modificación posterior a la presente, la notificación se hará directamente en las oficinas del área responsable de la protección de sus datos o a través de la página web institucional (</a:t>
            </a:r>
            <a:r>
              <a:rPr lang="es-MX" sz="1200"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www.upp.edu.mx</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Usted tiene derecho a conocer qué datos personales tenemos de usted, para qué los utilizamos y las condiciones del uso que les damos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(acceso)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Asimismo, es su derecho solicitar la corrección de su información personal en caso de que esté desactualizada, sea inexacta o incompleta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(rectificación)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que la eliminemos de nuestros registros o bases de datos cuando considere que la misma no está siendo utilizada conforme a los principios, deberes y obligaciones previstas en la normativa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(cancelación)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así como oponerse al uso de sus datos personales para fines específicos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(oposición)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Estos derechos se conocen como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derechos ARCO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Para conocer el procedimiento y requisitos para el ejercicio de los derechos ARCO, llevar a cabo el ejercicio de cualquiera de los derechos ARCO y resolver dudas respecto al ejercicio del derecho a la protección de datos personales, deberá ponerse en contacto con la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Unidad de Transparencia del Poder Ejecutivo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 través de los siguientes medios: Camino Real de la Plata,  Núm. 301, planta baja, Fraccionamiento Zona Plateada, C.P. 42084, Pachuca de Soto, Hidalgo, teléfonos 771 718 6215 o 771 797 5276, E-mail: uipg@hidalgo.gob.mx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Última fecha de actualización. 13/07/2023</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pic>
        <p:nvPicPr>
          <p:cNvPr id="6" name="Imagen 5">
            <a:extLst>
              <a:ext uri="{FF2B5EF4-FFF2-40B4-BE49-F238E27FC236}">
                <a16:creationId xmlns:a16="http://schemas.microsoft.com/office/drawing/2014/main" id="{EA0601BF-F86C-4232-ADC9-2C769DF0105E}"/>
              </a:ext>
            </a:extLst>
          </p:cNvPr>
          <p:cNvPicPr>
            <a:picLocks noChangeAspect="1"/>
          </p:cNvPicPr>
          <p:nvPr/>
        </p:nvPicPr>
        <p:blipFill>
          <a:blip r:embed="rId3"/>
          <a:stretch>
            <a:fillRect/>
          </a:stretch>
        </p:blipFill>
        <p:spPr>
          <a:xfrm>
            <a:off x="8407494" y="5992670"/>
            <a:ext cx="669271" cy="794942"/>
          </a:xfrm>
          <a:prstGeom prst="rect">
            <a:avLst/>
          </a:prstGeom>
        </p:spPr>
      </p:pic>
    </p:spTree>
    <p:extLst>
      <p:ext uri="{BB962C8B-B14F-4D97-AF65-F5344CB8AC3E}">
        <p14:creationId xmlns:p14="http://schemas.microsoft.com/office/powerpoint/2010/main" val="8317200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1182</TotalTime>
  <Words>1716</Words>
  <Application>Microsoft Office PowerPoint</Application>
  <PresentationFormat>A4 (210 x 297 mm)</PresentationFormat>
  <Paragraphs>76</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Calibri Light</vt:lpstr>
      <vt:lpstr>Graphik Regular</vt:lpstr>
      <vt:lpstr>Montserrat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124</cp:revision>
  <cp:lastPrinted>2023-01-16T20:35:25Z</cp:lastPrinted>
  <dcterms:created xsi:type="dcterms:W3CDTF">2017-07-28T17:23:18Z</dcterms:created>
  <dcterms:modified xsi:type="dcterms:W3CDTF">2024-02-27T20:06:46Z</dcterms:modified>
</cp:coreProperties>
</file>