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32405638" cy="43205400"/>
  <p:notesSz cx="6858000" cy="9144000"/>
  <p:defaultTextStyle>
    <a:defPPr>
      <a:defRPr lang="es-ES"/>
    </a:defPPr>
    <a:lvl1pPr marL="0" algn="l" defTabSz="2160270" rtl="0" eaLnBrk="1" latinLnBrk="0" hangingPunct="1">
      <a:defRPr sz="8500" kern="1200">
        <a:solidFill>
          <a:schemeClr val="tx1"/>
        </a:solidFill>
        <a:latin typeface="+mn-lt"/>
        <a:ea typeface="+mn-ea"/>
        <a:cs typeface="+mn-cs"/>
      </a:defRPr>
    </a:lvl1pPr>
    <a:lvl2pPr marL="2160270" algn="l" defTabSz="2160270" rtl="0" eaLnBrk="1" latinLnBrk="0" hangingPunct="1">
      <a:defRPr sz="8500" kern="1200">
        <a:solidFill>
          <a:schemeClr val="tx1"/>
        </a:solidFill>
        <a:latin typeface="+mn-lt"/>
        <a:ea typeface="+mn-ea"/>
        <a:cs typeface="+mn-cs"/>
      </a:defRPr>
    </a:lvl2pPr>
    <a:lvl3pPr marL="4320540" algn="l" defTabSz="2160270" rtl="0" eaLnBrk="1" latinLnBrk="0" hangingPunct="1">
      <a:defRPr sz="8500" kern="1200">
        <a:solidFill>
          <a:schemeClr val="tx1"/>
        </a:solidFill>
        <a:latin typeface="+mn-lt"/>
        <a:ea typeface="+mn-ea"/>
        <a:cs typeface="+mn-cs"/>
      </a:defRPr>
    </a:lvl3pPr>
    <a:lvl4pPr marL="6480810" algn="l" defTabSz="2160270" rtl="0" eaLnBrk="1" latinLnBrk="0" hangingPunct="1">
      <a:defRPr sz="8500" kern="1200">
        <a:solidFill>
          <a:schemeClr val="tx1"/>
        </a:solidFill>
        <a:latin typeface="+mn-lt"/>
        <a:ea typeface="+mn-ea"/>
        <a:cs typeface="+mn-cs"/>
      </a:defRPr>
    </a:lvl4pPr>
    <a:lvl5pPr marL="8641080" algn="l" defTabSz="2160270" rtl="0" eaLnBrk="1" latinLnBrk="0" hangingPunct="1">
      <a:defRPr sz="8500" kern="1200">
        <a:solidFill>
          <a:schemeClr val="tx1"/>
        </a:solidFill>
        <a:latin typeface="+mn-lt"/>
        <a:ea typeface="+mn-ea"/>
        <a:cs typeface="+mn-cs"/>
      </a:defRPr>
    </a:lvl5pPr>
    <a:lvl6pPr marL="10801350" algn="l" defTabSz="2160270" rtl="0" eaLnBrk="1" latinLnBrk="0" hangingPunct="1">
      <a:defRPr sz="8500" kern="1200">
        <a:solidFill>
          <a:schemeClr val="tx1"/>
        </a:solidFill>
        <a:latin typeface="+mn-lt"/>
        <a:ea typeface="+mn-ea"/>
        <a:cs typeface="+mn-cs"/>
      </a:defRPr>
    </a:lvl6pPr>
    <a:lvl7pPr marL="12961620" algn="l" defTabSz="2160270" rtl="0" eaLnBrk="1" latinLnBrk="0" hangingPunct="1">
      <a:defRPr sz="8500" kern="1200">
        <a:solidFill>
          <a:schemeClr val="tx1"/>
        </a:solidFill>
        <a:latin typeface="+mn-lt"/>
        <a:ea typeface="+mn-ea"/>
        <a:cs typeface="+mn-cs"/>
      </a:defRPr>
    </a:lvl7pPr>
    <a:lvl8pPr marL="15121890" algn="l" defTabSz="2160270" rtl="0" eaLnBrk="1" latinLnBrk="0" hangingPunct="1">
      <a:defRPr sz="8500" kern="1200">
        <a:solidFill>
          <a:schemeClr val="tx1"/>
        </a:solidFill>
        <a:latin typeface="+mn-lt"/>
        <a:ea typeface="+mn-ea"/>
        <a:cs typeface="+mn-cs"/>
      </a:defRPr>
    </a:lvl8pPr>
    <a:lvl9pPr marL="17282160" algn="l" defTabSz="2160270" rtl="0" eaLnBrk="1" latinLnBrk="0" hangingPunct="1">
      <a:defRPr sz="8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608">
          <p15:clr>
            <a:srgbClr val="A4A3A4"/>
          </p15:clr>
        </p15:guide>
        <p15:guide id="2" pos="1020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5EDFF"/>
    <a:srgbClr val="F3FAFF"/>
    <a:srgbClr val="F7F9F1"/>
    <a:srgbClr val="F4ECF3"/>
    <a:srgbClr val="E4EDF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269D01E-BC32-4049-B463-5C60D7B0CCD2}" styleName="Estilo temático 2 - Énfasis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Estilo temático 2 - Énfasis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Estilo claro 3 - Acento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FABFCF23-3B69-468F-B69F-88F6DE6A72F2}" styleName="Estilo medio 1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94680"/>
  </p:normalViewPr>
  <p:slideViewPr>
    <p:cSldViewPr snapToGrid="0" snapToObjects="1" showGuides="1">
      <p:cViewPr varScale="1">
        <p:scale>
          <a:sx n="10" d="100"/>
          <a:sy n="10" d="100"/>
        </p:scale>
        <p:origin x="1512" y="-413"/>
      </p:cViewPr>
      <p:guideLst>
        <p:guide orient="horz" pos="13608"/>
        <p:guide pos="10207"/>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2430423" y="13421680"/>
            <a:ext cx="27544792" cy="9261158"/>
          </a:xfrm>
        </p:spPr>
        <p:txBody>
          <a:bodyPr/>
          <a:lstStyle/>
          <a:p>
            <a:r>
              <a:rPr lang="es-ES_tradnl"/>
              <a:t>Clic para editar título</a:t>
            </a:r>
            <a:endParaRPr lang="es-ES"/>
          </a:p>
        </p:txBody>
      </p:sp>
      <p:sp>
        <p:nvSpPr>
          <p:cNvPr id="3" name="Subtítulo 2"/>
          <p:cNvSpPr>
            <a:spLocks noGrp="1"/>
          </p:cNvSpPr>
          <p:nvPr>
            <p:ph type="subTitle" idx="1"/>
          </p:nvPr>
        </p:nvSpPr>
        <p:spPr>
          <a:xfrm>
            <a:off x="4860846" y="24483060"/>
            <a:ext cx="22683947" cy="11041380"/>
          </a:xfrm>
        </p:spPr>
        <p:txBody>
          <a:bodyPr/>
          <a:lstStyle>
            <a:lvl1pPr marL="0" indent="0" algn="ctr">
              <a:buNone/>
              <a:defRPr>
                <a:solidFill>
                  <a:schemeClr val="tx1">
                    <a:tint val="75000"/>
                  </a:schemeClr>
                </a:solidFill>
              </a:defRPr>
            </a:lvl1pPr>
            <a:lvl2pPr marL="2160270" indent="0" algn="ctr">
              <a:buNone/>
              <a:defRPr>
                <a:solidFill>
                  <a:schemeClr val="tx1">
                    <a:tint val="75000"/>
                  </a:schemeClr>
                </a:solidFill>
              </a:defRPr>
            </a:lvl2pPr>
            <a:lvl3pPr marL="4320540" indent="0" algn="ctr">
              <a:buNone/>
              <a:defRPr>
                <a:solidFill>
                  <a:schemeClr val="tx1">
                    <a:tint val="75000"/>
                  </a:schemeClr>
                </a:solidFill>
              </a:defRPr>
            </a:lvl3pPr>
            <a:lvl4pPr marL="6480810" indent="0" algn="ctr">
              <a:buNone/>
              <a:defRPr>
                <a:solidFill>
                  <a:schemeClr val="tx1">
                    <a:tint val="75000"/>
                  </a:schemeClr>
                </a:solidFill>
              </a:defRPr>
            </a:lvl4pPr>
            <a:lvl5pPr marL="8641080" indent="0" algn="ctr">
              <a:buNone/>
              <a:defRPr>
                <a:solidFill>
                  <a:schemeClr val="tx1">
                    <a:tint val="75000"/>
                  </a:schemeClr>
                </a:solidFill>
              </a:defRPr>
            </a:lvl5pPr>
            <a:lvl6pPr marL="10801350" indent="0" algn="ctr">
              <a:buNone/>
              <a:defRPr>
                <a:solidFill>
                  <a:schemeClr val="tx1">
                    <a:tint val="75000"/>
                  </a:schemeClr>
                </a:solidFill>
              </a:defRPr>
            </a:lvl6pPr>
            <a:lvl7pPr marL="12961620" indent="0" algn="ctr">
              <a:buNone/>
              <a:defRPr>
                <a:solidFill>
                  <a:schemeClr val="tx1">
                    <a:tint val="75000"/>
                  </a:schemeClr>
                </a:solidFill>
              </a:defRPr>
            </a:lvl7pPr>
            <a:lvl8pPr marL="15121890" indent="0" algn="ctr">
              <a:buNone/>
              <a:defRPr>
                <a:solidFill>
                  <a:schemeClr val="tx1">
                    <a:tint val="75000"/>
                  </a:schemeClr>
                </a:solidFill>
              </a:defRPr>
            </a:lvl8pPr>
            <a:lvl9pPr marL="17282160" indent="0" algn="ctr">
              <a:buNone/>
              <a:defRPr>
                <a:solidFill>
                  <a:schemeClr val="tx1">
                    <a:tint val="75000"/>
                  </a:schemeClr>
                </a:solidFill>
              </a:defRPr>
            </a:lvl9pPr>
          </a:lstStyle>
          <a:p>
            <a:r>
              <a:rPr lang="es-ES_tradnl"/>
              <a:t>Haga clic para modificar el estilo de subtítulo del patrón</a:t>
            </a:r>
            <a:endParaRPr lang="es-ES"/>
          </a:p>
        </p:txBody>
      </p:sp>
      <p:sp>
        <p:nvSpPr>
          <p:cNvPr id="4" name="Marcador de fecha 3"/>
          <p:cNvSpPr>
            <a:spLocks noGrp="1"/>
          </p:cNvSpPr>
          <p:nvPr>
            <p:ph type="dt" sz="half" idx="10"/>
          </p:nvPr>
        </p:nvSpPr>
        <p:spPr/>
        <p:txBody>
          <a:bodyPr/>
          <a:lstStyle/>
          <a:p>
            <a:fld id="{710F04E7-9CBB-024B-80B1-AA25566971F4}" type="datetimeFigureOut">
              <a:rPr lang="es-ES" smtClean="0"/>
              <a:pPr/>
              <a:t>31/08/2021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85746D1-7770-DB4A-92E1-F45EB2EF196C}" type="slidenum">
              <a:rPr lang="es-ES" smtClean="0"/>
              <a:pPr/>
              <a:t>‹Nº›</a:t>
            </a:fld>
            <a:endParaRPr lang="es-ES"/>
          </a:p>
        </p:txBody>
      </p:sp>
    </p:spTree>
    <p:extLst>
      <p:ext uri="{BB962C8B-B14F-4D97-AF65-F5344CB8AC3E}">
        <p14:creationId xmlns:p14="http://schemas.microsoft.com/office/powerpoint/2010/main" val="1034607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710F04E7-9CBB-024B-80B1-AA25566971F4}" type="datetimeFigureOut">
              <a:rPr lang="es-ES" smtClean="0"/>
              <a:pPr/>
              <a:t>31/08/2021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85746D1-7770-DB4A-92E1-F45EB2EF196C}" type="slidenum">
              <a:rPr lang="es-ES" smtClean="0"/>
              <a:pPr/>
              <a:t>‹Nº›</a:t>
            </a:fld>
            <a:endParaRPr lang="es-ES"/>
          </a:p>
        </p:txBody>
      </p:sp>
    </p:spTree>
    <p:extLst>
      <p:ext uri="{BB962C8B-B14F-4D97-AF65-F5344CB8AC3E}">
        <p14:creationId xmlns:p14="http://schemas.microsoft.com/office/powerpoint/2010/main" val="3759176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3264486" y="10901365"/>
            <a:ext cx="25834495" cy="232249028"/>
          </a:xfr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5744126" y="10901365"/>
            <a:ext cx="76980266" cy="232249028"/>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710F04E7-9CBB-024B-80B1-AA25566971F4}" type="datetimeFigureOut">
              <a:rPr lang="es-ES" smtClean="0"/>
              <a:pPr/>
              <a:t>31/08/2021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85746D1-7770-DB4A-92E1-F45EB2EF196C}" type="slidenum">
              <a:rPr lang="es-ES" smtClean="0"/>
              <a:pPr/>
              <a:t>‹Nº›</a:t>
            </a:fld>
            <a:endParaRPr lang="es-ES"/>
          </a:p>
        </p:txBody>
      </p:sp>
    </p:spTree>
    <p:extLst>
      <p:ext uri="{BB962C8B-B14F-4D97-AF65-F5344CB8AC3E}">
        <p14:creationId xmlns:p14="http://schemas.microsoft.com/office/powerpoint/2010/main" val="65067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contenido 2"/>
          <p:cNvSpPr>
            <a:spLocks noGrp="1"/>
          </p:cNvSpPr>
          <p:nvPr>
            <p:ph idx="1"/>
          </p:nvPr>
        </p:nvSpPr>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710F04E7-9CBB-024B-80B1-AA25566971F4}" type="datetimeFigureOut">
              <a:rPr lang="es-ES" smtClean="0"/>
              <a:pPr/>
              <a:t>31/08/2021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85746D1-7770-DB4A-92E1-F45EB2EF196C}" type="slidenum">
              <a:rPr lang="es-ES" smtClean="0"/>
              <a:pPr/>
              <a:t>‹Nº›</a:t>
            </a:fld>
            <a:endParaRPr lang="es-ES"/>
          </a:p>
        </p:txBody>
      </p:sp>
    </p:spTree>
    <p:extLst>
      <p:ext uri="{BB962C8B-B14F-4D97-AF65-F5344CB8AC3E}">
        <p14:creationId xmlns:p14="http://schemas.microsoft.com/office/powerpoint/2010/main" val="976215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2559822" y="27763473"/>
            <a:ext cx="27544792" cy="8581073"/>
          </a:xfrm>
        </p:spPr>
        <p:txBody>
          <a:bodyPr anchor="t"/>
          <a:lstStyle>
            <a:lvl1pPr algn="l">
              <a:defRPr sz="18900" b="1" cap="all"/>
            </a:lvl1pPr>
          </a:lstStyle>
          <a:p>
            <a:r>
              <a:rPr lang="es-ES_tradnl"/>
              <a:t>Clic para editar título</a:t>
            </a:r>
            <a:endParaRPr lang="es-ES"/>
          </a:p>
        </p:txBody>
      </p:sp>
      <p:sp>
        <p:nvSpPr>
          <p:cNvPr id="3" name="Marcador de texto 2"/>
          <p:cNvSpPr>
            <a:spLocks noGrp="1"/>
          </p:cNvSpPr>
          <p:nvPr>
            <p:ph type="body" idx="1"/>
          </p:nvPr>
        </p:nvSpPr>
        <p:spPr>
          <a:xfrm>
            <a:off x="2559822" y="18312295"/>
            <a:ext cx="27544792" cy="9451178"/>
          </a:xfrm>
        </p:spPr>
        <p:txBody>
          <a:bodyPr anchor="b"/>
          <a:lstStyle>
            <a:lvl1pPr marL="0" indent="0">
              <a:buNone/>
              <a:defRPr sz="9500">
                <a:solidFill>
                  <a:schemeClr val="tx1">
                    <a:tint val="75000"/>
                  </a:schemeClr>
                </a:solidFill>
              </a:defRPr>
            </a:lvl1pPr>
            <a:lvl2pPr marL="2160270" indent="0">
              <a:buNone/>
              <a:defRPr sz="8500">
                <a:solidFill>
                  <a:schemeClr val="tx1">
                    <a:tint val="75000"/>
                  </a:schemeClr>
                </a:solidFill>
              </a:defRPr>
            </a:lvl2pPr>
            <a:lvl3pPr marL="4320540" indent="0">
              <a:buNone/>
              <a:defRPr sz="7600">
                <a:solidFill>
                  <a:schemeClr val="tx1">
                    <a:tint val="75000"/>
                  </a:schemeClr>
                </a:solidFill>
              </a:defRPr>
            </a:lvl3pPr>
            <a:lvl4pPr marL="6480810" indent="0">
              <a:buNone/>
              <a:defRPr sz="6600">
                <a:solidFill>
                  <a:schemeClr val="tx1">
                    <a:tint val="75000"/>
                  </a:schemeClr>
                </a:solidFill>
              </a:defRPr>
            </a:lvl4pPr>
            <a:lvl5pPr marL="8641080" indent="0">
              <a:buNone/>
              <a:defRPr sz="6600">
                <a:solidFill>
                  <a:schemeClr val="tx1">
                    <a:tint val="75000"/>
                  </a:schemeClr>
                </a:solidFill>
              </a:defRPr>
            </a:lvl5pPr>
            <a:lvl6pPr marL="10801350" indent="0">
              <a:buNone/>
              <a:defRPr sz="6600">
                <a:solidFill>
                  <a:schemeClr val="tx1">
                    <a:tint val="75000"/>
                  </a:schemeClr>
                </a:solidFill>
              </a:defRPr>
            </a:lvl6pPr>
            <a:lvl7pPr marL="12961620" indent="0">
              <a:buNone/>
              <a:defRPr sz="6600">
                <a:solidFill>
                  <a:schemeClr val="tx1">
                    <a:tint val="75000"/>
                  </a:schemeClr>
                </a:solidFill>
              </a:defRPr>
            </a:lvl7pPr>
            <a:lvl8pPr marL="15121890" indent="0">
              <a:buNone/>
              <a:defRPr sz="6600">
                <a:solidFill>
                  <a:schemeClr val="tx1">
                    <a:tint val="75000"/>
                  </a:schemeClr>
                </a:solidFill>
              </a:defRPr>
            </a:lvl8pPr>
            <a:lvl9pPr marL="17282160" indent="0">
              <a:buNone/>
              <a:defRPr sz="6600">
                <a:solidFill>
                  <a:schemeClr val="tx1">
                    <a:tint val="75000"/>
                  </a:schemeClr>
                </a:solidFill>
              </a:defRPr>
            </a:lvl9pPr>
          </a:lstStyle>
          <a:p>
            <a:pPr lvl="0"/>
            <a:r>
              <a:rPr lang="es-ES_tradnl"/>
              <a:t>Haga clic para modificar el estilo de texto del patrón</a:t>
            </a:r>
          </a:p>
        </p:txBody>
      </p:sp>
      <p:sp>
        <p:nvSpPr>
          <p:cNvPr id="4" name="Marcador de fecha 3"/>
          <p:cNvSpPr>
            <a:spLocks noGrp="1"/>
          </p:cNvSpPr>
          <p:nvPr>
            <p:ph type="dt" sz="half" idx="10"/>
          </p:nvPr>
        </p:nvSpPr>
        <p:spPr/>
        <p:txBody>
          <a:bodyPr/>
          <a:lstStyle/>
          <a:p>
            <a:fld id="{710F04E7-9CBB-024B-80B1-AA25566971F4}" type="datetimeFigureOut">
              <a:rPr lang="es-ES" smtClean="0"/>
              <a:pPr/>
              <a:t>31/08/2021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85746D1-7770-DB4A-92E1-F45EB2EF196C}" type="slidenum">
              <a:rPr lang="es-ES" smtClean="0"/>
              <a:pPr/>
              <a:t>‹Nº›</a:t>
            </a:fld>
            <a:endParaRPr lang="es-ES"/>
          </a:p>
        </p:txBody>
      </p:sp>
    </p:spTree>
    <p:extLst>
      <p:ext uri="{BB962C8B-B14F-4D97-AF65-F5344CB8AC3E}">
        <p14:creationId xmlns:p14="http://schemas.microsoft.com/office/powerpoint/2010/main" val="1724830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contenido 2"/>
          <p:cNvSpPr>
            <a:spLocks noGrp="1"/>
          </p:cNvSpPr>
          <p:nvPr>
            <p:ph sz="half" idx="1"/>
          </p:nvPr>
        </p:nvSpPr>
        <p:spPr>
          <a:xfrm>
            <a:off x="5744128" y="63507940"/>
            <a:ext cx="51404567" cy="179642453"/>
          </a:xfrm>
        </p:spPr>
        <p:txBody>
          <a:bodyPr/>
          <a:lstStyle>
            <a:lvl1pPr>
              <a:defRPr sz="13200"/>
            </a:lvl1pPr>
            <a:lvl2pPr>
              <a:defRPr sz="11300"/>
            </a:lvl2pPr>
            <a:lvl3pPr>
              <a:defRPr sz="9500"/>
            </a:lvl3pPr>
            <a:lvl4pPr>
              <a:defRPr sz="8500"/>
            </a:lvl4pPr>
            <a:lvl5pPr>
              <a:defRPr sz="8500"/>
            </a:lvl5pPr>
            <a:lvl6pPr>
              <a:defRPr sz="8500"/>
            </a:lvl6pPr>
            <a:lvl7pPr>
              <a:defRPr sz="8500"/>
            </a:lvl7pPr>
            <a:lvl8pPr>
              <a:defRPr sz="8500"/>
            </a:lvl8pPr>
            <a:lvl9pPr>
              <a:defRPr sz="85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contenido 3"/>
          <p:cNvSpPr>
            <a:spLocks noGrp="1"/>
          </p:cNvSpPr>
          <p:nvPr>
            <p:ph sz="half" idx="2"/>
          </p:nvPr>
        </p:nvSpPr>
        <p:spPr>
          <a:xfrm>
            <a:off x="57688789" y="63507940"/>
            <a:ext cx="51410194" cy="179642453"/>
          </a:xfrm>
        </p:spPr>
        <p:txBody>
          <a:bodyPr/>
          <a:lstStyle>
            <a:lvl1pPr>
              <a:defRPr sz="13200"/>
            </a:lvl1pPr>
            <a:lvl2pPr>
              <a:defRPr sz="11300"/>
            </a:lvl2pPr>
            <a:lvl3pPr>
              <a:defRPr sz="9500"/>
            </a:lvl3pPr>
            <a:lvl4pPr>
              <a:defRPr sz="8500"/>
            </a:lvl4pPr>
            <a:lvl5pPr>
              <a:defRPr sz="8500"/>
            </a:lvl5pPr>
            <a:lvl6pPr>
              <a:defRPr sz="8500"/>
            </a:lvl6pPr>
            <a:lvl7pPr>
              <a:defRPr sz="8500"/>
            </a:lvl7pPr>
            <a:lvl8pPr>
              <a:defRPr sz="8500"/>
            </a:lvl8pPr>
            <a:lvl9pPr>
              <a:defRPr sz="85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5" name="Marcador de fecha 4"/>
          <p:cNvSpPr>
            <a:spLocks noGrp="1"/>
          </p:cNvSpPr>
          <p:nvPr>
            <p:ph type="dt" sz="half" idx="10"/>
          </p:nvPr>
        </p:nvSpPr>
        <p:spPr/>
        <p:txBody>
          <a:bodyPr/>
          <a:lstStyle/>
          <a:p>
            <a:fld id="{710F04E7-9CBB-024B-80B1-AA25566971F4}" type="datetimeFigureOut">
              <a:rPr lang="es-ES" smtClean="0"/>
              <a:pPr/>
              <a:t>31/08/2021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85746D1-7770-DB4A-92E1-F45EB2EF196C}" type="slidenum">
              <a:rPr lang="es-ES" smtClean="0"/>
              <a:pPr/>
              <a:t>‹Nº›</a:t>
            </a:fld>
            <a:endParaRPr lang="es-ES"/>
          </a:p>
        </p:txBody>
      </p:sp>
    </p:spTree>
    <p:extLst>
      <p:ext uri="{BB962C8B-B14F-4D97-AF65-F5344CB8AC3E}">
        <p14:creationId xmlns:p14="http://schemas.microsoft.com/office/powerpoint/2010/main" val="3082812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1620282" y="1730219"/>
            <a:ext cx="29165074" cy="7200900"/>
          </a:xfrm>
        </p:spPr>
        <p:txBody>
          <a:bodyPr/>
          <a:lstStyle>
            <a:lvl1pPr>
              <a:defRPr/>
            </a:lvl1pPr>
          </a:lstStyle>
          <a:p>
            <a:r>
              <a:rPr lang="es-ES_tradnl"/>
              <a:t>Clic para editar título</a:t>
            </a:r>
            <a:endParaRPr lang="es-ES"/>
          </a:p>
        </p:txBody>
      </p:sp>
      <p:sp>
        <p:nvSpPr>
          <p:cNvPr id="3" name="Marcador de texto 2"/>
          <p:cNvSpPr>
            <a:spLocks noGrp="1"/>
          </p:cNvSpPr>
          <p:nvPr>
            <p:ph type="body" idx="1"/>
          </p:nvPr>
        </p:nvSpPr>
        <p:spPr>
          <a:xfrm>
            <a:off x="1620282" y="9671212"/>
            <a:ext cx="14318118" cy="4030501"/>
          </a:xfrm>
        </p:spPr>
        <p:txBody>
          <a:bodyPr anchor="b"/>
          <a:lstStyle>
            <a:lvl1pPr marL="0" indent="0">
              <a:buNone/>
              <a:defRPr sz="11300" b="1"/>
            </a:lvl1pPr>
            <a:lvl2pPr marL="2160270" indent="0">
              <a:buNone/>
              <a:defRPr sz="9500" b="1"/>
            </a:lvl2pPr>
            <a:lvl3pPr marL="4320540" indent="0">
              <a:buNone/>
              <a:defRPr sz="8500" b="1"/>
            </a:lvl3pPr>
            <a:lvl4pPr marL="6480810" indent="0">
              <a:buNone/>
              <a:defRPr sz="7600" b="1"/>
            </a:lvl4pPr>
            <a:lvl5pPr marL="8641080" indent="0">
              <a:buNone/>
              <a:defRPr sz="7600" b="1"/>
            </a:lvl5pPr>
            <a:lvl6pPr marL="10801350" indent="0">
              <a:buNone/>
              <a:defRPr sz="7600" b="1"/>
            </a:lvl6pPr>
            <a:lvl7pPr marL="12961620" indent="0">
              <a:buNone/>
              <a:defRPr sz="7600" b="1"/>
            </a:lvl7pPr>
            <a:lvl8pPr marL="15121890" indent="0">
              <a:buNone/>
              <a:defRPr sz="7600" b="1"/>
            </a:lvl8pPr>
            <a:lvl9pPr marL="17282160" indent="0">
              <a:buNone/>
              <a:defRPr sz="7600" b="1"/>
            </a:lvl9pPr>
          </a:lstStyle>
          <a:p>
            <a:pPr lvl="0"/>
            <a:r>
              <a:rPr lang="es-ES_tradnl"/>
              <a:t>Haga clic para modificar el estilo de texto del patrón</a:t>
            </a:r>
          </a:p>
        </p:txBody>
      </p:sp>
      <p:sp>
        <p:nvSpPr>
          <p:cNvPr id="4" name="Marcador de contenido 3"/>
          <p:cNvSpPr>
            <a:spLocks noGrp="1"/>
          </p:cNvSpPr>
          <p:nvPr>
            <p:ph sz="half" idx="2"/>
          </p:nvPr>
        </p:nvSpPr>
        <p:spPr>
          <a:xfrm>
            <a:off x="1620282" y="13701713"/>
            <a:ext cx="14318118" cy="24893114"/>
          </a:xfrm>
        </p:spPr>
        <p:txBody>
          <a:bodyPr/>
          <a:lstStyle>
            <a:lvl1pPr>
              <a:defRPr sz="11300"/>
            </a:lvl1pPr>
            <a:lvl2pPr>
              <a:defRPr sz="9500"/>
            </a:lvl2pPr>
            <a:lvl3pPr>
              <a:defRPr sz="8500"/>
            </a:lvl3pPr>
            <a:lvl4pPr>
              <a:defRPr sz="7600"/>
            </a:lvl4pPr>
            <a:lvl5pPr>
              <a:defRPr sz="7600"/>
            </a:lvl5pPr>
            <a:lvl6pPr>
              <a:defRPr sz="7600"/>
            </a:lvl6pPr>
            <a:lvl7pPr>
              <a:defRPr sz="7600"/>
            </a:lvl7pPr>
            <a:lvl8pPr>
              <a:defRPr sz="7600"/>
            </a:lvl8pPr>
            <a:lvl9pPr>
              <a:defRPr sz="7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5" name="Marcador de texto 4"/>
          <p:cNvSpPr>
            <a:spLocks noGrp="1"/>
          </p:cNvSpPr>
          <p:nvPr>
            <p:ph type="body" sz="quarter" idx="3"/>
          </p:nvPr>
        </p:nvSpPr>
        <p:spPr>
          <a:xfrm>
            <a:off x="16461616" y="9671212"/>
            <a:ext cx="14323742" cy="4030501"/>
          </a:xfrm>
        </p:spPr>
        <p:txBody>
          <a:bodyPr anchor="b"/>
          <a:lstStyle>
            <a:lvl1pPr marL="0" indent="0">
              <a:buNone/>
              <a:defRPr sz="11300" b="1"/>
            </a:lvl1pPr>
            <a:lvl2pPr marL="2160270" indent="0">
              <a:buNone/>
              <a:defRPr sz="9500" b="1"/>
            </a:lvl2pPr>
            <a:lvl3pPr marL="4320540" indent="0">
              <a:buNone/>
              <a:defRPr sz="8500" b="1"/>
            </a:lvl3pPr>
            <a:lvl4pPr marL="6480810" indent="0">
              <a:buNone/>
              <a:defRPr sz="7600" b="1"/>
            </a:lvl4pPr>
            <a:lvl5pPr marL="8641080" indent="0">
              <a:buNone/>
              <a:defRPr sz="7600" b="1"/>
            </a:lvl5pPr>
            <a:lvl6pPr marL="10801350" indent="0">
              <a:buNone/>
              <a:defRPr sz="7600" b="1"/>
            </a:lvl6pPr>
            <a:lvl7pPr marL="12961620" indent="0">
              <a:buNone/>
              <a:defRPr sz="7600" b="1"/>
            </a:lvl7pPr>
            <a:lvl8pPr marL="15121890" indent="0">
              <a:buNone/>
              <a:defRPr sz="7600" b="1"/>
            </a:lvl8pPr>
            <a:lvl9pPr marL="17282160" indent="0">
              <a:buNone/>
              <a:defRPr sz="7600" b="1"/>
            </a:lvl9pPr>
          </a:lstStyle>
          <a:p>
            <a:pPr lvl="0"/>
            <a:r>
              <a:rPr lang="es-ES_tradnl"/>
              <a:t>Haga clic para modificar el estilo de texto del patrón</a:t>
            </a:r>
          </a:p>
        </p:txBody>
      </p:sp>
      <p:sp>
        <p:nvSpPr>
          <p:cNvPr id="6" name="Marcador de contenido 5"/>
          <p:cNvSpPr>
            <a:spLocks noGrp="1"/>
          </p:cNvSpPr>
          <p:nvPr>
            <p:ph sz="quarter" idx="4"/>
          </p:nvPr>
        </p:nvSpPr>
        <p:spPr>
          <a:xfrm>
            <a:off x="16461616" y="13701713"/>
            <a:ext cx="14323742" cy="24893114"/>
          </a:xfrm>
        </p:spPr>
        <p:txBody>
          <a:bodyPr/>
          <a:lstStyle>
            <a:lvl1pPr>
              <a:defRPr sz="11300"/>
            </a:lvl1pPr>
            <a:lvl2pPr>
              <a:defRPr sz="9500"/>
            </a:lvl2pPr>
            <a:lvl3pPr>
              <a:defRPr sz="8500"/>
            </a:lvl3pPr>
            <a:lvl4pPr>
              <a:defRPr sz="7600"/>
            </a:lvl4pPr>
            <a:lvl5pPr>
              <a:defRPr sz="7600"/>
            </a:lvl5pPr>
            <a:lvl6pPr>
              <a:defRPr sz="7600"/>
            </a:lvl6pPr>
            <a:lvl7pPr>
              <a:defRPr sz="7600"/>
            </a:lvl7pPr>
            <a:lvl8pPr>
              <a:defRPr sz="7600"/>
            </a:lvl8pPr>
            <a:lvl9pPr>
              <a:defRPr sz="7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7" name="Marcador de fecha 6"/>
          <p:cNvSpPr>
            <a:spLocks noGrp="1"/>
          </p:cNvSpPr>
          <p:nvPr>
            <p:ph type="dt" sz="half" idx="10"/>
          </p:nvPr>
        </p:nvSpPr>
        <p:spPr/>
        <p:txBody>
          <a:bodyPr/>
          <a:lstStyle/>
          <a:p>
            <a:fld id="{710F04E7-9CBB-024B-80B1-AA25566971F4}" type="datetimeFigureOut">
              <a:rPr lang="es-ES" smtClean="0"/>
              <a:pPr/>
              <a:t>31/08/2021</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685746D1-7770-DB4A-92E1-F45EB2EF196C}" type="slidenum">
              <a:rPr lang="es-ES" smtClean="0"/>
              <a:pPr/>
              <a:t>‹Nº›</a:t>
            </a:fld>
            <a:endParaRPr lang="es-ES"/>
          </a:p>
        </p:txBody>
      </p:sp>
    </p:spTree>
    <p:extLst>
      <p:ext uri="{BB962C8B-B14F-4D97-AF65-F5344CB8AC3E}">
        <p14:creationId xmlns:p14="http://schemas.microsoft.com/office/powerpoint/2010/main" val="2166000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fecha 2"/>
          <p:cNvSpPr>
            <a:spLocks noGrp="1"/>
          </p:cNvSpPr>
          <p:nvPr>
            <p:ph type="dt" sz="half" idx="10"/>
          </p:nvPr>
        </p:nvSpPr>
        <p:spPr/>
        <p:txBody>
          <a:bodyPr/>
          <a:lstStyle/>
          <a:p>
            <a:fld id="{710F04E7-9CBB-024B-80B1-AA25566971F4}" type="datetimeFigureOut">
              <a:rPr lang="es-ES" smtClean="0"/>
              <a:pPr/>
              <a:t>31/08/2021</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685746D1-7770-DB4A-92E1-F45EB2EF196C}" type="slidenum">
              <a:rPr lang="es-ES" smtClean="0"/>
              <a:pPr/>
              <a:t>‹Nº›</a:t>
            </a:fld>
            <a:endParaRPr lang="es-ES"/>
          </a:p>
        </p:txBody>
      </p:sp>
    </p:spTree>
    <p:extLst>
      <p:ext uri="{BB962C8B-B14F-4D97-AF65-F5344CB8AC3E}">
        <p14:creationId xmlns:p14="http://schemas.microsoft.com/office/powerpoint/2010/main" val="2197930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710F04E7-9CBB-024B-80B1-AA25566971F4}" type="datetimeFigureOut">
              <a:rPr lang="es-ES" smtClean="0"/>
              <a:pPr/>
              <a:t>31/08/2021</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685746D1-7770-DB4A-92E1-F45EB2EF196C}" type="slidenum">
              <a:rPr lang="es-ES" smtClean="0"/>
              <a:pPr/>
              <a:t>‹Nº›</a:t>
            </a:fld>
            <a:endParaRPr lang="es-ES"/>
          </a:p>
        </p:txBody>
      </p:sp>
    </p:spTree>
    <p:extLst>
      <p:ext uri="{BB962C8B-B14F-4D97-AF65-F5344CB8AC3E}">
        <p14:creationId xmlns:p14="http://schemas.microsoft.com/office/powerpoint/2010/main" val="2403373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620283" y="1720215"/>
            <a:ext cx="10661232" cy="7320915"/>
          </a:xfrm>
        </p:spPr>
        <p:txBody>
          <a:bodyPr anchor="b"/>
          <a:lstStyle>
            <a:lvl1pPr algn="l">
              <a:defRPr sz="9500" b="1"/>
            </a:lvl1pPr>
          </a:lstStyle>
          <a:p>
            <a:r>
              <a:rPr lang="es-ES_tradnl"/>
              <a:t>Clic para editar título</a:t>
            </a:r>
            <a:endParaRPr lang="es-ES"/>
          </a:p>
        </p:txBody>
      </p:sp>
      <p:sp>
        <p:nvSpPr>
          <p:cNvPr id="3" name="Marcador de contenido 2"/>
          <p:cNvSpPr>
            <a:spLocks noGrp="1"/>
          </p:cNvSpPr>
          <p:nvPr>
            <p:ph idx="1"/>
          </p:nvPr>
        </p:nvSpPr>
        <p:spPr>
          <a:xfrm>
            <a:off x="12669704" y="1720218"/>
            <a:ext cx="18115652" cy="36874612"/>
          </a:xfrm>
        </p:spPr>
        <p:txBody>
          <a:bodyPr/>
          <a:lstStyle>
            <a:lvl1pPr>
              <a:defRPr sz="15100"/>
            </a:lvl1pPr>
            <a:lvl2pPr>
              <a:defRPr sz="13200"/>
            </a:lvl2pPr>
            <a:lvl3pPr>
              <a:defRPr sz="11300"/>
            </a:lvl3pPr>
            <a:lvl4pPr>
              <a:defRPr sz="9500"/>
            </a:lvl4pPr>
            <a:lvl5pPr>
              <a:defRPr sz="9500"/>
            </a:lvl5pPr>
            <a:lvl6pPr>
              <a:defRPr sz="9500"/>
            </a:lvl6pPr>
            <a:lvl7pPr>
              <a:defRPr sz="9500"/>
            </a:lvl7pPr>
            <a:lvl8pPr>
              <a:defRPr sz="9500"/>
            </a:lvl8pPr>
            <a:lvl9pPr>
              <a:defRPr sz="95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texto 3"/>
          <p:cNvSpPr>
            <a:spLocks noGrp="1"/>
          </p:cNvSpPr>
          <p:nvPr>
            <p:ph type="body" sz="half" idx="2"/>
          </p:nvPr>
        </p:nvSpPr>
        <p:spPr>
          <a:xfrm>
            <a:off x="1620283" y="9041133"/>
            <a:ext cx="10661232" cy="29553697"/>
          </a:xfrm>
        </p:spPr>
        <p:txBody>
          <a:bodyPr/>
          <a:lstStyle>
            <a:lvl1pPr marL="0" indent="0">
              <a:buNone/>
              <a:defRPr sz="6600"/>
            </a:lvl1pPr>
            <a:lvl2pPr marL="2160270" indent="0">
              <a:buNone/>
              <a:defRPr sz="5700"/>
            </a:lvl2pPr>
            <a:lvl3pPr marL="4320540" indent="0">
              <a:buNone/>
              <a:defRPr sz="4700"/>
            </a:lvl3pPr>
            <a:lvl4pPr marL="6480810" indent="0">
              <a:buNone/>
              <a:defRPr sz="4300"/>
            </a:lvl4pPr>
            <a:lvl5pPr marL="8641080" indent="0">
              <a:buNone/>
              <a:defRPr sz="4300"/>
            </a:lvl5pPr>
            <a:lvl6pPr marL="10801350" indent="0">
              <a:buNone/>
              <a:defRPr sz="4300"/>
            </a:lvl6pPr>
            <a:lvl7pPr marL="12961620" indent="0">
              <a:buNone/>
              <a:defRPr sz="4300"/>
            </a:lvl7pPr>
            <a:lvl8pPr marL="15121890" indent="0">
              <a:buNone/>
              <a:defRPr sz="4300"/>
            </a:lvl8pPr>
            <a:lvl9pPr marL="17282160" indent="0">
              <a:buNone/>
              <a:defRPr sz="43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710F04E7-9CBB-024B-80B1-AA25566971F4}" type="datetimeFigureOut">
              <a:rPr lang="es-ES" smtClean="0"/>
              <a:pPr/>
              <a:t>31/08/2021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85746D1-7770-DB4A-92E1-F45EB2EF196C}" type="slidenum">
              <a:rPr lang="es-ES" smtClean="0"/>
              <a:pPr/>
              <a:t>‹Nº›</a:t>
            </a:fld>
            <a:endParaRPr lang="es-ES"/>
          </a:p>
        </p:txBody>
      </p:sp>
    </p:spTree>
    <p:extLst>
      <p:ext uri="{BB962C8B-B14F-4D97-AF65-F5344CB8AC3E}">
        <p14:creationId xmlns:p14="http://schemas.microsoft.com/office/powerpoint/2010/main" val="1858139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351732" y="30243780"/>
            <a:ext cx="19443383" cy="3570449"/>
          </a:xfrm>
        </p:spPr>
        <p:txBody>
          <a:bodyPr anchor="b"/>
          <a:lstStyle>
            <a:lvl1pPr algn="l">
              <a:defRPr sz="9500" b="1"/>
            </a:lvl1pPr>
          </a:lstStyle>
          <a:p>
            <a:r>
              <a:rPr lang="es-ES_tradnl"/>
              <a:t>Clic para editar título</a:t>
            </a:r>
            <a:endParaRPr lang="es-ES"/>
          </a:p>
        </p:txBody>
      </p:sp>
      <p:sp>
        <p:nvSpPr>
          <p:cNvPr id="3" name="Marcador de posición de imagen 2"/>
          <p:cNvSpPr>
            <a:spLocks noGrp="1"/>
          </p:cNvSpPr>
          <p:nvPr>
            <p:ph type="pic" idx="1"/>
          </p:nvPr>
        </p:nvSpPr>
        <p:spPr>
          <a:xfrm>
            <a:off x="6351732" y="3860483"/>
            <a:ext cx="19443383" cy="25923240"/>
          </a:xfrm>
        </p:spPr>
        <p:txBody>
          <a:bodyPr/>
          <a:lstStyle>
            <a:lvl1pPr marL="0" indent="0">
              <a:buNone/>
              <a:defRPr sz="15100"/>
            </a:lvl1pPr>
            <a:lvl2pPr marL="2160270" indent="0">
              <a:buNone/>
              <a:defRPr sz="13200"/>
            </a:lvl2pPr>
            <a:lvl3pPr marL="4320540" indent="0">
              <a:buNone/>
              <a:defRPr sz="11300"/>
            </a:lvl3pPr>
            <a:lvl4pPr marL="6480810" indent="0">
              <a:buNone/>
              <a:defRPr sz="9500"/>
            </a:lvl4pPr>
            <a:lvl5pPr marL="8641080" indent="0">
              <a:buNone/>
              <a:defRPr sz="9500"/>
            </a:lvl5pPr>
            <a:lvl6pPr marL="10801350" indent="0">
              <a:buNone/>
              <a:defRPr sz="9500"/>
            </a:lvl6pPr>
            <a:lvl7pPr marL="12961620" indent="0">
              <a:buNone/>
              <a:defRPr sz="9500"/>
            </a:lvl7pPr>
            <a:lvl8pPr marL="15121890" indent="0">
              <a:buNone/>
              <a:defRPr sz="9500"/>
            </a:lvl8pPr>
            <a:lvl9pPr marL="17282160" indent="0">
              <a:buNone/>
              <a:defRPr sz="9500"/>
            </a:lvl9pPr>
          </a:lstStyle>
          <a:p>
            <a:endParaRPr lang="es-ES"/>
          </a:p>
        </p:txBody>
      </p:sp>
      <p:sp>
        <p:nvSpPr>
          <p:cNvPr id="4" name="Marcador de texto 3"/>
          <p:cNvSpPr>
            <a:spLocks noGrp="1"/>
          </p:cNvSpPr>
          <p:nvPr>
            <p:ph type="body" sz="half" idx="2"/>
          </p:nvPr>
        </p:nvSpPr>
        <p:spPr>
          <a:xfrm>
            <a:off x="6351732" y="33814229"/>
            <a:ext cx="19443383" cy="5070631"/>
          </a:xfrm>
        </p:spPr>
        <p:txBody>
          <a:bodyPr/>
          <a:lstStyle>
            <a:lvl1pPr marL="0" indent="0">
              <a:buNone/>
              <a:defRPr sz="6600"/>
            </a:lvl1pPr>
            <a:lvl2pPr marL="2160270" indent="0">
              <a:buNone/>
              <a:defRPr sz="5700"/>
            </a:lvl2pPr>
            <a:lvl3pPr marL="4320540" indent="0">
              <a:buNone/>
              <a:defRPr sz="4700"/>
            </a:lvl3pPr>
            <a:lvl4pPr marL="6480810" indent="0">
              <a:buNone/>
              <a:defRPr sz="4300"/>
            </a:lvl4pPr>
            <a:lvl5pPr marL="8641080" indent="0">
              <a:buNone/>
              <a:defRPr sz="4300"/>
            </a:lvl5pPr>
            <a:lvl6pPr marL="10801350" indent="0">
              <a:buNone/>
              <a:defRPr sz="4300"/>
            </a:lvl6pPr>
            <a:lvl7pPr marL="12961620" indent="0">
              <a:buNone/>
              <a:defRPr sz="4300"/>
            </a:lvl7pPr>
            <a:lvl8pPr marL="15121890" indent="0">
              <a:buNone/>
              <a:defRPr sz="4300"/>
            </a:lvl8pPr>
            <a:lvl9pPr marL="17282160" indent="0">
              <a:buNone/>
              <a:defRPr sz="43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710F04E7-9CBB-024B-80B1-AA25566971F4}" type="datetimeFigureOut">
              <a:rPr lang="es-ES" smtClean="0"/>
              <a:pPr/>
              <a:t>31/08/2021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85746D1-7770-DB4A-92E1-F45EB2EF196C}" type="slidenum">
              <a:rPr lang="es-ES" smtClean="0"/>
              <a:pPr/>
              <a:t>‹Nº›</a:t>
            </a:fld>
            <a:endParaRPr lang="es-ES"/>
          </a:p>
        </p:txBody>
      </p:sp>
    </p:spTree>
    <p:extLst>
      <p:ext uri="{BB962C8B-B14F-4D97-AF65-F5344CB8AC3E}">
        <p14:creationId xmlns:p14="http://schemas.microsoft.com/office/powerpoint/2010/main" val="1365417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1620282" y="1730219"/>
            <a:ext cx="29165074" cy="7200900"/>
          </a:xfrm>
          <a:prstGeom prst="rect">
            <a:avLst/>
          </a:prstGeom>
        </p:spPr>
        <p:txBody>
          <a:bodyPr vert="horz" lIns="432054" tIns="216027" rIns="432054" bIns="216027"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1620282" y="10081263"/>
            <a:ext cx="29165074" cy="28513567"/>
          </a:xfrm>
          <a:prstGeom prst="rect">
            <a:avLst/>
          </a:prstGeom>
        </p:spPr>
        <p:txBody>
          <a:bodyPr vert="horz" lIns="432054" tIns="216027" rIns="432054" bIns="216027"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1620282" y="40045008"/>
            <a:ext cx="7561316" cy="2300288"/>
          </a:xfrm>
          <a:prstGeom prst="rect">
            <a:avLst/>
          </a:prstGeom>
        </p:spPr>
        <p:txBody>
          <a:bodyPr vert="horz" lIns="432054" tIns="216027" rIns="432054" bIns="216027" rtlCol="0" anchor="ctr"/>
          <a:lstStyle>
            <a:lvl1pPr algn="l">
              <a:defRPr sz="5700">
                <a:solidFill>
                  <a:schemeClr val="tx1">
                    <a:tint val="75000"/>
                  </a:schemeClr>
                </a:solidFill>
              </a:defRPr>
            </a:lvl1pPr>
          </a:lstStyle>
          <a:p>
            <a:fld id="{710F04E7-9CBB-024B-80B1-AA25566971F4}" type="datetimeFigureOut">
              <a:rPr lang="es-ES" smtClean="0"/>
              <a:pPr/>
              <a:t>31/08/2021</a:t>
            </a:fld>
            <a:endParaRPr lang="es-ES"/>
          </a:p>
        </p:txBody>
      </p:sp>
      <p:sp>
        <p:nvSpPr>
          <p:cNvPr id="5" name="Marcador de pie de página 4"/>
          <p:cNvSpPr>
            <a:spLocks noGrp="1"/>
          </p:cNvSpPr>
          <p:nvPr>
            <p:ph type="ftr" sz="quarter" idx="3"/>
          </p:nvPr>
        </p:nvSpPr>
        <p:spPr>
          <a:xfrm>
            <a:off x="11071927" y="40045008"/>
            <a:ext cx="10261785" cy="2300288"/>
          </a:xfrm>
          <a:prstGeom prst="rect">
            <a:avLst/>
          </a:prstGeom>
        </p:spPr>
        <p:txBody>
          <a:bodyPr vert="horz" lIns="432054" tIns="216027" rIns="432054" bIns="216027" rtlCol="0" anchor="ctr"/>
          <a:lstStyle>
            <a:lvl1pPr algn="ctr">
              <a:defRPr sz="57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23224040" y="40045008"/>
            <a:ext cx="7561316" cy="2300288"/>
          </a:xfrm>
          <a:prstGeom prst="rect">
            <a:avLst/>
          </a:prstGeom>
        </p:spPr>
        <p:txBody>
          <a:bodyPr vert="horz" lIns="432054" tIns="216027" rIns="432054" bIns="216027" rtlCol="0" anchor="ctr"/>
          <a:lstStyle>
            <a:lvl1pPr algn="r">
              <a:defRPr sz="5700">
                <a:solidFill>
                  <a:schemeClr val="tx1">
                    <a:tint val="75000"/>
                  </a:schemeClr>
                </a:solidFill>
              </a:defRPr>
            </a:lvl1pPr>
          </a:lstStyle>
          <a:p>
            <a:fld id="{685746D1-7770-DB4A-92E1-F45EB2EF196C}" type="slidenum">
              <a:rPr lang="es-ES" smtClean="0"/>
              <a:pPr/>
              <a:t>‹Nº›</a:t>
            </a:fld>
            <a:endParaRPr lang="es-ES"/>
          </a:p>
        </p:txBody>
      </p:sp>
    </p:spTree>
    <p:extLst>
      <p:ext uri="{BB962C8B-B14F-4D97-AF65-F5344CB8AC3E}">
        <p14:creationId xmlns:p14="http://schemas.microsoft.com/office/powerpoint/2010/main" val="33400980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60270" rtl="0" eaLnBrk="1" latinLnBrk="0" hangingPunct="1">
        <a:spcBef>
          <a:spcPct val="0"/>
        </a:spcBef>
        <a:buNone/>
        <a:defRPr sz="20800" kern="1200">
          <a:solidFill>
            <a:schemeClr val="tx1"/>
          </a:solidFill>
          <a:latin typeface="+mj-lt"/>
          <a:ea typeface="+mj-ea"/>
          <a:cs typeface="+mj-cs"/>
        </a:defRPr>
      </a:lvl1pPr>
    </p:titleStyle>
    <p:bodyStyle>
      <a:lvl1pPr marL="1620203" indent="-1620203" algn="l" defTabSz="2160270" rtl="0" eaLnBrk="1" latinLnBrk="0" hangingPunct="1">
        <a:spcBef>
          <a:spcPct val="20000"/>
        </a:spcBef>
        <a:buFont typeface="Arial"/>
        <a:buChar char="•"/>
        <a:defRPr sz="15100" kern="1200">
          <a:solidFill>
            <a:schemeClr val="tx1"/>
          </a:solidFill>
          <a:latin typeface="+mn-lt"/>
          <a:ea typeface="+mn-ea"/>
          <a:cs typeface="+mn-cs"/>
        </a:defRPr>
      </a:lvl1pPr>
      <a:lvl2pPr marL="3510439" indent="-1350169" algn="l" defTabSz="2160270" rtl="0" eaLnBrk="1" latinLnBrk="0" hangingPunct="1">
        <a:spcBef>
          <a:spcPct val="20000"/>
        </a:spcBef>
        <a:buFont typeface="Arial"/>
        <a:buChar char="–"/>
        <a:defRPr sz="13200" kern="1200">
          <a:solidFill>
            <a:schemeClr val="tx1"/>
          </a:solidFill>
          <a:latin typeface="+mn-lt"/>
          <a:ea typeface="+mn-ea"/>
          <a:cs typeface="+mn-cs"/>
        </a:defRPr>
      </a:lvl2pPr>
      <a:lvl3pPr marL="5400675" indent="-1080135" algn="l" defTabSz="2160270" rtl="0" eaLnBrk="1" latinLnBrk="0" hangingPunct="1">
        <a:spcBef>
          <a:spcPct val="20000"/>
        </a:spcBef>
        <a:buFont typeface="Arial"/>
        <a:buChar char="•"/>
        <a:defRPr sz="11300" kern="1200">
          <a:solidFill>
            <a:schemeClr val="tx1"/>
          </a:solidFill>
          <a:latin typeface="+mn-lt"/>
          <a:ea typeface="+mn-ea"/>
          <a:cs typeface="+mn-cs"/>
        </a:defRPr>
      </a:lvl3pPr>
      <a:lvl4pPr marL="7560945" indent="-1080135" algn="l" defTabSz="2160270" rtl="0" eaLnBrk="1" latinLnBrk="0" hangingPunct="1">
        <a:spcBef>
          <a:spcPct val="20000"/>
        </a:spcBef>
        <a:buFont typeface="Arial"/>
        <a:buChar char="–"/>
        <a:defRPr sz="9500" kern="1200">
          <a:solidFill>
            <a:schemeClr val="tx1"/>
          </a:solidFill>
          <a:latin typeface="+mn-lt"/>
          <a:ea typeface="+mn-ea"/>
          <a:cs typeface="+mn-cs"/>
        </a:defRPr>
      </a:lvl4pPr>
      <a:lvl5pPr marL="9721215" indent="-1080135" algn="l" defTabSz="2160270" rtl="0" eaLnBrk="1" latinLnBrk="0" hangingPunct="1">
        <a:spcBef>
          <a:spcPct val="20000"/>
        </a:spcBef>
        <a:buFont typeface="Arial"/>
        <a:buChar char="»"/>
        <a:defRPr sz="9500" kern="1200">
          <a:solidFill>
            <a:schemeClr val="tx1"/>
          </a:solidFill>
          <a:latin typeface="+mn-lt"/>
          <a:ea typeface="+mn-ea"/>
          <a:cs typeface="+mn-cs"/>
        </a:defRPr>
      </a:lvl5pPr>
      <a:lvl6pPr marL="11881485" indent="-1080135" algn="l" defTabSz="2160270" rtl="0" eaLnBrk="1" latinLnBrk="0" hangingPunct="1">
        <a:spcBef>
          <a:spcPct val="20000"/>
        </a:spcBef>
        <a:buFont typeface="Arial"/>
        <a:buChar char="•"/>
        <a:defRPr sz="9500" kern="1200">
          <a:solidFill>
            <a:schemeClr val="tx1"/>
          </a:solidFill>
          <a:latin typeface="+mn-lt"/>
          <a:ea typeface="+mn-ea"/>
          <a:cs typeface="+mn-cs"/>
        </a:defRPr>
      </a:lvl6pPr>
      <a:lvl7pPr marL="14041755" indent="-1080135" algn="l" defTabSz="2160270" rtl="0" eaLnBrk="1" latinLnBrk="0" hangingPunct="1">
        <a:spcBef>
          <a:spcPct val="20000"/>
        </a:spcBef>
        <a:buFont typeface="Arial"/>
        <a:buChar char="•"/>
        <a:defRPr sz="9500" kern="1200">
          <a:solidFill>
            <a:schemeClr val="tx1"/>
          </a:solidFill>
          <a:latin typeface="+mn-lt"/>
          <a:ea typeface="+mn-ea"/>
          <a:cs typeface="+mn-cs"/>
        </a:defRPr>
      </a:lvl7pPr>
      <a:lvl8pPr marL="16202025" indent="-1080135" algn="l" defTabSz="2160270" rtl="0" eaLnBrk="1" latinLnBrk="0" hangingPunct="1">
        <a:spcBef>
          <a:spcPct val="20000"/>
        </a:spcBef>
        <a:buFont typeface="Arial"/>
        <a:buChar char="•"/>
        <a:defRPr sz="9500" kern="1200">
          <a:solidFill>
            <a:schemeClr val="tx1"/>
          </a:solidFill>
          <a:latin typeface="+mn-lt"/>
          <a:ea typeface="+mn-ea"/>
          <a:cs typeface="+mn-cs"/>
        </a:defRPr>
      </a:lvl8pPr>
      <a:lvl9pPr marL="18362295" indent="-1080135" algn="l" defTabSz="2160270" rtl="0" eaLnBrk="1" latinLnBrk="0" hangingPunct="1">
        <a:spcBef>
          <a:spcPct val="20000"/>
        </a:spcBef>
        <a:buFont typeface="Arial"/>
        <a:buChar char="•"/>
        <a:defRPr sz="9500" kern="1200">
          <a:solidFill>
            <a:schemeClr val="tx1"/>
          </a:solidFill>
          <a:latin typeface="+mn-lt"/>
          <a:ea typeface="+mn-ea"/>
          <a:cs typeface="+mn-cs"/>
        </a:defRPr>
      </a:lvl9pPr>
    </p:bodyStyle>
    <p:otherStyle>
      <a:defPPr>
        <a:defRPr lang="es-ES"/>
      </a:defPPr>
      <a:lvl1pPr marL="0" algn="l" defTabSz="2160270" rtl="0" eaLnBrk="1" latinLnBrk="0" hangingPunct="1">
        <a:defRPr sz="8500" kern="1200">
          <a:solidFill>
            <a:schemeClr val="tx1"/>
          </a:solidFill>
          <a:latin typeface="+mn-lt"/>
          <a:ea typeface="+mn-ea"/>
          <a:cs typeface="+mn-cs"/>
        </a:defRPr>
      </a:lvl1pPr>
      <a:lvl2pPr marL="2160270" algn="l" defTabSz="2160270" rtl="0" eaLnBrk="1" latinLnBrk="0" hangingPunct="1">
        <a:defRPr sz="8500" kern="1200">
          <a:solidFill>
            <a:schemeClr val="tx1"/>
          </a:solidFill>
          <a:latin typeface="+mn-lt"/>
          <a:ea typeface="+mn-ea"/>
          <a:cs typeface="+mn-cs"/>
        </a:defRPr>
      </a:lvl2pPr>
      <a:lvl3pPr marL="4320540" algn="l" defTabSz="2160270" rtl="0" eaLnBrk="1" latinLnBrk="0" hangingPunct="1">
        <a:defRPr sz="8500" kern="1200">
          <a:solidFill>
            <a:schemeClr val="tx1"/>
          </a:solidFill>
          <a:latin typeface="+mn-lt"/>
          <a:ea typeface="+mn-ea"/>
          <a:cs typeface="+mn-cs"/>
        </a:defRPr>
      </a:lvl3pPr>
      <a:lvl4pPr marL="6480810" algn="l" defTabSz="2160270" rtl="0" eaLnBrk="1" latinLnBrk="0" hangingPunct="1">
        <a:defRPr sz="8500" kern="1200">
          <a:solidFill>
            <a:schemeClr val="tx1"/>
          </a:solidFill>
          <a:latin typeface="+mn-lt"/>
          <a:ea typeface="+mn-ea"/>
          <a:cs typeface="+mn-cs"/>
        </a:defRPr>
      </a:lvl4pPr>
      <a:lvl5pPr marL="8641080" algn="l" defTabSz="2160270" rtl="0" eaLnBrk="1" latinLnBrk="0" hangingPunct="1">
        <a:defRPr sz="8500" kern="1200">
          <a:solidFill>
            <a:schemeClr val="tx1"/>
          </a:solidFill>
          <a:latin typeface="+mn-lt"/>
          <a:ea typeface="+mn-ea"/>
          <a:cs typeface="+mn-cs"/>
        </a:defRPr>
      </a:lvl5pPr>
      <a:lvl6pPr marL="10801350" algn="l" defTabSz="2160270" rtl="0" eaLnBrk="1" latinLnBrk="0" hangingPunct="1">
        <a:defRPr sz="8500" kern="1200">
          <a:solidFill>
            <a:schemeClr val="tx1"/>
          </a:solidFill>
          <a:latin typeface="+mn-lt"/>
          <a:ea typeface="+mn-ea"/>
          <a:cs typeface="+mn-cs"/>
        </a:defRPr>
      </a:lvl6pPr>
      <a:lvl7pPr marL="12961620" algn="l" defTabSz="2160270" rtl="0" eaLnBrk="1" latinLnBrk="0" hangingPunct="1">
        <a:defRPr sz="8500" kern="1200">
          <a:solidFill>
            <a:schemeClr val="tx1"/>
          </a:solidFill>
          <a:latin typeface="+mn-lt"/>
          <a:ea typeface="+mn-ea"/>
          <a:cs typeface="+mn-cs"/>
        </a:defRPr>
      </a:lvl7pPr>
      <a:lvl8pPr marL="15121890" algn="l" defTabSz="2160270" rtl="0" eaLnBrk="1" latinLnBrk="0" hangingPunct="1">
        <a:defRPr sz="8500" kern="1200">
          <a:solidFill>
            <a:schemeClr val="tx1"/>
          </a:solidFill>
          <a:latin typeface="+mn-lt"/>
          <a:ea typeface="+mn-ea"/>
          <a:cs typeface="+mn-cs"/>
        </a:defRPr>
      </a:lvl8pPr>
      <a:lvl9pPr marL="17282160" algn="l" defTabSz="2160270" rtl="0" eaLnBrk="1" latinLnBrk="0" hangingPunct="1">
        <a:defRPr sz="8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C9249D90-F20A-44BF-AED2-9E13A29CDFD6}"/>
              </a:ext>
            </a:extLst>
          </p:cNvPr>
          <p:cNvSpPr/>
          <p:nvPr/>
        </p:nvSpPr>
        <p:spPr>
          <a:xfrm>
            <a:off x="814627" y="10637195"/>
            <a:ext cx="14745044" cy="57077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MX" dirty="0"/>
          </a:p>
        </p:txBody>
      </p:sp>
      <p:sp>
        <p:nvSpPr>
          <p:cNvPr id="2" name="CuadroTexto 1"/>
          <p:cNvSpPr txBox="1"/>
          <p:nvPr/>
        </p:nvSpPr>
        <p:spPr>
          <a:xfrm>
            <a:off x="1021176" y="9529199"/>
            <a:ext cx="8039573" cy="1107996"/>
          </a:xfrm>
          <a:prstGeom prst="rect">
            <a:avLst/>
          </a:prstGeom>
          <a:noFill/>
        </p:spPr>
        <p:txBody>
          <a:bodyPr wrap="none" rtlCol="0">
            <a:spAutoFit/>
          </a:bodyPr>
          <a:lstStyle/>
          <a:p>
            <a:r>
              <a:rPr lang="es-MX" sz="6600" dirty="0">
                <a:latin typeface="Graphik Regular" panose="020B0503030202060203" pitchFamily="34" charset="0"/>
                <a:cs typeface="Times New Roman" panose="02020603050405020304" pitchFamily="18" charset="0"/>
              </a:rPr>
              <a:t>Resumen </a:t>
            </a:r>
            <a:r>
              <a:rPr lang="es-MX" sz="3600" dirty="0">
                <a:latin typeface="Graphik Regular" panose="020B0503030202060203" pitchFamily="34" charset="0"/>
                <a:cs typeface="Times New Roman" panose="02020603050405020304" pitchFamily="18" charset="0"/>
              </a:rPr>
              <a:t>(ÁREA TEMÁTICA: CBS)</a:t>
            </a:r>
          </a:p>
        </p:txBody>
      </p:sp>
      <p:sp>
        <p:nvSpPr>
          <p:cNvPr id="3" name="CuadroTexto 2"/>
          <p:cNvSpPr txBox="1"/>
          <p:nvPr/>
        </p:nvSpPr>
        <p:spPr>
          <a:xfrm>
            <a:off x="843163" y="16871633"/>
            <a:ext cx="5275931" cy="1107996"/>
          </a:xfrm>
          <a:prstGeom prst="rect">
            <a:avLst/>
          </a:prstGeom>
          <a:noFill/>
        </p:spPr>
        <p:txBody>
          <a:bodyPr wrap="none" rtlCol="0">
            <a:spAutoFit/>
          </a:bodyPr>
          <a:lstStyle/>
          <a:p>
            <a:r>
              <a:rPr lang="es-MX" sz="6600" dirty="0">
                <a:latin typeface="Graphik Regular" panose="020B0503030202060203" pitchFamily="34" charset="0"/>
                <a:cs typeface="Times New Roman" panose="02020603050405020304" pitchFamily="18" charset="0"/>
              </a:rPr>
              <a:t>Introducción</a:t>
            </a:r>
          </a:p>
        </p:txBody>
      </p:sp>
      <p:sp>
        <p:nvSpPr>
          <p:cNvPr id="4" name="CuadroTexto 3"/>
          <p:cNvSpPr txBox="1"/>
          <p:nvPr/>
        </p:nvSpPr>
        <p:spPr>
          <a:xfrm>
            <a:off x="814627" y="25317975"/>
            <a:ext cx="3720057" cy="1107996"/>
          </a:xfrm>
          <a:prstGeom prst="rect">
            <a:avLst/>
          </a:prstGeom>
          <a:noFill/>
        </p:spPr>
        <p:txBody>
          <a:bodyPr wrap="none" rtlCol="0">
            <a:spAutoFit/>
          </a:bodyPr>
          <a:lstStyle/>
          <a:p>
            <a:r>
              <a:rPr lang="es-MX" sz="6600" dirty="0">
                <a:latin typeface="Graphik Regular" panose="020B0503030202060203" pitchFamily="34" charset="0"/>
                <a:cs typeface="Times New Roman" panose="02020603050405020304" pitchFamily="18" charset="0"/>
              </a:rPr>
              <a:t>Desarrollo</a:t>
            </a:r>
          </a:p>
        </p:txBody>
      </p:sp>
      <p:sp>
        <p:nvSpPr>
          <p:cNvPr id="6" name="CuadroTexto 5"/>
          <p:cNvSpPr txBox="1"/>
          <p:nvPr/>
        </p:nvSpPr>
        <p:spPr>
          <a:xfrm>
            <a:off x="16924609" y="9572417"/>
            <a:ext cx="5552546" cy="1107996"/>
          </a:xfrm>
          <a:prstGeom prst="rect">
            <a:avLst/>
          </a:prstGeom>
          <a:noFill/>
        </p:spPr>
        <p:txBody>
          <a:bodyPr wrap="none" rtlCol="0">
            <a:spAutoFit/>
          </a:bodyPr>
          <a:lstStyle/>
          <a:p>
            <a:r>
              <a:rPr lang="es-MX" sz="6600" dirty="0">
                <a:latin typeface="Graphik Regular" panose="020B0503030202060203" pitchFamily="34" charset="0"/>
                <a:cs typeface="Times New Roman" panose="02020603050405020304" pitchFamily="18" charset="0"/>
              </a:rPr>
              <a:t>Conclusiones</a:t>
            </a:r>
          </a:p>
        </p:txBody>
      </p:sp>
      <p:sp>
        <p:nvSpPr>
          <p:cNvPr id="7" name="CuadroTexto 6"/>
          <p:cNvSpPr txBox="1"/>
          <p:nvPr/>
        </p:nvSpPr>
        <p:spPr>
          <a:xfrm>
            <a:off x="16662484" y="17861047"/>
            <a:ext cx="9478813" cy="1107996"/>
          </a:xfrm>
          <a:prstGeom prst="rect">
            <a:avLst/>
          </a:prstGeom>
          <a:noFill/>
        </p:spPr>
        <p:txBody>
          <a:bodyPr wrap="none" rtlCol="0">
            <a:spAutoFit/>
          </a:bodyPr>
          <a:lstStyle/>
          <a:p>
            <a:r>
              <a:rPr lang="es-MX" sz="6600" dirty="0">
                <a:latin typeface="Graphik Regular" panose="020B0503030202060203" pitchFamily="34" charset="0"/>
                <a:cs typeface="Times New Roman" panose="02020603050405020304" pitchFamily="18" charset="0"/>
              </a:rPr>
              <a:t>Futuro de investigación</a:t>
            </a:r>
          </a:p>
        </p:txBody>
      </p:sp>
      <p:sp>
        <p:nvSpPr>
          <p:cNvPr id="8" name="CuadroTexto 7"/>
          <p:cNvSpPr txBox="1"/>
          <p:nvPr/>
        </p:nvSpPr>
        <p:spPr>
          <a:xfrm>
            <a:off x="16637167" y="25752933"/>
            <a:ext cx="4793235" cy="1107996"/>
          </a:xfrm>
          <a:prstGeom prst="rect">
            <a:avLst/>
          </a:prstGeom>
          <a:noFill/>
        </p:spPr>
        <p:txBody>
          <a:bodyPr wrap="none" rtlCol="0">
            <a:spAutoFit/>
          </a:bodyPr>
          <a:lstStyle/>
          <a:p>
            <a:r>
              <a:rPr lang="es-MX" sz="6600" dirty="0">
                <a:latin typeface="Graphik Regular" panose="020B0503030202060203" pitchFamily="34" charset="0"/>
                <a:cs typeface="Times New Roman" panose="02020603050405020304" pitchFamily="18" charset="0"/>
              </a:rPr>
              <a:t>Referencias</a:t>
            </a:r>
          </a:p>
        </p:txBody>
      </p:sp>
      <p:sp>
        <p:nvSpPr>
          <p:cNvPr id="9" name="CuadroTexto 8"/>
          <p:cNvSpPr txBox="1"/>
          <p:nvPr/>
        </p:nvSpPr>
        <p:spPr>
          <a:xfrm>
            <a:off x="7195573" y="10822594"/>
            <a:ext cx="8196827" cy="5478423"/>
          </a:xfrm>
          <a:prstGeom prst="rect">
            <a:avLst/>
          </a:prstGeom>
          <a:noFill/>
        </p:spPr>
        <p:txBody>
          <a:bodyPr wrap="square" rtlCol="0">
            <a:spAutoFit/>
          </a:bodyPr>
          <a:lstStyle/>
          <a:p>
            <a:pPr algn="just"/>
            <a:r>
              <a:rPr lang="es-MX" sz="3500" dirty="0">
                <a:latin typeface="Graphik Regular" panose="020B0503030202060203" pitchFamily="34" charset="0"/>
                <a:cs typeface="Times New Roman" panose="02020603050405020304" pitchFamily="18" charset="0"/>
              </a:rPr>
              <a:t>La exposición de sistemas biológicos a campos eléctricos (CE) ocasiona una variedad de cambios fisiológicos, consecuencia de la interacción entre el campo incidente y la naturaleza de la composición de células, así como de la intensidad de corriente aplicada. Por lo cual, comprender los mecanismos de interacción entre organismos y este factor, contribuirán a dilucidar una respuesta. </a:t>
            </a:r>
            <a:endParaRPr lang="es-MX" sz="4400" dirty="0">
              <a:latin typeface="Graphik Regular" panose="020B0503030202060203" pitchFamily="34" charset="0"/>
              <a:cs typeface="Times New Roman" panose="02020603050405020304" pitchFamily="18" charset="0"/>
            </a:endParaRPr>
          </a:p>
        </p:txBody>
      </p:sp>
      <p:sp>
        <p:nvSpPr>
          <p:cNvPr id="10" name="CuadroTexto 9"/>
          <p:cNvSpPr txBox="1"/>
          <p:nvPr/>
        </p:nvSpPr>
        <p:spPr>
          <a:xfrm>
            <a:off x="843163" y="18003331"/>
            <a:ext cx="7107037" cy="7094250"/>
          </a:xfrm>
          <a:prstGeom prst="rect">
            <a:avLst/>
          </a:prstGeom>
          <a:solidFill>
            <a:schemeClr val="accent1">
              <a:lumMod val="20000"/>
              <a:lumOff val="80000"/>
            </a:schemeClr>
          </a:solidFill>
          <a:ln>
            <a:solidFill>
              <a:schemeClr val="tx2">
                <a:lumMod val="20000"/>
                <a:lumOff val="80000"/>
              </a:schemeClr>
            </a:solidFill>
          </a:ln>
        </p:spPr>
        <p:txBody>
          <a:bodyPr wrap="square" rtlCol="0">
            <a:spAutoFit/>
          </a:bodyPr>
          <a:lstStyle/>
          <a:p>
            <a:pPr algn="just"/>
            <a:r>
              <a:rPr lang="es-MX" sz="3500" dirty="0">
                <a:latin typeface="Graphik Regular" panose="020B0503030202060203" pitchFamily="34" charset="0"/>
                <a:cs typeface="Times New Roman" panose="02020603050405020304" pitchFamily="18" charset="0"/>
              </a:rPr>
              <a:t>Los CE, se definen como un campo vectorial en el que se encuentran inmiscuidas fuerzas de atracción y de repulsión, se ha reportado que el principal fenómeno que se observa es la electrolisis, debido a la interacción de los electrodos y el material biológico, sin embargo, esta relación puede generar subproductos tóxicos para las células, por lo tanto resulta imperioso conocer el mecanismo para desarrollar tecnologías que permitan evitar esta situación. </a:t>
            </a:r>
          </a:p>
        </p:txBody>
      </p:sp>
      <p:sp>
        <p:nvSpPr>
          <p:cNvPr id="11" name="CuadroTexto 10"/>
          <p:cNvSpPr txBox="1"/>
          <p:nvPr/>
        </p:nvSpPr>
        <p:spPr>
          <a:xfrm>
            <a:off x="16612294" y="10590560"/>
            <a:ext cx="11397420" cy="6017032"/>
          </a:xfrm>
          <a:prstGeom prst="rect">
            <a:avLst/>
          </a:prstGeom>
          <a:solidFill>
            <a:srgbClr val="F4ECF3"/>
          </a:solidFill>
        </p:spPr>
        <p:txBody>
          <a:bodyPr wrap="square" rtlCol="0">
            <a:spAutoFit/>
          </a:bodyPr>
          <a:lstStyle/>
          <a:p>
            <a:pPr algn="just"/>
            <a:r>
              <a:rPr lang="es-MX" sz="3500" dirty="0">
                <a:latin typeface="Graphik Regular" panose="020B0503030202060203" pitchFamily="34" charset="0"/>
                <a:cs typeface="Times New Roman" panose="02020603050405020304" pitchFamily="18" charset="0"/>
              </a:rPr>
              <a:t>La exposición a campos eléctricos de las enzimas y biomoléculas, ocasiona cambios fisiológicos en un sistema biológico, consecuencia de la intensidad de voltaje y tiempo de exposición, el mecanismo por el cual se produce una respuesta, generalmente se asocia a fenómenos de electrolisis, sin embargo, se tiene evidencia de la generación de subproductos que interactúan con los electrodos, no obstante, es evidente que esta relación, no se encuentra claramente definida, sugiriendo continuar explorando, la contribución de los CE, sin favorecer el fenómeno, así como determinar la correlación entre electrodos y subproductos.</a:t>
            </a:r>
          </a:p>
        </p:txBody>
      </p:sp>
      <p:sp>
        <p:nvSpPr>
          <p:cNvPr id="12" name="CuadroTexto 11"/>
          <p:cNvSpPr txBox="1"/>
          <p:nvPr/>
        </p:nvSpPr>
        <p:spPr>
          <a:xfrm>
            <a:off x="16637167" y="19326241"/>
            <a:ext cx="14880700" cy="5478423"/>
          </a:xfrm>
          <a:prstGeom prst="rect">
            <a:avLst/>
          </a:prstGeom>
          <a:solidFill>
            <a:srgbClr val="F7F9F1"/>
          </a:solidFill>
          <a:ln>
            <a:solidFill>
              <a:schemeClr val="accent3">
                <a:lumMod val="40000"/>
                <a:lumOff val="60000"/>
              </a:schemeClr>
            </a:solidFill>
          </a:ln>
        </p:spPr>
        <p:txBody>
          <a:bodyPr wrap="square" rtlCol="0">
            <a:spAutoFit/>
          </a:bodyPr>
          <a:lstStyle/>
          <a:p>
            <a:pPr algn="just"/>
            <a:r>
              <a:rPr lang="es-MX" sz="3500" dirty="0">
                <a:latin typeface="Graphik Regular" panose="020B0503030202060203" pitchFamily="34" charset="0"/>
                <a:cs typeface="Times New Roman" panose="02020603050405020304" pitchFamily="18" charset="0"/>
              </a:rPr>
              <a:t>Dilucidar el mecanismo, por el cual, los CE efectúan una respuesta, cuando los sistemas biológicos son sometidos a baja intensidad de corriente, la Tabla 1., expone de forma general la presencia de efectos inhibitorios y estimulatorios, nuestras futuras investigaciones se centraran en este ultimo, en la búsqueda de la aplicación de CE de forma homogénea, ya que a excepción del trabajo de Cadena-Ramírez </a:t>
            </a:r>
            <a:r>
              <a:rPr lang="es-MX" sz="3500" i="1" dirty="0">
                <a:latin typeface="Graphik Regular" panose="020B0503030202060203" pitchFamily="34" charset="0"/>
                <a:cs typeface="Times New Roman" panose="02020603050405020304" pitchFamily="18" charset="0"/>
              </a:rPr>
              <a:t>et al. </a:t>
            </a:r>
            <a:r>
              <a:rPr lang="es-MX" sz="3500" dirty="0">
                <a:latin typeface="Graphik Regular" panose="020B0503030202060203" pitchFamily="34" charset="0"/>
                <a:cs typeface="Times New Roman" panose="02020603050405020304" pitchFamily="18" charset="0"/>
              </a:rPr>
              <a:t>(2019), no se conoce la respuesta de los organismos a este estimulo, el caracterizar un sistema de esta magnitud, otorgará el beneficio de desarrollar un prototipo de aplicación del CE, bajo estas condiciones en diversos procesos microbianos, asegurando la reproducibilidad y el constante monitoreo del sistema. </a:t>
            </a:r>
          </a:p>
        </p:txBody>
      </p:sp>
      <p:sp>
        <p:nvSpPr>
          <p:cNvPr id="13" name="CuadroTexto 12"/>
          <p:cNvSpPr txBox="1"/>
          <p:nvPr/>
        </p:nvSpPr>
        <p:spPr>
          <a:xfrm>
            <a:off x="16797225" y="27031590"/>
            <a:ext cx="14725651" cy="9248686"/>
          </a:xfrm>
          <a:prstGeom prst="rect">
            <a:avLst/>
          </a:prstGeom>
          <a:solidFill>
            <a:srgbClr val="F3FAFF"/>
          </a:solidFill>
          <a:ln>
            <a:solidFill>
              <a:srgbClr val="D5EDFF"/>
            </a:solidFill>
          </a:ln>
        </p:spPr>
        <p:txBody>
          <a:bodyPr wrap="square" rtlCol="0">
            <a:spAutoFit/>
          </a:bodyPr>
          <a:lstStyle/>
          <a:p>
            <a:pPr algn="just"/>
            <a:r>
              <a:rPr lang="es-ES" sz="3500" b="1" dirty="0">
                <a:latin typeface="Graphik Regular" panose="020B0503030202060203" pitchFamily="34" charset="0"/>
                <a:cs typeface="Times New Roman" panose="02020603050405020304" pitchFamily="18" charset="0"/>
              </a:rPr>
              <a:t>Cadena-Ramírez A; </a:t>
            </a:r>
            <a:r>
              <a:rPr lang="es-ES" sz="3500" b="1" dirty="0" err="1">
                <a:latin typeface="Graphik Regular" panose="020B0503030202060203" pitchFamily="34" charset="0"/>
                <a:cs typeface="Times New Roman" panose="02020603050405020304" pitchFamily="18" charset="0"/>
              </a:rPr>
              <a:t>Texier</a:t>
            </a:r>
            <a:r>
              <a:rPr lang="es-ES" sz="3500" b="1" dirty="0">
                <a:latin typeface="Graphik Regular" panose="020B0503030202060203" pitchFamily="34" charset="0"/>
                <a:cs typeface="Times New Roman" panose="02020603050405020304" pitchFamily="18" charset="0"/>
              </a:rPr>
              <a:t> A.C; González I. and Hernández J.G. </a:t>
            </a:r>
            <a:r>
              <a:rPr lang="es-ES" sz="3500" dirty="0">
                <a:latin typeface="Graphik Regular" panose="020B0503030202060203" pitchFamily="34" charset="0"/>
                <a:cs typeface="Times New Roman" panose="02020603050405020304" pitchFamily="18" charset="0"/>
              </a:rPr>
              <a:t>(2018). </a:t>
            </a:r>
            <a:r>
              <a:rPr lang="es-ES" sz="3500" dirty="0" err="1">
                <a:latin typeface="Graphik Regular" panose="020B0503030202060203" pitchFamily="34" charset="0"/>
                <a:cs typeface="Times New Roman" panose="02020603050405020304" pitchFamily="18" charset="0"/>
              </a:rPr>
              <a:t>Implications</a:t>
            </a:r>
            <a:r>
              <a:rPr lang="es-ES" sz="3500" dirty="0">
                <a:latin typeface="Graphik Regular" panose="020B0503030202060203" pitchFamily="34" charset="0"/>
                <a:cs typeface="Times New Roman" panose="02020603050405020304" pitchFamily="18" charset="0"/>
              </a:rPr>
              <a:t> </a:t>
            </a:r>
            <a:r>
              <a:rPr lang="es-ES" sz="3500" dirty="0" err="1">
                <a:latin typeface="Graphik Regular" panose="020B0503030202060203" pitchFamily="34" charset="0"/>
                <a:cs typeface="Times New Roman" panose="02020603050405020304" pitchFamily="18" charset="0"/>
              </a:rPr>
              <a:t>of</a:t>
            </a:r>
            <a:r>
              <a:rPr lang="es-ES" sz="3500" dirty="0">
                <a:latin typeface="Graphik Regular" panose="020B0503030202060203" pitchFamily="34" charset="0"/>
                <a:cs typeface="Times New Roman" panose="02020603050405020304" pitchFamily="18" charset="0"/>
              </a:rPr>
              <a:t> </a:t>
            </a:r>
            <a:r>
              <a:rPr lang="es-ES" sz="3500" dirty="0" err="1">
                <a:latin typeface="Graphik Regular" panose="020B0503030202060203" pitchFamily="34" charset="0"/>
                <a:cs typeface="Times New Roman" panose="02020603050405020304" pitchFamily="18" charset="0"/>
              </a:rPr>
              <a:t>electric</a:t>
            </a:r>
            <a:r>
              <a:rPr lang="es-ES" sz="3500" dirty="0">
                <a:latin typeface="Graphik Regular" panose="020B0503030202060203" pitchFamily="34" charset="0"/>
                <a:cs typeface="Times New Roman" panose="02020603050405020304" pitchFamily="18" charset="0"/>
              </a:rPr>
              <a:t> </a:t>
            </a:r>
            <a:r>
              <a:rPr lang="es-ES" sz="3500" dirty="0" err="1">
                <a:latin typeface="Graphik Regular" panose="020B0503030202060203" pitchFamily="34" charset="0"/>
                <a:cs typeface="Times New Roman" panose="02020603050405020304" pitchFamily="18" charset="0"/>
              </a:rPr>
              <a:t>potentials</a:t>
            </a:r>
            <a:r>
              <a:rPr lang="es-ES" sz="3500" dirty="0">
                <a:latin typeface="Graphik Regular" panose="020B0503030202060203" pitchFamily="34" charset="0"/>
                <a:cs typeface="Times New Roman" panose="02020603050405020304" pitchFamily="18" charset="0"/>
              </a:rPr>
              <a:t> </a:t>
            </a:r>
            <a:r>
              <a:rPr lang="es-ES" sz="3500" dirty="0" err="1">
                <a:latin typeface="Graphik Regular" panose="020B0503030202060203" pitchFamily="34" charset="0"/>
                <a:cs typeface="Times New Roman" panose="02020603050405020304" pitchFamily="18" charset="0"/>
              </a:rPr>
              <a:t>applied</a:t>
            </a:r>
            <a:r>
              <a:rPr lang="es-ES" sz="3500" dirty="0">
                <a:latin typeface="Graphik Regular" panose="020B0503030202060203" pitchFamily="34" charset="0"/>
                <a:cs typeface="Times New Roman" panose="02020603050405020304" pitchFamily="18" charset="0"/>
              </a:rPr>
              <a:t> </a:t>
            </a:r>
            <a:r>
              <a:rPr lang="es-ES" sz="3500" dirty="0" err="1">
                <a:latin typeface="Graphik Regular" panose="020B0503030202060203" pitchFamily="34" charset="0"/>
                <a:cs typeface="Times New Roman" panose="02020603050405020304" pitchFamily="18" charset="0"/>
              </a:rPr>
              <a:t>on</a:t>
            </a:r>
            <a:r>
              <a:rPr lang="es-ES" sz="3500" dirty="0">
                <a:latin typeface="Graphik Regular" panose="020B0503030202060203" pitchFamily="34" charset="0"/>
                <a:cs typeface="Times New Roman" panose="02020603050405020304" pitchFamily="18" charset="0"/>
              </a:rPr>
              <a:t> a </a:t>
            </a:r>
            <a:r>
              <a:rPr lang="es-ES" sz="3500" dirty="0" err="1">
                <a:latin typeface="Graphik Regular" panose="020B0503030202060203" pitchFamily="34" charset="0"/>
                <a:cs typeface="Times New Roman" panose="02020603050405020304" pitchFamily="18" charset="0"/>
              </a:rPr>
              <a:t>denitrifying</a:t>
            </a:r>
            <a:r>
              <a:rPr lang="es-ES" sz="3500" dirty="0">
                <a:latin typeface="Graphik Regular" panose="020B0503030202060203" pitchFamily="34" charset="0"/>
                <a:cs typeface="Times New Roman" panose="02020603050405020304" pitchFamily="18" charset="0"/>
              </a:rPr>
              <a:t> </a:t>
            </a:r>
            <a:r>
              <a:rPr lang="es-ES" sz="3500" dirty="0" err="1">
                <a:latin typeface="Graphik Regular" panose="020B0503030202060203" pitchFamily="34" charset="0"/>
                <a:cs typeface="Times New Roman" panose="02020603050405020304" pitchFamily="18" charset="0"/>
              </a:rPr>
              <a:t>process</a:t>
            </a:r>
            <a:r>
              <a:rPr lang="es-ES" sz="3500" dirty="0">
                <a:latin typeface="Graphik Regular" panose="020B0503030202060203" pitchFamily="34" charset="0"/>
                <a:cs typeface="Times New Roman" panose="02020603050405020304" pitchFamily="18" charset="0"/>
              </a:rPr>
              <a:t>. </a:t>
            </a:r>
            <a:r>
              <a:rPr lang="es-ES" sz="3500" dirty="0" err="1">
                <a:latin typeface="Graphik Regular" panose="020B0503030202060203" pitchFamily="34" charset="0"/>
                <a:cs typeface="Times New Roman" panose="02020603050405020304" pitchFamily="18" charset="0"/>
              </a:rPr>
              <a:t>Environmental</a:t>
            </a:r>
            <a:r>
              <a:rPr lang="es-ES" sz="3500" dirty="0">
                <a:latin typeface="Graphik Regular" panose="020B0503030202060203" pitchFamily="34" charset="0"/>
                <a:cs typeface="Times New Roman" panose="02020603050405020304" pitchFamily="18" charset="0"/>
              </a:rPr>
              <a:t> </a:t>
            </a:r>
            <a:r>
              <a:rPr lang="es-ES" sz="3500" dirty="0" err="1">
                <a:latin typeface="Graphik Regular" panose="020B0503030202060203" pitchFamily="34" charset="0"/>
                <a:cs typeface="Times New Roman" panose="02020603050405020304" pitchFamily="18" charset="0"/>
              </a:rPr>
              <a:t>Technology</a:t>
            </a:r>
            <a:r>
              <a:rPr lang="es-ES" sz="3500" dirty="0">
                <a:latin typeface="Graphik Regular" panose="020B0503030202060203" pitchFamily="34" charset="0"/>
                <a:cs typeface="Times New Roman" panose="02020603050405020304" pitchFamily="18" charset="0"/>
              </a:rPr>
              <a:t>, 40(21), 2747-2755.</a:t>
            </a:r>
          </a:p>
          <a:p>
            <a:pPr algn="just"/>
            <a:r>
              <a:rPr lang="es-ES" sz="3500" b="1" dirty="0" err="1">
                <a:latin typeface="Graphik Regular" panose="020B0503030202060203" pitchFamily="34" charset="0"/>
                <a:cs typeface="Times New Roman" panose="02020603050405020304" pitchFamily="18" charset="0"/>
              </a:rPr>
              <a:t>Shin</a:t>
            </a:r>
            <a:r>
              <a:rPr lang="es-ES" sz="3500" b="1" dirty="0">
                <a:latin typeface="Graphik Regular" panose="020B0503030202060203" pitchFamily="34" charset="0"/>
                <a:cs typeface="Times New Roman" panose="02020603050405020304" pitchFamily="18" charset="0"/>
              </a:rPr>
              <a:t> H; </a:t>
            </a:r>
            <a:r>
              <a:rPr lang="es-ES" sz="3500" b="1" dirty="0" err="1">
                <a:latin typeface="Graphik Regular" panose="020B0503030202060203" pitchFamily="34" charset="0"/>
                <a:cs typeface="Times New Roman" panose="02020603050405020304" pitchFamily="18" charset="0"/>
              </a:rPr>
              <a:t>Zeikus</a:t>
            </a:r>
            <a:r>
              <a:rPr lang="es-ES" sz="3500" b="1" dirty="0">
                <a:latin typeface="Graphik Regular" panose="020B0503030202060203" pitchFamily="34" charset="0"/>
                <a:cs typeface="Times New Roman" panose="02020603050405020304" pitchFamily="18" charset="0"/>
              </a:rPr>
              <a:t> J. and Jain M.</a:t>
            </a:r>
            <a:r>
              <a:rPr lang="es-ES" sz="3500" dirty="0">
                <a:latin typeface="Graphik Regular" panose="020B0503030202060203" pitchFamily="34" charset="0"/>
                <a:cs typeface="Times New Roman" panose="02020603050405020304" pitchFamily="18" charset="0"/>
              </a:rPr>
              <a:t> (2002). </a:t>
            </a:r>
            <a:r>
              <a:rPr lang="es-ES" sz="3500" dirty="0" err="1">
                <a:latin typeface="Graphik Regular" panose="020B0503030202060203" pitchFamily="34" charset="0"/>
                <a:cs typeface="Times New Roman" panose="02020603050405020304" pitchFamily="18" charset="0"/>
              </a:rPr>
              <a:t>Electrically</a:t>
            </a:r>
            <a:r>
              <a:rPr lang="es-ES" sz="3500" dirty="0">
                <a:latin typeface="Graphik Regular" panose="020B0503030202060203" pitchFamily="34" charset="0"/>
                <a:cs typeface="Times New Roman" panose="02020603050405020304" pitchFamily="18" charset="0"/>
              </a:rPr>
              <a:t> </a:t>
            </a:r>
            <a:r>
              <a:rPr lang="es-ES" sz="3500" dirty="0" err="1">
                <a:latin typeface="Graphik Regular" panose="020B0503030202060203" pitchFamily="34" charset="0"/>
                <a:cs typeface="Times New Roman" panose="02020603050405020304" pitchFamily="18" charset="0"/>
              </a:rPr>
              <a:t>enhanced</a:t>
            </a:r>
            <a:r>
              <a:rPr lang="es-ES" sz="3500" dirty="0">
                <a:latin typeface="Graphik Regular" panose="020B0503030202060203" pitchFamily="34" charset="0"/>
                <a:cs typeface="Times New Roman" panose="02020603050405020304" pitchFamily="18" charset="0"/>
              </a:rPr>
              <a:t> </a:t>
            </a:r>
            <a:r>
              <a:rPr lang="es-ES" sz="3500" dirty="0" err="1">
                <a:latin typeface="Graphik Regular" panose="020B0503030202060203" pitchFamily="34" charset="0"/>
                <a:cs typeface="Times New Roman" panose="02020603050405020304" pitchFamily="18" charset="0"/>
              </a:rPr>
              <a:t>ethanol</a:t>
            </a:r>
            <a:r>
              <a:rPr lang="es-ES" sz="3500" dirty="0">
                <a:latin typeface="Graphik Regular" panose="020B0503030202060203" pitchFamily="34" charset="0"/>
                <a:cs typeface="Times New Roman" panose="02020603050405020304" pitchFamily="18" charset="0"/>
              </a:rPr>
              <a:t> </a:t>
            </a:r>
            <a:r>
              <a:rPr lang="es-ES" sz="3500" dirty="0" err="1">
                <a:latin typeface="Graphik Regular" panose="020B0503030202060203" pitchFamily="34" charset="0"/>
                <a:cs typeface="Times New Roman" panose="02020603050405020304" pitchFamily="18" charset="0"/>
              </a:rPr>
              <a:t>fermentation</a:t>
            </a:r>
            <a:r>
              <a:rPr lang="es-ES" sz="3500" dirty="0">
                <a:latin typeface="Graphik Regular" panose="020B0503030202060203" pitchFamily="34" charset="0"/>
                <a:cs typeface="Times New Roman" panose="02020603050405020304" pitchFamily="18" charset="0"/>
              </a:rPr>
              <a:t> </a:t>
            </a:r>
            <a:r>
              <a:rPr lang="es-ES" sz="3500" dirty="0" err="1">
                <a:latin typeface="Graphik Regular" panose="020B0503030202060203" pitchFamily="34" charset="0"/>
                <a:cs typeface="Times New Roman" panose="02020603050405020304" pitchFamily="18" charset="0"/>
              </a:rPr>
              <a:t>by</a:t>
            </a:r>
            <a:r>
              <a:rPr lang="es-ES" sz="3500" dirty="0">
                <a:latin typeface="Graphik Regular" panose="020B0503030202060203" pitchFamily="34" charset="0"/>
                <a:cs typeface="Times New Roman" panose="02020603050405020304" pitchFamily="18" charset="0"/>
              </a:rPr>
              <a:t> </a:t>
            </a:r>
            <a:r>
              <a:rPr lang="es-ES" sz="3500" i="1" dirty="0" err="1">
                <a:latin typeface="Graphik Regular" panose="020B0503030202060203" pitchFamily="34" charset="0"/>
                <a:cs typeface="Times New Roman" panose="02020603050405020304" pitchFamily="18" charset="0"/>
              </a:rPr>
              <a:t>Clostridium</a:t>
            </a:r>
            <a:r>
              <a:rPr lang="es-ES" sz="3500" i="1" dirty="0">
                <a:latin typeface="Graphik Regular" panose="020B0503030202060203" pitchFamily="34" charset="0"/>
                <a:cs typeface="Times New Roman" panose="02020603050405020304" pitchFamily="18" charset="0"/>
              </a:rPr>
              <a:t> </a:t>
            </a:r>
            <a:r>
              <a:rPr lang="es-ES" sz="3500" i="1" dirty="0" err="1">
                <a:latin typeface="Graphik Regular" panose="020B0503030202060203" pitchFamily="34" charset="0"/>
                <a:cs typeface="Times New Roman" panose="02020603050405020304" pitchFamily="18" charset="0"/>
              </a:rPr>
              <a:t>thermocellum</a:t>
            </a:r>
            <a:r>
              <a:rPr lang="es-ES" sz="3500" i="1" dirty="0">
                <a:latin typeface="Graphik Regular" panose="020B0503030202060203" pitchFamily="34" charset="0"/>
                <a:cs typeface="Times New Roman" panose="02020603050405020304" pitchFamily="18" charset="0"/>
              </a:rPr>
              <a:t> </a:t>
            </a:r>
            <a:r>
              <a:rPr lang="es-ES" sz="3500" dirty="0">
                <a:latin typeface="Graphik Regular" panose="020B0503030202060203" pitchFamily="34" charset="0"/>
                <a:cs typeface="Times New Roman" panose="02020603050405020304" pitchFamily="18" charset="0"/>
              </a:rPr>
              <a:t>and </a:t>
            </a:r>
            <a:r>
              <a:rPr lang="es-ES" sz="3500" i="1" dirty="0">
                <a:latin typeface="Graphik Regular" panose="020B0503030202060203" pitchFamily="34" charset="0"/>
                <a:cs typeface="Times New Roman" panose="02020603050405020304" pitchFamily="18" charset="0"/>
              </a:rPr>
              <a:t>Saccharomyces cerevisiae</a:t>
            </a:r>
            <a:r>
              <a:rPr lang="es-ES" sz="3500" dirty="0">
                <a:latin typeface="Graphik Regular" panose="020B0503030202060203" pitchFamily="34" charset="0"/>
                <a:cs typeface="Times New Roman" panose="02020603050405020304" pitchFamily="18" charset="0"/>
              </a:rPr>
              <a:t>. </a:t>
            </a:r>
            <a:r>
              <a:rPr lang="es-ES" sz="3500" dirty="0" err="1">
                <a:latin typeface="Graphik Regular" panose="020B0503030202060203" pitchFamily="34" charset="0"/>
                <a:cs typeface="Times New Roman" panose="02020603050405020304" pitchFamily="18" charset="0"/>
              </a:rPr>
              <a:t>Applied</a:t>
            </a:r>
            <a:r>
              <a:rPr lang="es-ES" sz="3500" dirty="0">
                <a:latin typeface="Graphik Regular" panose="020B0503030202060203" pitchFamily="34" charset="0"/>
                <a:cs typeface="Times New Roman" panose="02020603050405020304" pitchFamily="18" charset="0"/>
              </a:rPr>
              <a:t> </a:t>
            </a:r>
            <a:r>
              <a:rPr lang="es-ES" sz="3500" dirty="0" err="1">
                <a:latin typeface="Graphik Regular" panose="020B0503030202060203" pitchFamily="34" charset="0"/>
                <a:cs typeface="Times New Roman" panose="02020603050405020304" pitchFamily="18" charset="0"/>
              </a:rPr>
              <a:t>Microbiology</a:t>
            </a:r>
            <a:r>
              <a:rPr lang="es-ES" sz="3500" dirty="0">
                <a:latin typeface="Graphik Regular" panose="020B0503030202060203" pitchFamily="34" charset="0"/>
                <a:cs typeface="Times New Roman" panose="02020603050405020304" pitchFamily="18" charset="0"/>
              </a:rPr>
              <a:t> and </a:t>
            </a:r>
            <a:r>
              <a:rPr lang="es-ES" sz="3500" dirty="0" err="1">
                <a:latin typeface="Graphik Regular" panose="020B0503030202060203" pitchFamily="34" charset="0"/>
                <a:cs typeface="Times New Roman" panose="02020603050405020304" pitchFamily="18" charset="0"/>
              </a:rPr>
              <a:t>Biotechnology</a:t>
            </a:r>
            <a:r>
              <a:rPr lang="es-ES" sz="3500" dirty="0">
                <a:latin typeface="Graphik Regular" panose="020B0503030202060203" pitchFamily="34" charset="0"/>
                <a:cs typeface="Times New Roman" panose="02020603050405020304" pitchFamily="18" charset="0"/>
              </a:rPr>
              <a:t>, 58(4), 476–481. </a:t>
            </a:r>
          </a:p>
          <a:p>
            <a:pPr algn="just"/>
            <a:r>
              <a:rPr lang="es-ES" sz="3500" b="1" dirty="0">
                <a:latin typeface="Graphik Regular" panose="020B0503030202060203" pitchFamily="34" charset="0"/>
                <a:cs typeface="Times New Roman" panose="02020603050405020304" pitchFamily="18" charset="0"/>
              </a:rPr>
              <a:t>Valle A; </a:t>
            </a:r>
            <a:r>
              <a:rPr lang="es-ES" sz="3500" b="1" dirty="0" err="1">
                <a:latin typeface="Graphik Regular" panose="020B0503030202060203" pitchFamily="34" charset="0"/>
                <a:cs typeface="Times New Roman" panose="02020603050405020304" pitchFamily="18" charset="0"/>
              </a:rPr>
              <a:t>Zanardini</a:t>
            </a:r>
            <a:r>
              <a:rPr lang="es-ES" sz="3500" b="1" dirty="0">
                <a:latin typeface="Graphik Regular" panose="020B0503030202060203" pitchFamily="34" charset="0"/>
                <a:cs typeface="Times New Roman" panose="02020603050405020304" pitchFamily="18" charset="0"/>
              </a:rPr>
              <a:t> E; </a:t>
            </a:r>
            <a:r>
              <a:rPr lang="es-ES" sz="3500" b="1" dirty="0" err="1">
                <a:latin typeface="Graphik Regular" panose="020B0503030202060203" pitchFamily="34" charset="0"/>
                <a:cs typeface="Times New Roman" panose="02020603050405020304" pitchFamily="18" charset="0"/>
              </a:rPr>
              <a:t>Abbruscato</a:t>
            </a:r>
            <a:r>
              <a:rPr lang="es-ES" sz="3500" b="1" dirty="0">
                <a:latin typeface="Graphik Regular" panose="020B0503030202060203" pitchFamily="34" charset="0"/>
                <a:cs typeface="Times New Roman" panose="02020603050405020304" pitchFamily="18" charset="0"/>
              </a:rPr>
              <a:t> P; </a:t>
            </a:r>
            <a:r>
              <a:rPr lang="es-ES" sz="3500" b="1" dirty="0" err="1">
                <a:latin typeface="Graphik Regular" panose="020B0503030202060203" pitchFamily="34" charset="0"/>
                <a:cs typeface="Times New Roman" panose="02020603050405020304" pitchFamily="18" charset="0"/>
              </a:rPr>
              <a:t>Argenzio</a:t>
            </a:r>
            <a:r>
              <a:rPr lang="es-ES" sz="3500" b="1" dirty="0">
                <a:latin typeface="Graphik Regular" panose="020B0503030202060203" pitchFamily="34" charset="0"/>
                <a:cs typeface="Times New Roman" panose="02020603050405020304" pitchFamily="18" charset="0"/>
              </a:rPr>
              <a:t> P; </a:t>
            </a:r>
            <a:r>
              <a:rPr lang="es-ES" sz="3500" b="1" dirty="0" err="1">
                <a:latin typeface="Graphik Regular" panose="020B0503030202060203" pitchFamily="34" charset="0"/>
                <a:cs typeface="Times New Roman" panose="02020603050405020304" pitchFamily="18" charset="0"/>
              </a:rPr>
              <a:t>Lustrato</a:t>
            </a:r>
            <a:r>
              <a:rPr lang="es-ES" sz="3500" b="1" dirty="0">
                <a:latin typeface="Graphik Regular" panose="020B0503030202060203" pitchFamily="34" charset="0"/>
                <a:cs typeface="Times New Roman" panose="02020603050405020304" pitchFamily="18" charset="0"/>
              </a:rPr>
              <a:t> G; </a:t>
            </a:r>
            <a:r>
              <a:rPr lang="es-ES" sz="3500" b="1" dirty="0" err="1">
                <a:latin typeface="Graphik Regular" panose="020B0503030202060203" pitchFamily="34" charset="0"/>
                <a:cs typeface="Times New Roman" panose="02020603050405020304" pitchFamily="18" charset="0"/>
              </a:rPr>
              <a:t>Ranalli</a:t>
            </a:r>
            <a:r>
              <a:rPr lang="es-ES" sz="3500" b="1" dirty="0">
                <a:latin typeface="Graphik Regular" panose="020B0503030202060203" pitchFamily="34" charset="0"/>
                <a:cs typeface="Times New Roman" panose="02020603050405020304" pitchFamily="18" charset="0"/>
              </a:rPr>
              <a:t> G. and </a:t>
            </a:r>
            <a:r>
              <a:rPr lang="es-ES" sz="3500" b="1" dirty="0" err="1">
                <a:latin typeface="Graphik Regular" panose="020B0503030202060203" pitchFamily="34" charset="0"/>
                <a:cs typeface="Times New Roman" panose="02020603050405020304" pitchFamily="18" charset="0"/>
              </a:rPr>
              <a:t>Sorlini</a:t>
            </a:r>
            <a:r>
              <a:rPr lang="es-ES" sz="3500" b="1" dirty="0">
                <a:latin typeface="Graphik Regular" panose="020B0503030202060203" pitchFamily="34" charset="0"/>
                <a:cs typeface="Times New Roman" panose="02020603050405020304" pitchFamily="18" charset="0"/>
              </a:rPr>
              <a:t> C.</a:t>
            </a:r>
            <a:r>
              <a:rPr lang="es-ES" sz="3500" dirty="0">
                <a:latin typeface="Graphik Regular" panose="020B0503030202060203" pitchFamily="34" charset="0"/>
                <a:cs typeface="Times New Roman" panose="02020603050405020304" pitchFamily="18" charset="0"/>
              </a:rPr>
              <a:t> (2007). </a:t>
            </a:r>
            <a:r>
              <a:rPr lang="es-ES" sz="3500" dirty="0" err="1">
                <a:latin typeface="Graphik Regular" panose="020B0503030202060203" pitchFamily="34" charset="0"/>
                <a:cs typeface="Times New Roman" panose="02020603050405020304" pitchFamily="18" charset="0"/>
              </a:rPr>
              <a:t>Effects</a:t>
            </a:r>
            <a:r>
              <a:rPr lang="es-ES" sz="3500" dirty="0">
                <a:latin typeface="Graphik Regular" panose="020B0503030202060203" pitchFamily="34" charset="0"/>
                <a:cs typeface="Times New Roman" panose="02020603050405020304" pitchFamily="18" charset="0"/>
              </a:rPr>
              <a:t> of </a:t>
            </a:r>
            <a:r>
              <a:rPr lang="es-ES" sz="3500" dirty="0" err="1">
                <a:latin typeface="Graphik Regular" panose="020B0503030202060203" pitchFamily="34" charset="0"/>
                <a:cs typeface="Times New Roman" panose="02020603050405020304" pitchFamily="18" charset="0"/>
              </a:rPr>
              <a:t>low</a:t>
            </a:r>
            <a:r>
              <a:rPr lang="es-ES" sz="3500" dirty="0">
                <a:latin typeface="Graphik Regular" panose="020B0503030202060203" pitchFamily="34" charset="0"/>
                <a:cs typeface="Times New Roman" panose="02020603050405020304" pitchFamily="18" charset="0"/>
              </a:rPr>
              <a:t> </a:t>
            </a:r>
            <a:r>
              <a:rPr lang="es-ES" sz="3500" dirty="0" err="1">
                <a:latin typeface="Graphik Regular" panose="020B0503030202060203" pitchFamily="34" charset="0"/>
                <a:cs typeface="Times New Roman" panose="02020603050405020304" pitchFamily="18" charset="0"/>
              </a:rPr>
              <a:t>electric</a:t>
            </a:r>
            <a:r>
              <a:rPr lang="es-ES" sz="3500" dirty="0">
                <a:latin typeface="Graphik Regular" panose="020B0503030202060203" pitchFamily="34" charset="0"/>
                <a:cs typeface="Times New Roman" panose="02020603050405020304" pitchFamily="18" charset="0"/>
              </a:rPr>
              <a:t> </a:t>
            </a:r>
            <a:r>
              <a:rPr lang="es-ES" sz="3500" dirty="0" err="1">
                <a:latin typeface="Graphik Regular" panose="020B0503030202060203" pitchFamily="34" charset="0"/>
                <a:cs typeface="Times New Roman" panose="02020603050405020304" pitchFamily="18" charset="0"/>
              </a:rPr>
              <a:t>current</a:t>
            </a:r>
            <a:r>
              <a:rPr lang="es-ES" sz="3500" dirty="0">
                <a:latin typeface="Graphik Regular" panose="020B0503030202060203" pitchFamily="34" charset="0"/>
                <a:cs typeface="Times New Roman" panose="02020603050405020304" pitchFamily="18" charset="0"/>
              </a:rPr>
              <a:t> (LEC) </a:t>
            </a:r>
            <a:r>
              <a:rPr lang="es-ES" sz="3500" dirty="0" err="1">
                <a:latin typeface="Graphik Regular" panose="020B0503030202060203" pitchFamily="34" charset="0"/>
                <a:cs typeface="Times New Roman" panose="02020603050405020304" pitchFamily="18" charset="0"/>
              </a:rPr>
              <a:t>treatment</a:t>
            </a:r>
            <a:r>
              <a:rPr lang="es-ES" sz="3500" dirty="0">
                <a:latin typeface="Graphik Regular" panose="020B0503030202060203" pitchFamily="34" charset="0"/>
                <a:cs typeface="Times New Roman" panose="02020603050405020304" pitchFamily="18" charset="0"/>
              </a:rPr>
              <a:t> </a:t>
            </a:r>
            <a:r>
              <a:rPr lang="es-ES" sz="3500" dirty="0" err="1">
                <a:latin typeface="Graphik Regular" panose="020B0503030202060203" pitchFamily="34" charset="0"/>
                <a:cs typeface="Times New Roman" panose="02020603050405020304" pitchFamily="18" charset="0"/>
              </a:rPr>
              <a:t>on</a:t>
            </a:r>
            <a:r>
              <a:rPr lang="es-ES" sz="3500" dirty="0">
                <a:latin typeface="Graphik Regular" panose="020B0503030202060203" pitchFamily="34" charset="0"/>
                <a:cs typeface="Times New Roman" panose="02020603050405020304" pitchFamily="18" charset="0"/>
              </a:rPr>
              <a:t> pure </a:t>
            </a:r>
            <a:r>
              <a:rPr lang="es-ES" sz="3500" dirty="0" err="1">
                <a:latin typeface="Graphik Regular" panose="020B0503030202060203" pitchFamily="34" charset="0"/>
                <a:cs typeface="Times New Roman" panose="02020603050405020304" pitchFamily="18" charset="0"/>
              </a:rPr>
              <a:t>bacterial</a:t>
            </a:r>
            <a:r>
              <a:rPr lang="es-ES" sz="3500" dirty="0">
                <a:latin typeface="Graphik Regular" panose="020B0503030202060203" pitchFamily="34" charset="0"/>
                <a:cs typeface="Times New Roman" panose="02020603050405020304" pitchFamily="18" charset="0"/>
              </a:rPr>
              <a:t> cultures. </a:t>
            </a:r>
            <a:r>
              <a:rPr lang="es-ES" sz="3500" dirty="0" err="1">
                <a:latin typeface="Graphik Regular" panose="020B0503030202060203" pitchFamily="34" charset="0"/>
                <a:cs typeface="Times New Roman" panose="02020603050405020304" pitchFamily="18" charset="0"/>
              </a:rPr>
              <a:t>Journal</a:t>
            </a:r>
            <a:r>
              <a:rPr lang="es-ES" sz="3500" dirty="0">
                <a:latin typeface="Graphik Regular" panose="020B0503030202060203" pitchFamily="34" charset="0"/>
                <a:cs typeface="Times New Roman" panose="02020603050405020304" pitchFamily="18" charset="0"/>
              </a:rPr>
              <a:t> of </a:t>
            </a:r>
            <a:r>
              <a:rPr lang="es-ES" sz="3500" dirty="0" err="1">
                <a:latin typeface="Graphik Regular" panose="020B0503030202060203" pitchFamily="34" charset="0"/>
                <a:cs typeface="Times New Roman" panose="02020603050405020304" pitchFamily="18" charset="0"/>
              </a:rPr>
              <a:t>Applied</a:t>
            </a:r>
            <a:r>
              <a:rPr lang="es-ES" sz="3500" dirty="0">
                <a:latin typeface="Graphik Regular" panose="020B0503030202060203" pitchFamily="34" charset="0"/>
                <a:cs typeface="Times New Roman" panose="02020603050405020304" pitchFamily="18" charset="0"/>
              </a:rPr>
              <a:t> </a:t>
            </a:r>
            <a:r>
              <a:rPr lang="es-ES" sz="3500" dirty="0" err="1">
                <a:latin typeface="Graphik Regular" panose="020B0503030202060203" pitchFamily="34" charset="0"/>
                <a:cs typeface="Times New Roman" panose="02020603050405020304" pitchFamily="18" charset="0"/>
              </a:rPr>
              <a:t>Microbiology</a:t>
            </a:r>
            <a:r>
              <a:rPr lang="es-ES" sz="3500" dirty="0">
                <a:latin typeface="Graphik Regular" panose="020B0503030202060203" pitchFamily="34" charset="0"/>
                <a:cs typeface="Times New Roman" panose="02020603050405020304" pitchFamily="18" charset="0"/>
              </a:rPr>
              <a:t>, 103(5), 1376–1385. </a:t>
            </a:r>
          </a:p>
          <a:p>
            <a:pPr algn="just"/>
            <a:r>
              <a:rPr lang="es-ES" sz="3500" b="1" dirty="0">
                <a:latin typeface="Graphik Regular" panose="020B0503030202060203" pitchFamily="34" charset="0"/>
                <a:cs typeface="Times New Roman" panose="02020603050405020304" pitchFamily="18" charset="0"/>
              </a:rPr>
              <a:t>Velasco A. N., González I., Damián M. P., and Gutiérrez R. M.</a:t>
            </a:r>
            <a:r>
              <a:rPr lang="es-ES" sz="3500" dirty="0">
                <a:latin typeface="Graphik Regular" panose="020B0503030202060203" pitchFamily="34" charset="0"/>
                <a:cs typeface="Times New Roman" panose="02020603050405020304" pitchFamily="18" charset="0"/>
              </a:rPr>
              <a:t>(2011). </a:t>
            </a:r>
            <a:r>
              <a:rPr lang="es-ES" sz="3500" dirty="0" err="1">
                <a:latin typeface="Graphik Regular" panose="020B0503030202060203" pitchFamily="34" charset="0"/>
                <a:cs typeface="Times New Roman" panose="02020603050405020304" pitchFamily="18" charset="0"/>
              </a:rPr>
              <a:t>Enhanced</a:t>
            </a:r>
            <a:r>
              <a:rPr lang="es-ES" sz="3500" dirty="0">
                <a:latin typeface="Graphik Regular" panose="020B0503030202060203" pitchFamily="34" charset="0"/>
                <a:cs typeface="Times New Roman" panose="02020603050405020304" pitchFamily="18" charset="0"/>
              </a:rPr>
              <a:t> </a:t>
            </a:r>
            <a:r>
              <a:rPr lang="es-ES" sz="3500" dirty="0" err="1">
                <a:latin typeface="Graphik Regular" panose="020B0503030202060203" pitchFamily="34" charset="0"/>
                <a:cs typeface="Times New Roman" panose="02020603050405020304" pitchFamily="18" charset="0"/>
              </a:rPr>
              <a:t>hexadecane</a:t>
            </a:r>
            <a:r>
              <a:rPr lang="es-ES" sz="3500" dirty="0">
                <a:latin typeface="Graphik Regular" panose="020B0503030202060203" pitchFamily="34" charset="0"/>
                <a:cs typeface="Times New Roman" panose="02020603050405020304" pitchFamily="18" charset="0"/>
              </a:rPr>
              <a:t> </a:t>
            </a:r>
            <a:r>
              <a:rPr lang="es-ES" sz="3500" dirty="0" err="1">
                <a:latin typeface="Graphik Regular" panose="020B0503030202060203" pitchFamily="34" charset="0"/>
                <a:cs typeface="Times New Roman" panose="02020603050405020304" pitchFamily="18" charset="0"/>
              </a:rPr>
              <a:t>degradation</a:t>
            </a:r>
            <a:r>
              <a:rPr lang="es-ES" sz="3500" dirty="0">
                <a:latin typeface="Graphik Regular" panose="020B0503030202060203" pitchFamily="34" charset="0"/>
                <a:cs typeface="Times New Roman" panose="02020603050405020304" pitchFamily="18" charset="0"/>
              </a:rPr>
              <a:t> and </a:t>
            </a:r>
            <a:r>
              <a:rPr lang="es-ES" sz="3500" dirty="0" err="1">
                <a:latin typeface="Graphik Regular" panose="020B0503030202060203" pitchFamily="34" charset="0"/>
                <a:cs typeface="Times New Roman" panose="02020603050405020304" pitchFamily="18" charset="0"/>
              </a:rPr>
              <a:t>low</a:t>
            </a:r>
            <a:r>
              <a:rPr lang="es-ES" sz="3500" dirty="0">
                <a:latin typeface="Graphik Regular" panose="020B0503030202060203" pitchFamily="34" charset="0"/>
                <a:cs typeface="Times New Roman" panose="02020603050405020304" pitchFamily="18" charset="0"/>
              </a:rPr>
              <a:t> </a:t>
            </a:r>
            <a:r>
              <a:rPr lang="es-ES" sz="3500" dirty="0" err="1">
                <a:latin typeface="Graphik Regular" panose="020B0503030202060203" pitchFamily="34" charset="0"/>
                <a:cs typeface="Times New Roman" panose="02020603050405020304" pitchFamily="18" charset="0"/>
              </a:rPr>
              <a:t>biomass</a:t>
            </a:r>
            <a:r>
              <a:rPr lang="es-ES" sz="3500" dirty="0">
                <a:latin typeface="Graphik Regular" panose="020B0503030202060203" pitchFamily="34" charset="0"/>
                <a:cs typeface="Times New Roman" panose="02020603050405020304" pitchFamily="18" charset="0"/>
              </a:rPr>
              <a:t> </a:t>
            </a:r>
            <a:r>
              <a:rPr lang="es-ES" sz="3500" dirty="0" err="1">
                <a:latin typeface="Graphik Regular" panose="020B0503030202060203" pitchFamily="34" charset="0"/>
                <a:cs typeface="Times New Roman" panose="02020603050405020304" pitchFamily="18" charset="0"/>
              </a:rPr>
              <a:t>production</a:t>
            </a:r>
            <a:r>
              <a:rPr lang="es-ES" sz="3500" dirty="0">
                <a:latin typeface="Graphik Regular" panose="020B0503030202060203" pitchFamily="34" charset="0"/>
                <a:cs typeface="Times New Roman" panose="02020603050405020304" pitchFamily="18" charset="0"/>
              </a:rPr>
              <a:t> </a:t>
            </a:r>
            <a:r>
              <a:rPr lang="es-ES" sz="3500" dirty="0" err="1">
                <a:latin typeface="Graphik Regular" panose="020B0503030202060203" pitchFamily="34" charset="0"/>
                <a:cs typeface="Times New Roman" panose="02020603050405020304" pitchFamily="18" charset="0"/>
              </a:rPr>
              <a:t>by</a:t>
            </a:r>
            <a:r>
              <a:rPr lang="es-ES" sz="3500" dirty="0">
                <a:latin typeface="Graphik Regular" panose="020B0503030202060203" pitchFamily="34" charset="0"/>
                <a:cs typeface="Times New Roman" panose="02020603050405020304" pitchFamily="18" charset="0"/>
              </a:rPr>
              <a:t> </a:t>
            </a:r>
            <a:r>
              <a:rPr lang="es-ES" sz="3500" i="1" dirty="0">
                <a:latin typeface="Graphik Regular" panose="020B0503030202060203" pitchFamily="34" charset="0"/>
                <a:cs typeface="Times New Roman" panose="02020603050405020304" pitchFamily="18" charset="0"/>
              </a:rPr>
              <a:t>Aspergillus </a:t>
            </a:r>
            <a:r>
              <a:rPr lang="es-ES" sz="3500" i="1" dirty="0" err="1">
                <a:latin typeface="Graphik Regular" panose="020B0503030202060203" pitchFamily="34" charset="0"/>
                <a:cs typeface="Times New Roman" panose="02020603050405020304" pitchFamily="18" charset="0"/>
              </a:rPr>
              <a:t>niger</a:t>
            </a:r>
            <a:r>
              <a:rPr lang="es-ES" sz="3500" i="1" dirty="0">
                <a:latin typeface="Graphik Regular" panose="020B0503030202060203" pitchFamily="34" charset="0"/>
                <a:cs typeface="Times New Roman" panose="02020603050405020304" pitchFamily="18" charset="0"/>
              </a:rPr>
              <a:t> </a:t>
            </a:r>
            <a:r>
              <a:rPr lang="es-ES" sz="3500" dirty="0" err="1">
                <a:latin typeface="Graphik Regular" panose="020B0503030202060203" pitchFamily="34" charset="0"/>
                <a:cs typeface="Times New Roman" panose="02020603050405020304" pitchFamily="18" charset="0"/>
              </a:rPr>
              <a:t>exposed</a:t>
            </a:r>
            <a:r>
              <a:rPr lang="es-ES" sz="3500" dirty="0">
                <a:latin typeface="Graphik Regular" panose="020B0503030202060203" pitchFamily="34" charset="0"/>
                <a:cs typeface="Times New Roman" panose="02020603050405020304" pitchFamily="18" charset="0"/>
              </a:rPr>
              <a:t> </a:t>
            </a:r>
            <a:r>
              <a:rPr lang="es-ES" sz="3500" dirty="0" err="1">
                <a:latin typeface="Graphik Regular" panose="020B0503030202060203" pitchFamily="34" charset="0"/>
                <a:cs typeface="Times New Roman" panose="02020603050405020304" pitchFamily="18" charset="0"/>
              </a:rPr>
              <a:t>to</a:t>
            </a:r>
            <a:r>
              <a:rPr lang="es-ES" sz="3500" dirty="0">
                <a:latin typeface="Graphik Regular" panose="020B0503030202060203" pitchFamily="34" charset="0"/>
                <a:cs typeface="Times New Roman" panose="02020603050405020304" pitchFamily="18" charset="0"/>
              </a:rPr>
              <a:t> </a:t>
            </a:r>
            <a:r>
              <a:rPr lang="es-ES" sz="3500" dirty="0" err="1">
                <a:latin typeface="Graphik Regular" panose="020B0503030202060203" pitchFamily="34" charset="0"/>
                <a:cs typeface="Times New Roman" panose="02020603050405020304" pitchFamily="18" charset="0"/>
              </a:rPr>
              <a:t>an</a:t>
            </a:r>
            <a:r>
              <a:rPr lang="es-ES" sz="3500" dirty="0">
                <a:latin typeface="Graphik Regular" panose="020B0503030202060203" pitchFamily="34" charset="0"/>
                <a:cs typeface="Times New Roman" panose="02020603050405020304" pitchFamily="18" charset="0"/>
              </a:rPr>
              <a:t> </a:t>
            </a:r>
            <a:r>
              <a:rPr lang="es-ES" sz="3500" dirty="0" err="1">
                <a:latin typeface="Graphik Regular" panose="020B0503030202060203" pitchFamily="34" charset="0"/>
                <a:cs typeface="Times New Roman" panose="02020603050405020304" pitchFamily="18" charset="0"/>
              </a:rPr>
              <a:t>electric</a:t>
            </a:r>
            <a:r>
              <a:rPr lang="es-ES" sz="3500" dirty="0">
                <a:latin typeface="Graphik Regular" panose="020B0503030202060203" pitchFamily="34" charset="0"/>
                <a:cs typeface="Times New Roman" panose="02020603050405020304" pitchFamily="18" charset="0"/>
              </a:rPr>
              <a:t> </a:t>
            </a:r>
            <a:r>
              <a:rPr lang="es-ES" sz="3500" dirty="0" err="1">
                <a:latin typeface="Graphik Regular" panose="020B0503030202060203" pitchFamily="34" charset="0"/>
                <a:cs typeface="Times New Roman" panose="02020603050405020304" pitchFamily="18" charset="0"/>
              </a:rPr>
              <a:t>current</a:t>
            </a:r>
            <a:r>
              <a:rPr lang="es-ES" sz="3500" dirty="0">
                <a:latin typeface="Graphik Regular" panose="020B0503030202060203" pitchFamily="34" charset="0"/>
                <a:cs typeface="Times New Roman" panose="02020603050405020304" pitchFamily="18" charset="0"/>
              </a:rPr>
              <a:t> in a model </a:t>
            </a:r>
            <a:r>
              <a:rPr lang="es-ES" sz="3500" dirty="0" err="1">
                <a:latin typeface="Graphik Regular" panose="020B0503030202060203" pitchFamily="34" charset="0"/>
                <a:cs typeface="Times New Roman" panose="02020603050405020304" pitchFamily="18" charset="0"/>
              </a:rPr>
              <a:t>system</a:t>
            </a:r>
            <a:r>
              <a:rPr lang="es-ES" sz="3500" dirty="0">
                <a:latin typeface="Graphik Regular" panose="020B0503030202060203" pitchFamily="34" charset="0"/>
                <a:cs typeface="Times New Roman" panose="02020603050405020304" pitchFamily="18" charset="0"/>
              </a:rPr>
              <a:t>. </a:t>
            </a:r>
            <a:r>
              <a:rPr lang="es-ES" sz="3500" dirty="0" err="1">
                <a:latin typeface="Graphik Regular" panose="020B0503030202060203" pitchFamily="34" charset="0"/>
                <a:cs typeface="Times New Roman" panose="02020603050405020304" pitchFamily="18" charset="0"/>
              </a:rPr>
              <a:t>Bioresource</a:t>
            </a:r>
            <a:r>
              <a:rPr lang="es-ES" sz="3500" dirty="0">
                <a:latin typeface="Graphik Regular" panose="020B0503030202060203" pitchFamily="34" charset="0"/>
                <a:cs typeface="Times New Roman" panose="02020603050405020304" pitchFamily="18" charset="0"/>
              </a:rPr>
              <a:t> </a:t>
            </a:r>
            <a:r>
              <a:rPr lang="es-ES" sz="3500" dirty="0" err="1">
                <a:latin typeface="Graphik Regular" panose="020B0503030202060203" pitchFamily="34" charset="0"/>
                <a:cs typeface="Times New Roman" panose="02020603050405020304" pitchFamily="18" charset="0"/>
              </a:rPr>
              <a:t>Technology</a:t>
            </a:r>
            <a:r>
              <a:rPr lang="es-ES" sz="3500" dirty="0">
                <a:latin typeface="Graphik Regular" panose="020B0503030202060203" pitchFamily="34" charset="0"/>
                <a:cs typeface="Times New Roman" panose="02020603050405020304" pitchFamily="18" charset="0"/>
              </a:rPr>
              <a:t>, 102(2), 1509–1515.</a:t>
            </a:r>
          </a:p>
          <a:p>
            <a:pPr algn="just"/>
            <a:r>
              <a:rPr lang="es-ES" sz="3500" b="1" dirty="0" err="1">
                <a:latin typeface="Graphik Regular" panose="020B0503030202060203" pitchFamily="34" charset="0"/>
                <a:cs typeface="Times New Roman" panose="02020603050405020304" pitchFamily="18" charset="0"/>
              </a:rPr>
              <a:t>Zanardini</a:t>
            </a:r>
            <a:r>
              <a:rPr lang="es-ES" sz="3500" b="1" dirty="0">
                <a:latin typeface="Graphik Regular" panose="020B0503030202060203" pitchFamily="34" charset="0"/>
                <a:cs typeface="Times New Roman" panose="02020603050405020304" pitchFamily="18" charset="0"/>
              </a:rPr>
              <a:t> E; Valle A; </a:t>
            </a:r>
            <a:r>
              <a:rPr lang="es-ES" sz="3500" b="1" dirty="0" err="1">
                <a:latin typeface="Graphik Regular" panose="020B0503030202060203" pitchFamily="34" charset="0"/>
                <a:cs typeface="Times New Roman" panose="02020603050405020304" pitchFamily="18" charset="0"/>
              </a:rPr>
              <a:t>Gigliotti</a:t>
            </a:r>
            <a:r>
              <a:rPr lang="es-ES" sz="3500" b="1" dirty="0">
                <a:latin typeface="Graphik Regular" panose="020B0503030202060203" pitchFamily="34" charset="0"/>
                <a:cs typeface="Times New Roman" panose="02020603050405020304" pitchFamily="18" charset="0"/>
              </a:rPr>
              <a:t> C; </a:t>
            </a:r>
            <a:r>
              <a:rPr lang="es-ES" sz="3500" b="1" dirty="0" err="1">
                <a:latin typeface="Graphik Regular" panose="020B0503030202060203" pitchFamily="34" charset="0"/>
                <a:cs typeface="Times New Roman" panose="02020603050405020304" pitchFamily="18" charset="0"/>
              </a:rPr>
              <a:t>Papagno</a:t>
            </a:r>
            <a:r>
              <a:rPr lang="es-ES" sz="3500" b="1" dirty="0">
                <a:latin typeface="Graphik Regular" panose="020B0503030202060203" pitchFamily="34" charset="0"/>
                <a:cs typeface="Times New Roman" panose="02020603050405020304" pitchFamily="18" charset="0"/>
              </a:rPr>
              <a:t> G; </a:t>
            </a:r>
            <a:r>
              <a:rPr lang="es-ES" sz="3500" b="1" dirty="0" err="1">
                <a:latin typeface="Graphik Regular" panose="020B0503030202060203" pitchFamily="34" charset="0"/>
                <a:cs typeface="Times New Roman" panose="02020603050405020304" pitchFamily="18" charset="0"/>
              </a:rPr>
              <a:t>Ranalli</a:t>
            </a:r>
            <a:r>
              <a:rPr lang="es-ES" sz="3500" b="1" dirty="0">
                <a:latin typeface="Graphik Regular" panose="020B0503030202060203" pitchFamily="34" charset="0"/>
                <a:cs typeface="Times New Roman" panose="02020603050405020304" pitchFamily="18" charset="0"/>
              </a:rPr>
              <a:t> G. and </a:t>
            </a:r>
            <a:r>
              <a:rPr lang="es-ES" sz="3500" b="1" dirty="0" err="1">
                <a:latin typeface="Graphik Regular" panose="020B0503030202060203" pitchFamily="34" charset="0"/>
                <a:cs typeface="Times New Roman" panose="02020603050405020304" pitchFamily="18" charset="0"/>
              </a:rPr>
              <a:t>Sorlini</a:t>
            </a:r>
            <a:r>
              <a:rPr lang="es-ES" sz="3500" b="1" dirty="0">
                <a:latin typeface="Graphik Regular" panose="020B0503030202060203" pitchFamily="34" charset="0"/>
                <a:cs typeface="Times New Roman" panose="02020603050405020304" pitchFamily="18" charset="0"/>
              </a:rPr>
              <a:t> C</a:t>
            </a:r>
            <a:r>
              <a:rPr lang="es-ES" sz="3500" dirty="0">
                <a:latin typeface="Graphik Regular" panose="020B0503030202060203" pitchFamily="34" charset="0"/>
                <a:cs typeface="Times New Roman" panose="02020603050405020304" pitchFamily="18" charset="0"/>
              </a:rPr>
              <a:t>. (2002). </a:t>
            </a:r>
            <a:r>
              <a:rPr lang="es-ES" sz="3500" dirty="0" err="1">
                <a:latin typeface="Graphik Regular" panose="020B0503030202060203" pitchFamily="34" charset="0"/>
                <a:cs typeface="Times New Roman" panose="02020603050405020304" pitchFamily="18" charset="0"/>
              </a:rPr>
              <a:t>Laboratory-scale</a:t>
            </a:r>
            <a:r>
              <a:rPr lang="es-ES" sz="3500" dirty="0">
                <a:latin typeface="Graphik Regular" panose="020B0503030202060203" pitchFamily="34" charset="0"/>
                <a:cs typeface="Times New Roman" panose="02020603050405020304" pitchFamily="18" charset="0"/>
              </a:rPr>
              <a:t> </a:t>
            </a:r>
            <a:r>
              <a:rPr lang="es-ES" sz="3500" dirty="0" err="1">
                <a:latin typeface="Graphik Regular" panose="020B0503030202060203" pitchFamily="34" charset="0"/>
                <a:cs typeface="Times New Roman" panose="02020603050405020304" pitchFamily="18" charset="0"/>
              </a:rPr>
              <a:t>trials</a:t>
            </a:r>
            <a:r>
              <a:rPr lang="es-ES" sz="3500" dirty="0">
                <a:latin typeface="Graphik Regular" panose="020B0503030202060203" pitchFamily="34" charset="0"/>
                <a:cs typeface="Times New Roman" panose="02020603050405020304" pitchFamily="18" charset="0"/>
              </a:rPr>
              <a:t> </a:t>
            </a:r>
            <a:r>
              <a:rPr lang="es-ES" sz="3500" dirty="0" err="1">
                <a:latin typeface="Graphik Regular" panose="020B0503030202060203" pitchFamily="34" charset="0"/>
                <a:cs typeface="Times New Roman" panose="02020603050405020304" pitchFamily="18" charset="0"/>
              </a:rPr>
              <a:t>of</a:t>
            </a:r>
            <a:r>
              <a:rPr lang="es-ES" sz="3500" dirty="0">
                <a:latin typeface="Graphik Regular" panose="020B0503030202060203" pitchFamily="34" charset="0"/>
                <a:cs typeface="Times New Roman" panose="02020603050405020304" pitchFamily="18" charset="0"/>
              </a:rPr>
              <a:t> </a:t>
            </a:r>
            <a:r>
              <a:rPr lang="es-ES" sz="3500" dirty="0" err="1">
                <a:latin typeface="Graphik Regular" panose="020B0503030202060203" pitchFamily="34" charset="0"/>
                <a:cs typeface="Times New Roman" panose="02020603050405020304" pitchFamily="18" charset="0"/>
              </a:rPr>
              <a:t>electrolytic</a:t>
            </a:r>
            <a:r>
              <a:rPr lang="es-ES" sz="3500" dirty="0">
                <a:latin typeface="Graphik Regular" panose="020B0503030202060203" pitchFamily="34" charset="0"/>
                <a:cs typeface="Times New Roman" panose="02020603050405020304" pitchFamily="18" charset="0"/>
              </a:rPr>
              <a:t> </a:t>
            </a:r>
            <a:r>
              <a:rPr lang="es-ES" sz="3500" dirty="0" err="1">
                <a:latin typeface="Graphik Regular" panose="020B0503030202060203" pitchFamily="34" charset="0"/>
                <a:cs typeface="Times New Roman" panose="02020603050405020304" pitchFamily="18" charset="0"/>
              </a:rPr>
              <a:t>treatment</a:t>
            </a:r>
            <a:r>
              <a:rPr lang="es-ES" sz="3500" dirty="0">
                <a:latin typeface="Graphik Regular" panose="020B0503030202060203" pitchFamily="34" charset="0"/>
                <a:cs typeface="Times New Roman" panose="02020603050405020304" pitchFamily="18" charset="0"/>
              </a:rPr>
              <a:t> </a:t>
            </a:r>
            <a:r>
              <a:rPr lang="es-ES" sz="3500" dirty="0" err="1">
                <a:latin typeface="Graphik Regular" panose="020B0503030202060203" pitchFamily="34" charset="0"/>
                <a:cs typeface="Times New Roman" panose="02020603050405020304" pitchFamily="18" charset="0"/>
              </a:rPr>
              <a:t>on</a:t>
            </a:r>
            <a:r>
              <a:rPr lang="es-ES" sz="3500" dirty="0">
                <a:latin typeface="Graphik Regular" panose="020B0503030202060203" pitchFamily="34" charset="0"/>
                <a:cs typeface="Times New Roman" panose="02020603050405020304" pitchFamily="18" charset="0"/>
              </a:rPr>
              <a:t> industrial </a:t>
            </a:r>
            <a:r>
              <a:rPr lang="es-ES" sz="3500" dirty="0" err="1">
                <a:latin typeface="Graphik Regular" panose="020B0503030202060203" pitchFamily="34" charset="0"/>
                <a:cs typeface="Times New Roman" panose="02020603050405020304" pitchFamily="18" charset="0"/>
              </a:rPr>
              <a:t>wastewaters</a:t>
            </a:r>
            <a:r>
              <a:rPr lang="es-ES" sz="3500" dirty="0">
                <a:latin typeface="Graphik Regular" panose="020B0503030202060203" pitchFamily="34" charset="0"/>
                <a:cs typeface="Times New Roman" panose="02020603050405020304" pitchFamily="18" charset="0"/>
              </a:rPr>
              <a:t>: </a:t>
            </a:r>
            <a:r>
              <a:rPr lang="es-ES" sz="3500" dirty="0" err="1">
                <a:latin typeface="Graphik Regular" panose="020B0503030202060203" pitchFamily="34" charset="0"/>
                <a:cs typeface="Times New Roman" panose="02020603050405020304" pitchFamily="18" charset="0"/>
              </a:rPr>
              <a:t>microbiological</a:t>
            </a:r>
            <a:r>
              <a:rPr lang="es-ES" sz="3500" dirty="0">
                <a:latin typeface="Graphik Regular" panose="020B0503030202060203" pitchFamily="34" charset="0"/>
                <a:cs typeface="Times New Roman" panose="02020603050405020304" pitchFamily="18" charset="0"/>
              </a:rPr>
              <a:t> </a:t>
            </a:r>
            <a:r>
              <a:rPr lang="es-ES" sz="3500" dirty="0" err="1">
                <a:latin typeface="Graphik Regular" panose="020B0503030202060203" pitchFamily="34" charset="0"/>
                <a:cs typeface="Times New Roman" panose="02020603050405020304" pitchFamily="18" charset="0"/>
              </a:rPr>
              <a:t>aspects</a:t>
            </a:r>
            <a:r>
              <a:rPr lang="es-ES" sz="3500" dirty="0">
                <a:latin typeface="Graphik Regular" panose="020B0503030202060203" pitchFamily="34" charset="0"/>
                <a:cs typeface="Times New Roman" panose="02020603050405020304" pitchFamily="18" charset="0"/>
              </a:rPr>
              <a:t>. </a:t>
            </a:r>
            <a:r>
              <a:rPr lang="es-ES" sz="3500" dirty="0" err="1">
                <a:latin typeface="Graphik Regular" panose="020B0503030202060203" pitchFamily="34" charset="0"/>
                <a:cs typeface="Times New Roman" panose="02020603050405020304" pitchFamily="18" charset="0"/>
              </a:rPr>
              <a:t>Journal</a:t>
            </a:r>
            <a:r>
              <a:rPr lang="es-ES" sz="3500" dirty="0">
                <a:latin typeface="Graphik Regular" panose="020B0503030202060203" pitchFamily="34" charset="0"/>
                <a:cs typeface="Times New Roman" panose="02020603050405020304" pitchFamily="18" charset="0"/>
              </a:rPr>
              <a:t> </a:t>
            </a:r>
            <a:r>
              <a:rPr lang="es-ES" sz="3500" dirty="0" err="1">
                <a:latin typeface="Graphik Regular" panose="020B0503030202060203" pitchFamily="34" charset="0"/>
                <a:cs typeface="Times New Roman" panose="02020603050405020304" pitchFamily="18" charset="0"/>
              </a:rPr>
              <a:t>of</a:t>
            </a:r>
            <a:r>
              <a:rPr lang="es-ES" sz="3500" dirty="0">
                <a:latin typeface="Graphik Regular" panose="020B0503030202060203" pitchFamily="34" charset="0"/>
                <a:cs typeface="Times New Roman" panose="02020603050405020304" pitchFamily="18" charset="0"/>
              </a:rPr>
              <a:t> </a:t>
            </a:r>
            <a:r>
              <a:rPr lang="es-ES" sz="3500" dirty="0" err="1">
                <a:latin typeface="Graphik Regular" panose="020B0503030202060203" pitchFamily="34" charset="0"/>
                <a:cs typeface="Times New Roman" panose="02020603050405020304" pitchFamily="18" charset="0"/>
              </a:rPr>
              <a:t>environmental</a:t>
            </a:r>
            <a:r>
              <a:rPr lang="es-ES" sz="3500" dirty="0">
                <a:latin typeface="Graphik Regular" panose="020B0503030202060203" pitchFamily="34" charset="0"/>
                <a:cs typeface="Times New Roman" panose="02020603050405020304" pitchFamily="18" charset="0"/>
              </a:rPr>
              <a:t> </a:t>
            </a:r>
            <a:r>
              <a:rPr lang="es-ES" sz="3500" dirty="0" err="1">
                <a:latin typeface="Graphik Regular" panose="020B0503030202060203" pitchFamily="34" charset="0"/>
                <a:cs typeface="Times New Roman" panose="02020603050405020304" pitchFamily="18" charset="0"/>
              </a:rPr>
              <a:t>science</a:t>
            </a:r>
            <a:r>
              <a:rPr lang="es-ES" sz="3500" dirty="0">
                <a:latin typeface="Graphik Regular" panose="020B0503030202060203" pitchFamily="34" charset="0"/>
                <a:cs typeface="Times New Roman" panose="02020603050405020304" pitchFamily="18" charset="0"/>
              </a:rPr>
              <a:t> and </a:t>
            </a:r>
            <a:r>
              <a:rPr lang="es-ES" sz="3500" dirty="0" err="1">
                <a:latin typeface="Graphik Regular" panose="020B0503030202060203" pitchFamily="34" charset="0"/>
                <a:cs typeface="Times New Roman" panose="02020603050405020304" pitchFamily="18" charset="0"/>
              </a:rPr>
              <a:t>health</a:t>
            </a:r>
            <a:r>
              <a:rPr lang="es-ES" sz="3500" dirty="0">
                <a:latin typeface="Graphik Regular" panose="020B0503030202060203" pitchFamily="34" charset="0"/>
                <a:cs typeface="Times New Roman" panose="02020603050405020304" pitchFamily="18" charset="0"/>
              </a:rPr>
              <a:t>, </a:t>
            </a:r>
            <a:r>
              <a:rPr lang="es-ES" sz="3500" dirty="0" err="1">
                <a:latin typeface="Graphik Regular" panose="020B0503030202060203" pitchFamily="34" charset="0"/>
                <a:cs typeface="Times New Roman" panose="02020603050405020304" pitchFamily="18" charset="0"/>
              </a:rPr>
              <a:t>part</a:t>
            </a:r>
            <a:r>
              <a:rPr lang="es-ES" sz="3500" dirty="0">
                <a:latin typeface="Graphik Regular" panose="020B0503030202060203" pitchFamily="34" charset="0"/>
                <a:cs typeface="Times New Roman" panose="02020603050405020304" pitchFamily="18" charset="0"/>
              </a:rPr>
              <a:t> A, 37(8), 1463–1481. </a:t>
            </a:r>
          </a:p>
        </p:txBody>
      </p:sp>
      <p:sp>
        <p:nvSpPr>
          <p:cNvPr id="14" name="CuadroTexto 13"/>
          <p:cNvSpPr txBox="1"/>
          <p:nvPr/>
        </p:nvSpPr>
        <p:spPr>
          <a:xfrm>
            <a:off x="2522255" y="28795386"/>
            <a:ext cx="14956463" cy="600164"/>
          </a:xfrm>
          <a:prstGeom prst="rect">
            <a:avLst/>
          </a:prstGeom>
          <a:noFill/>
        </p:spPr>
        <p:txBody>
          <a:bodyPr wrap="square" rtlCol="0">
            <a:spAutoFit/>
          </a:bodyPr>
          <a:lstStyle/>
          <a:p>
            <a:r>
              <a:rPr lang="es-ES" sz="3300" b="1" dirty="0">
                <a:latin typeface="Graphik Regular" panose="020B0503030202060203" pitchFamily="34" charset="0"/>
                <a:cs typeface="Times New Roman" panose="02020603050405020304" pitchFamily="18" charset="0"/>
              </a:rPr>
              <a:t>Tabla 1.  </a:t>
            </a:r>
            <a:r>
              <a:rPr lang="es-ES" sz="3300" dirty="0">
                <a:latin typeface="Graphik Regular" panose="020B0503030202060203" pitchFamily="34" charset="0"/>
                <a:cs typeface="Times New Roman" panose="02020603050405020304" pitchFamily="18" charset="0"/>
              </a:rPr>
              <a:t>Investigaciones sobre la aplicación de CE en diversos ámbitos. </a:t>
            </a:r>
            <a:endParaRPr lang="es-MX" sz="3300" dirty="0">
              <a:latin typeface="Graphik Regular" panose="020B0503030202060203" pitchFamily="34" charset="0"/>
              <a:cs typeface="Times New Roman" panose="02020603050405020304" pitchFamily="18" charset="0"/>
            </a:endParaRPr>
          </a:p>
        </p:txBody>
      </p:sp>
      <p:sp>
        <p:nvSpPr>
          <p:cNvPr id="15" name="Marcador de pie de página 4">
            <a:extLst>
              <a:ext uri="{FF2B5EF4-FFF2-40B4-BE49-F238E27FC236}">
                <a16:creationId xmlns:a16="http://schemas.microsoft.com/office/drawing/2014/main" id="{499B8345-4E14-4357-BCC4-2CA60FE34495}"/>
              </a:ext>
            </a:extLst>
          </p:cNvPr>
          <p:cNvSpPr>
            <a:spLocks noGrp="1"/>
          </p:cNvSpPr>
          <p:nvPr/>
        </p:nvSpPr>
        <p:spPr>
          <a:xfrm>
            <a:off x="1039335" y="5587595"/>
            <a:ext cx="30652685" cy="4273969"/>
          </a:xfrm>
          <a:prstGeom prst="rect">
            <a:avLst/>
          </a:prstGeom>
        </p:spPr>
        <p:txBody>
          <a:bodyPr vert="horz" lIns="121924" tIns="60962" rIns="121924" bIns="60962" rtlCol="0" anchor="t"/>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15000"/>
              </a:lnSpc>
            </a:pPr>
            <a:r>
              <a:rPr lang="es-ES" sz="30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ALONSO-VARGAS Monserrat†, MERCADO-FLORES Yuridia, TÉLLEZ-JURADO Alejandro, CADENA-RAMÍREZ Arturo*.</a:t>
            </a:r>
          </a:p>
          <a:p>
            <a:pPr algn="just">
              <a:lnSpc>
                <a:spcPct val="115000"/>
              </a:lnSpc>
            </a:pPr>
            <a:r>
              <a:rPr lang="es-MX" sz="30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ID 1er Autor: Monserrat Alonso-Vargas.  ORC ID - 0000-0002-4103-3162. CVU CONACYT: 782527. BECARIO-CONACYT.</a:t>
            </a:r>
            <a:endParaRPr lang="en-GB" sz="30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endParaRPr>
          </a:p>
          <a:p>
            <a:pPr algn="l"/>
            <a:r>
              <a:rPr lang="en-GB" sz="30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ID 2</a:t>
            </a:r>
            <a:r>
              <a:rPr lang="en-GB" sz="3000" baseline="300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do</a:t>
            </a:r>
            <a:r>
              <a:rPr lang="en-GB" sz="30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 </a:t>
            </a:r>
            <a:r>
              <a:rPr lang="en-GB" sz="3000" dirty="0" err="1">
                <a:solidFill>
                  <a:schemeClr val="tx1"/>
                </a:solidFill>
                <a:latin typeface="Graphik Regular" panose="020B0503030202060203" pitchFamily="34" charset="0"/>
                <a:ea typeface="Calibri" panose="020F0502020204030204" pitchFamily="34" charset="0"/>
                <a:cs typeface="Times New Roman" panose="02020603050405020304" pitchFamily="18" charset="0"/>
              </a:rPr>
              <a:t>autor</a:t>
            </a:r>
            <a:r>
              <a:rPr lang="en-GB" sz="30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 Arturo </a:t>
            </a:r>
            <a:r>
              <a:rPr lang="en-GB" sz="3000">
                <a:solidFill>
                  <a:schemeClr val="tx1"/>
                </a:solidFill>
                <a:latin typeface="Graphik Regular" panose="020B0503030202060203" pitchFamily="34" charset="0"/>
                <a:ea typeface="Calibri" panose="020F0502020204030204" pitchFamily="34" charset="0"/>
                <a:cs typeface="Times New Roman" panose="02020603050405020304" pitchFamily="18" charset="0"/>
              </a:rPr>
              <a:t>Cadena-Ramírez. ORC </a:t>
            </a:r>
            <a:r>
              <a:rPr lang="en-GB" sz="30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ID- 000-0003-2813-8186. CVU CONACYT: 42647. SNI-CONACYT.</a:t>
            </a:r>
          </a:p>
          <a:p>
            <a:pPr algn="l"/>
            <a:r>
              <a:rPr lang="en-GB" sz="30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ID 3</a:t>
            </a:r>
            <a:r>
              <a:rPr lang="en-GB" sz="3000" baseline="300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er</a:t>
            </a:r>
            <a:r>
              <a:rPr lang="en-GB" sz="30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 </a:t>
            </a:r>
            <a:r>
              <a:rPr lang="en-GB" sz="3000" dirty="0" err="1">
                <a:solidFill>
                  <a:schemeClr val="tx1"/>
                </a:solidFill>
                <a:latin typeface="Graphik Regular" panose="020B0503030202060203" pitchFamily="34" charset="0"/>
                <a:ea typeface="Calibri" panose="020F0502020204030204" pitchFamily="34" charset="0"/>
                <a:cs typeface="Times New Roman" panose="02020603050405020304" pitchFamily="18" charset="0"/>
              </a:rPr>
              <a:t>autor</a:t>
            </a:r>
            <a:r>
              <a:rPr lang="en-GB" sz="30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 Yuridia Mercado-Flores. ORC ID: 0000-0003-3278-2783, CVU CONACYT ID: 122168. SNI-CONACYT.</a:t>
            </a:r>
          </a:p>
          <a:p>
            <a:pPr algn="l"/>
            <a:r>
              <a:rPr lang="en-GB" sz="30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ID 4</a:t>
            </a:r>
            <a:r>
              <a:rPr lang="en-GB" sz="3000" baseline="300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to</a:t>
            </a:r>
            <a:r>
              <a:rPr lang="en-GB" sz="30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 </a:t>
            </a:r>
            <a:r>
              <a:rPr lang="en-GB" sz="3000" dirty="0" err="1">
                <a:solidFill>
                  <a:schemeClr val="tx1"/>
                </a:solidFill>
                <a:latin typeface="Graphik Regular" panose="020B0503030202060203" pitchFamily="34" charset="0"/>
                <a:ea typeface="Calibri" panose="020F0502020204030204" pitchFamily="34" charset="0"/>
                <a:cs typeface="Times New Roman" panose="02020603050405020304" pitchFamily="18" charset="0"/>
              </a:rPr>
              <a:t>autor</a:t>
            </a:r>
            <a:r>
              <a:rPr lang="en-GB" sz="30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 Alejandro Téllez-Jurado. ORC ID: 0000-0002-5491-3679, CVU CONACYT: 30605. SNI-CONACYT.</a:t>
            </a:r>
          </a:p>
          <a:p>
            <a:pPr algn="l"/>
            <a:endParaRPr lang="en-GB" sz="30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endParaRPr>
          </a:p>
          <a:p>
            <a:pPr algn="l"/>
            <a:r>
              <a:rPr lang="es-MX" sz="30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Universidad Politécnica de Pachuca. Carretera Pachuca - Cd. Sahagún km 20 Ex-Hacienda de Santa Bárbara, CP-43830, Zempoala Hidalgo México. </a:t>
            </a:r>
          </a:p>
          <a:p>
            <a:pPr algn="l"/>
            <a:r>
              <a:rPr lang="es-MX" sz="3000" dirty="0">
                <a:solidFill>
                  <a:schemeClr val="tx1"/>
                </a:solidFill>
                <a:latin typeface="Graphik Regular" panose="020B0503030202060203" pitchFamily="34" charset="0"/>
                <a:ea typeface="Calibri" panose="020F0502020204030204" pitchFamily="34" charset="0"/>
              </a:rPr>
              <a:t>monsealonso@micorreo.upp.edu.mx</a:t>
            </a:r>
            <a:endParaRPr lang="en-GB" sz="3000" dirty="0">
              <a:solidFill>
                <a:schemeClr val="tx1"/>
              </a:solidFill>
              <a:latin typeface="Graphik Regular" panose="020B0503030202060203" pitchFamily="34" charset="0"/>
              <a:cs typeface="Times New Roman" panose="02020603050405020304" pitchFamily="18" charset="0"/>
            </a:endParaRPr>
          </a:p>
        </p:txBody>
      </p:sp>
      <p:sp>
        <p:nvSpPr>
          <p:cNvPr id="16" name="CuadroTexto 15"/>
          <p:cNvSpPr txBox="1"/>
          <p:nvPr/>
        </p:nvSpPr>
        <p:spPr>
          <a:xfrm>
            <a:off x="928965" y="26343819"/>
            <a:ext cx="15240540" cy="2246769"/>
          </a:xfrm>
          <a:prstGeom prst="rect">
            <a:avLst/>
          </a:prstGeom>
          <a:solidFill>
            <a:schemeClr val="accent4">
              <a:lumMod val="20000"/>
              <a:lumOff val="80000"/>
            </a:schemeClr>
          </a:solidFill>
          <a:ln>
            <a:solidFill>
              <a:schemeClr val="accent4">
                <a:lumMod val="40000"/>
                <a:lumOff val="60000"/>
              </a:schemeClr>
            </a:solidFill>
          </a:ln>
        </p:spPr>
        <p:txBody>
          <a:bodyPr wrap="square" rtlCol="0">
            <a:spAutoFit/>
          </a:bodyPr>
          <a:lstStyle/>
          <a:p>
            <a:pPr algn="just"/>
            <a:r>
              <a:rPr lang="es-ES" sz="3500" dirty="0">
                <a:latin typeface="Graphik Regular" panose="020B0503030202060203" pitchFamily="34" charset="0"/>
                <a:cs typeface="Times New Roman" panose="02020603050405020304" pitchFamily="18" charset="0"/>
              </a:rPr>
              <a:t>En </a:t>
            </a:r>
            <a:r>
              <a:rPr lang="es-ES" sz="3500">
                <a:latin typeface="Graphik Regular" panose="020B0503030202060203" pitchFamily="34" charset="0"/>
                <a:cs typeface="Times New Roman" panose="02020603050405020304" pitchFamily="18" charset="0"/>
              </a:rPr>
              <a:t>la Tabla </a:t>
            </a:r>
            <a:r>
              <a:rPr lang="es-ES" sz="3500" dirty="0">
                <a:latin typeface="Graphik Regular" panose="020B0503030202060203" pitchFamily="34" charset="0"/>
                <a:cs typeface="Times New Roman" panose="02020603050405020304" pitchFamily="18" charset="0"/>
              </a:rPr>
              <a:t>1 , se presentan  algunos trabajos sobre la aplicación de los campos eléctricos, en diferentes aplicaciones, prestando especial atención al mecanismo al que atribuyen la respuesta que observan, así como la intensidad de corriente empleada para cada experimento. </a:t>
            </a:r>
            <a:endParaRPr lang="es-MX" sz="3500" dirty="0">
              <a:latin typeface="Graphik Regular" panose="020B0503030202060203" pitchFamily="34" charset="0"/>
              <a:cs typeface="Times New Roman" panose="02020603050405020304" pitchFamily="18" charset="0"/>
            </a:endParaRPr>
          </a:p>
        </p:txBody>
      </p:sp>
      <p:sp>
        <p:nvSpPr>
          <p:cNvPr id="17" name="CuadroTexto 16"/>
          <p:cNvSpPr txBox="1"/>
          <p:nvPr/>
        </p:nvSpPr>
        <p:spPr>
          <a:xfrm>
            <a:off x="16612294" y="37095969"/>
            <a:ext cx="6949467" cy="1107996"/>
          </a:xfrm>
          <a:prstGeom prst="rect">
            <a:avLst/>
          </a:prstGeom>
          <a:noFill/>
        </p:spPr>
        <p:txBody>
          <a:bodyPr wrap="none" rtlCol="0">
            <a:spAutoFit/>
          </a:bodyPr>
          <a:lstStyle/>
          <a:p>
            <a:r>
              <a:rPr lang="es-MX" sz="6600" dirty="0">
                <a:latin typeface="Graphik Regular" panose="020B0503030202060203" pitchFamily="34" charset="0"/>
                <a:cs typeface="Times New Roman" panose="02020603050405020304" pitchFamily="18" charset="0"/>
              </a:rPr>
              <a:t>Agradecimientos</a:t>
            </a:r>
          </a:p>
        </p:txBody>
      </p:sp>
      <p:sp>
        <p:nvSpPr>
          <p:cNvPr id="18" name="CuadroTexto 17"/>
          <p:cNvSpPr txBox="1"/>
          <p:nvPr/>
        </p:nvSpPr>
        <p:spPr>
          <a:xfrm>
            <a:off x="16664329" y="38374626"/>
            <a:ext cx="14826377" cy="1708160"/>
          </a:xfrm>
          <a:prstGeom prst="rect">
            <a:avLst/>
          </a:prstGeom>
          <a:solidFill>
            <a:schemeClr val="bg1">
              <a:lumMod val="95000"/>
            </a:schemeClr>
          </a:solidFill>
          <a:ln>
            <a:solidFill>
              <a:schemeClr val="bg1">
                <a:lumMod val="85000"/>
              </a:schemeClr>
            </a:solidFill>
          </a:ln>
        </p:spPr>
        <p:txBody>
          <a:bodyPr wrap="square" rtlCol="0">
            <a:spAutoFit/>
          </a:bodyPr>
          <a:lstStyle/>
          <a:p>
            <a:pPr algn="just"/>
            <a:r>
              <a:rPr lang="es-MX" sz="3500" dirty="0">
                <a:latin typeface="Graphik Regular" panose="020B0503030202060203" pitchFamily="34" charset="0"/>
                <a:cs typeface="Times New Roman" panose="02020603050405020304" pitchFamily="18" charset="0"/>
              </a:rPr>
              <a:t>Este trabajo es apoyado por el Consejo Nacional de Ciencia y </a:t>
            </a:r>
            <a:r>
              <a:rPr lang="es-MX" sz="3500" dirty="0" err="1">
                <a:latin typeface="Graphik Regular" panose="020B0503030202060203" pitchFamily="34" charset="0"/>
                <a:cs typeface="Times New Roman" panose="02020603050405020304" pitchFamily="18" charset="0"/>
              </a:rPr>
              <a:t>Tecnologia</a:t>
            </a:r>
            <a:r>
              <a:rPr lang="es-MX" sz="3500" dirty="0">
                <a:latin typeface="Graphik Regular" panose="020B0503030202060203" pitchFamily="34" charset="0"/>
                <a:cs typeface="Times New Roman" panose="02020603050405020304" pitchFamily="18" charset="0"/>
              </a:rPr>
              <a:t> (</a:t>
            </a:r>
            <a:r>
              <a:rPr lang="es-MX" sz="3500" dirty="0" err="1">
                <a:latin typeface="Graphik Regular" panose="020B0503030202060203" pitchFamily="34" charset="0"/>
                <a:cs typeface="Times New Roman" panose="02020603050405020304" pitchFamily="18" charset="0"/>
              </a:rPr>
              <a:t>CONACyT</a:t>
            </a:r>
            <a:r>
              <a:rPr lang="es-MX" sz="3500" dirty="0">
                <a:latin typeface="Graphik Regular" panose="020B0503030202060203" pitchFamily="34" charset="0"/>
                <a:cs typeface="Times New Roman" panose="02020603050405020304" pitchFamily="18" charset="0"/>
              </a:rPr>
              <a:t>), bajo el esquema “Ciencia de Frontera 2019” CONACYT-CF-MG-20191007083500230-58540.</a:t>
            </a:r>
          </a:p>
        </p:txBody>
      </p:sp>
      <p:sp>
        <p:nvSpPr>
          <p:cNvPr id="19" name="CuadroTexto 18"/>
          <p:cNvSpPr txBox="1"/>
          <p:nvPr/>
        </p:nvSpPr>
        <p:spPr>
          <a:xfrm>
            <a:off x="1835197" y="4031939"/>
            <a:ext cx="28735244" cy="1400383"/>
          </a:xfrm>
          <a:prstGeom prst="rect">
            <a:avLst/>
          </a:prstGeom>
          <a:noFill/>
        </p:spPr>
        <p:txBody>
          <a:bodyPr wrap="square" rtlCol="0">
            <a:spAutoFit/>
          </a:bodyPr>
          <a:lstStyle/>
          <a:p>
            <a:pPr algn="ctr"/>
            <a:r>
              <a:rPr lang="es-MX" b="1" dirty="0">
                <a:latin typeface="Graphik Regular" panose="020B0503030202060203" pitchFamily="34" charset="0"/>
                <a:cs typeface="Times New Roman" panose="02020603050405020304" pitchFamily="18" charset="0"/>
              </a:rPr>
              <a:t>Influencia de los campos eléctricos en los sistemas biológicos. </a:t>
            </a:r>
          </a:p>
        </p:txBody>
      </p:sp>
      <p:graphicFrame>
        <p:nvGraphicFramePr>
          <p:cNvPr id="22" name="Tabla 22">
            <a:extLst>
              <a:ext uri="{FF2B5EF4-FFF2-40B4-BE49-F238E27FC236}">
                <a16:creationId xmlns:a16="http://schemas.microsoft.com/office/drawing/2014/main" id="{BF1BE902-2FE7-432B-AB9F-E424FC12223F}"/>
              </a:ext>
            </a:extLst>
          </p:cNvPr>
          <p:cNvGraphicFramePr>
            <a:graphicFrameLocks noGrp="1"/>
          </p:cNvGraphicFramePr>
          <p:nvPr>
            <p:extLst>
              <p:ext uri="{D42A27DB-BD31-4B8C-83A1-F6EECF244321}">
                <p14:modId xmlns:p14="http://schemas.microsoft.com/office/powerpoint/2010/main" val="2467980735"/>
              </p:ext>
            </p:extLst>
          </p:nvPr>
        </p:nvGraphicFramePr>
        <p:xfrm>
          <a:off x="1190785" y="29411980"/>
          <a:ext cx="14978720" cy="11216640"/>
        </p:xfrm>
        <a:graphic>
          <a:graphicData uri="http://schemas.openxmlformats.org/drawingml/2006/table">
            <a:tbl>
              <a:tblPr firstRow="1" bandRow="1">
                <a:tableStyleId>{FABFCF23-3B69-468F-B69F-88F6DE6A72F2}</a:tableStyleId>
              </a:tblPr>
              <a:tblGrid>
                <a:gridCol w="3300173">
                  <a:extLst>
                    <a:ext uri="{9D8B030D-6E8A-4147-A177-3AD203B41FA5}">
                      <a16:colId xmlns:a16="http://schemas.microsoft.com/office/drawing/2014/main" val="1108662959"/>
                    </a:ext>
                  </a:extLst>
                </a:gridCol>
                <a:gridCol w="2743200">
                  <a:extLst>
                    <a:ext uri="{9D8B030D-6E8A-4147-A177-3AD203B41FA5}">
                      <a16:colId xmlns:a16="http://schemas.microsoft.com/office/drawing/2014/main" val="3036949678"/>
                    </a:ext>
                  </a:extLst>
                </a:gridCol>
                <a:gridCol w="6324600">
                  <a:extLst>
                    <a:ext uri="{9D8B030D-6E8A-4147-A177-3AD203B41FA5}">
                      <a16:colId xmlns:a16="http://schemas.microsoft.com/office/drawing/2014/main" val="773235023"/>
                    </a:ext>
                  </a:extLst>
                </a:gridCol>
                <a:gridCol w="2610747">
                  <a:extLst>
                    <a:ext uri="{9D8B030D-6E8A-4147-A177-3AD203B41FA5}">
                      <a16:colId xmlns:a16="http://schemas.microsoft.com/office/drawing/2014/main" val="4078975314"/>
                    </a:ext>
                  </a:extLst>
                </a:gridCol>
              </a:tblGrid>
              <a:tr h="1080525">
                <a:tc>
                  <a:txBody>
                    <a:bodyPr/>
                    <a:lstStyle/>
                    <a:p>
                      <a:pPr algn="ctr"/>
                      <a:r>
                        <a:rPr lang="es-MX" sz="3500" dirty="0">
                          <a:solidFill>
                            <a:schemeClr val="tx1"/>
                          </a:solidFill>
                          <a:latin typeface="Graphik Regular" panose="020B0503030202060203"/>
                        </a:rPr>
                        <a:t>Aplicación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MX" sz="3500" dirty="0">
                          <a:solidFill>
                            <a:schemeClr val="tx1"/>
                          </a:solidFill>
                          <a:latin typeface="Graphik Regular" panose="020B0503030202060203"/>
                        </a:rPr>
                        <a:t>Intensidad del campo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MX" sz="3500" dirty="0">
                          <a:solidFill>
                            <a:schemeClr val="tx1"/>
                          </a:solidFill>
                          <a:latin typeface="Graphik Regular" panose="020B0503030202060203"/>
                        </a:rPr>
                        <a:t>Posible mecanismo/ fenómeno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MX" sz="3500" dirty="0">
                          <a:solidFill>
                            <a:schemeClr val="tx1"/>
                          </a:solidFill>
                          <a:latin typeface="Graphik Regular" panose="020B0503030202060203"/>
                        </a:rPr>
                        <a:t>Autor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27826757"/>
                  </a:ext>
                </a:extLst>
              </a:tr>
              <a:tr h="1080525">
                <a:tc>
                  <a:txBody>
                    <a:bodyPr/>
                    <a:lstStyle/>
                    <a:p>
                      <a:r>
                        <a:rPr lang="es-MX" sz="3500" dirty="0">
                          <a:latin typeface="Graphik Regular" panose="020B0503030202060203"/>
                        </a:rPr>
                        <a:t>Control del olor y el estado higiénico de lodos residuales.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MX" sz="3500" dirty="0">
                          <a:latin typeface="Graphik Regular" panose="020B0503030202060203"/>
                        </a:rPr>
                        <a:t>5 mA/cm</a:t>
                      </a:r>
                      <a:r>
                        <a:rPr lang="es-MX" sz="3500" baseline="30000" dirty="0">
                          <a:latin typeface="Graphik Regular" panose="020B0503030202060203"/>
                        </a:rPr>
                        <a:t>2</a:t>
                      </a:r>
                      <a:endParaRPr lang="es-MX" sz="3500" dirty="0">
                        <a:latin typeface="Graphik Regular" panose="020B0503030202060203"/>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MX" sz="3500" dirty="0">
                          <a:latin typeface="Graphik Regular" panose="020B0503030202060203"/>
                        </a:rPr>
                        <a:t>Estimuló el contenido de ATP y algunas actividades enzimáticas (probable permeabilización de la membrana plasmática).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MX" sz="3500" dirty="0" err="1">
                          <a:latin typeface="Graphik Regular" panose="020B0503030202060203"/>
                        </a:rPr>
                        <a:t>Zanardini</a:t>
                      </a:r>
                      <a:r>
                        <a:rPr lang="es-MX" sz="3500" dirty="0">
                          <a:latin typeface="Graphik Regular" panose="020B0503030202060203"/>
                        </a:rPr>
                        <a:t> </a:t>
                      </a:r>
                      <a:r>
                        <a:rPr lang="es-MX" sz="3500" i="1" dirty="0">
                          <a:latin typeface="Graphik Regular" panose="020B0503030202060203"/>
                        </a:rPr>
                        <a:t>et al</a:t>
                      </a:r>
                      <a:r>
                        <a:rPr lang="es-MX" sz="3500" dirty="0">
                          <a:latin typeface="Graphik Regular" panose="020B0503030202060203"/>
                        </a:rPr>
                        <a:t>., 2002.</a:t>
                      </a:r>
                      <a:endParaRPr lang="es-MX" sz="3500" i="0" dirty="0">
                        <a:latin typeface="Graphik Regular" panose="020B0503030202060203"/>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6781519"/>
                  </a:ext>
                </a:extLst>
              </a:tr>
              <a:tr h="1301408">
                <a:tc>
                  <a:txBody>
                    <a:bodyPr/>
                    <a:lstStyle/>
                    <a:p>
                      <a:r>
                        <a:rPr lang="es-MX" sz="3500" dirty="0">
                          <a:latin typeface="Graphik Regular" panose="020B0503030202060203"/>
                        </a:rPr>
                        <a:t>Estimula producción de etanol.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MX" sz="3500" dirty="0">
                          <a:latin typeface="Graphik Regular" panose="020B0503030202060203"/>
                        </a:rPr>
                        <a:t>-3 y -1.5 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MX" sz="3500" dirty="0">
                          <a:latin typeface="Graphik Regular" panose="020B0503030202060203"/>
                        </a:rPr>
                        <a:t>Electrolisis.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sz="3500" dirty="0" err="1">
                          <a:latin typeface="Graphik Regular" panose="020B0503030202060203"/>
                        </a:rPr>
                        <a:t>Shin</a:t>
                      </a:r>
                      <a:r>
                        <a:rPr lang="es-ES" sz="3500" dirty="0">
                          <a:latin typeface="Graphik Regular" panose="020B0503030202060203"/>
                        </a:rPr>
                        <a:t>, </a:t>
                      </a:r>
                      <a:r>
                        <a:rPr lang="es-ES" sz="3500" dirty="0" err="1">
                          <a:latin typeface="Graphik Regular" panose="020B0503030202060203"/>
                        </a:rPr>
                        <a:t>Zeijus</a:t>
                      </a:r>
                      <a:r>
                        <a:rPr lang="es-ES" sz="3500" dirty="0">
                          <a:latin typeface="Graphik Regular" panose="020B0503030202060203"/>
                        </a:rPr>
                        <a:t> and Jain, 2002.</a:t>
                      </a:r>
                      <a:endParaRPr lang="es-MX" sz="3500" dirty="0">
                        <a:latin typeface="Graphik Regular" panose="020B0503030202060203"/>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38503101"/>
                  </a:ext>
                </a:extLst>
              </a:tr>
              <a:tr h="1080525">
                <a:tc>
                  <a:txBody>
                    <a:bodyPr/>
                    <a:lstStyle/>
                    <a:p>
                      <a:pPr algn="just"/>
                      <a:r>
                        <a:rPr lang="es-MX" sz="3500" dirty="0">
                          <a:latin typeface="Graphik Regular" panose="020B0503030202060203"/>
                        </a:rPr>
                        <a:t>Evaluar los efectos en la viabilidad celular y metabólica.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MX" sz="3500" dirty="0">
                          <a:latin typeface="Graphik Regular" panose="020B0503030202060203"/>
                        </a:rPr>
                        <a:t>20-40 mA/cm</a:t>
                      </a:r>
                      <a:r>
                        <a:rPr lang="es-MX" sz="3500" baseline="30000" dirty="0">
                          <a:latin typeface="Graphik Regular" panose="020B0503030202060203"/>
                        </a:rPr>
                        <a:t>2</a:t>
                      </a:r>
                      <a:endParaRPr lang="es-MX" sz="3500" dirty="0">
                        <a:latin typeface="Graphik Regular" panose="020B0503030202060203"/>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s-MX" sz="3500" dirty="0">
                          <a:latin typeface="Graphik Regular" panose="020B0503030202060203"/>
                        </a:rPr>
                        <a:t>Inhibición en el crecimiento y en la actividad enzimática (probable permeabilización de la membrana plasmática).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s-MX" sz="3500" dirty="0">
                          <a:latin typeface="Graphik Regular" panose="020B0503030202060203"/>
                        </a:rPr>
                        <a:t>Valle </a:t>
                      </a:r>
                      <a:r>
                        <a:rPr lang="es-MX" sz="3500" i="1" dirty="0">
                          <a:latin typeface="Graphik Regular" panose="020B0503030202060203"/>
                        </a:rPr>
                        <a:t>et al</a:t>
                      </a:r>
                      <a:r>
                        <a:rPr lang="es-MX" sz="3500" dirty="0">
                          <a:latin typeface="Graphik Regular" panose="020B0503030202060203"/>
                        </a:rPr>
                        <a:t>., 2007.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7617926"/>
                  </a:ext>
                </a:extLst>
              </a:tr>
              <a:tr h="784763">
                <a:tc>
                  <a:txBody>
                    <a:bodyPr/>
                    <a:lstStyle/>
                    <a:p>
                      <a:pPr algn="just"/>
                      <a:r>
                        <a:rPr lang="es-MX" sz="3500" dirty="0">
                          <a:latin typeface="Graphik Regular" panose="020B0503030202060203"/>
                        </a:rPr>
                        <a:t>Degradación de hexadecano por </a:t>
                      </a:r>
                      <a:r>
                        <a:rPr lang="es-MX" sz="3500" i="1" dirty="0">
                          <a:latin typeface="Graphik Regular" panose="020B0503030202060203"/>
                        </a:rPr>
                        <a:t>Aspergillus </a:t>
                      </a:r>
                      <a:r>
                        <a:rPr lang="es-MX" sz="3500" i="1" dirty="0" err="1">
                          <a:latin typeface="Graphik Regular" panose="020B0503030202060203"/>
                        </a:rPr>
                        <a:t>niger</a:t>
                      </a:r>
                      <a:r>
                        <a:rPr lang="es-MX" sz="3500" dirty="0">
                          <a:latin typeface="Graphik Regular" panose="020B0503030202060203"/>
                        </a:rPr>
                        <a:t>.</a:t>
                      </a:r>
                      <a:endParaRPr lang="es-MX" sz="3500" i="1" dirty="0">
                        <a:latin typeface="Graphik Regular" panose="020B0503030202060203"/>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MX" sz="3500" dirty="0">
                          <a:latin typeface="Graphik Regular" panose="020B0503030202060203"/>
                        </a:rPr>
                        <a:t>0.42 mA/cm</a:t>
                      </a:r>
                      <a:r>
                        <a:rPr lang="es-MX" sz="3500" baseline="30000" dirty="0">
                          <a:latin typeface="Graphik Regular" panose="020B0503030202060203"/>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s-MX" sz="3500" dirty="0">
                          <a:latin typeface="Graphik Regular" panose="020B0503030202060203"/>
                        </a:rPr>
                        <a:t>Mejora en la degradación del hexadecano e incremento la producción de ATP, pero el crecimiento se inhibió.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s-MX" sz="3500" dirty="0">
                          <a:latin typeface="Graphik Regular" panose="020B0503030202060203"/>
                        </a:rPr>
                        <a:t>Velasco </a:t>
                      </a:r>
                      <a:r>
                        <a:rPr lang="es-MX" sz="3500" i="1" dirty="0">
                          <a:latin typeface="Graphik Regular" panose="020B0503030202060203"/>
                        </a:rPr>
                        <a:t>et al.</a:t>
                      </a:r>
                      <a:r>
                        <a:rPr lang="es-MX" sz="3500" dirty="0">
                          <a:latin typeface="Graphik Regular" panose="020B0503030202060203"/>
                        </a:rPr>
                        <a:t>, 2011.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51366288"/>
                  </a:ext>
                </a:extLst>
              </a:tr>
              <a:tr h="784763">
                <a:tc>
                  <a:txBody>
                    <a:bodyPr/>
                    <a:lstStyle/>
                    <a:p>
                      <a:r>
                        <a:rPr lang="es-MX" sz="3500" dirty="0">
                          <a:latin typeface="Graphik Regular" panose="020B0503030202060203"/>
                        </a:rPr>
                        <a:t>Proceso desnitrificante.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MX" sz="3500" dirty="0">
                          <a:latin typeface="Graphik Regular" panose="020B0503030202060203"/>
                        </a:rPr>
                        <a:t>+104 y -279 mV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MX" sz="3500" dirty="0">
                          <a:latin typeface="Graphik Regular" panose="020B0503030202060203"/>
                        </a:rPr>
                        <a:t>Probable afectación al metabolismo de sustratos, por la acumulación de nitrito.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MX" sz="3500" dirty="0">
                          <a:latin typeface="Graphik Regular" panose="020B0503030202060203"/>
                        </a:rPr>
                        <a:t>Cadena-Ramírez </a:t>
                      </a:r>
                      <a:r>
                        <a:rPr lang="es-MX" sz="3500" i="1" dirty="0">
                          <a:latin typeface="Graphik Regular" panose="020B0503030202060203"/>
                        </a:rPr>
                        <a:t>et al.</a:t>
                      </a:r>
                      <a:r>
                        <a:rPr lang="es-MX" sz="3500" dirty="0">
                          <a:latin typeface="Graphik Regular" panose="020B0503030202060203"/>
                        </a:rPr>
                        <a:t>,  2019.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59030770"/>
                  </a:ext>
                </a:extLst>
              </a:tr>
            </a:tbl>
          </a:graphicData>
        </a:graphic>
      </p:graphicFrame>
      <p:pic>
        <p:nvPicPr>
          <p:cNvPr id="20" name="Imagen 19">
            <a:extLst>
              <a:ext uri="{FF2B5EF4-FFF2-40B4-BE49-F238E27FC236}">
                <a16:creationId xmlns:a16="http://schemas.microsoft.com/office/drawing/2014/main" id="{77B7740C-F33A-4A82-BAF0-0714393FEB2D}"/>
              </a:ext>
            </a:extLst>
          </p:cNvPr>
          <p:cNvPicPr>
            <a:picLocks noChangeAspect="1"/>
          </p:cNvPicPr>
          <p:nvPr/>
        </p:nvPicPr>
        <p:blipFill rotWithShape="1">
          <a:blip r:embed="rId2"/>
          <a:srcRect l="31742" t="40635" r="29114" b="10000"/>
          <a:stretch/>
        </p:blipFill>
        <p:spPr>
          <a:xfrm>
            <a:off x="1058385" y="11163928"/>
            <a:ext cx="5946750" cy="4499688"/>
          </a:xfrm>
          <a:prstGeom prst="rect">
            <a:avLst/>
          </a:prstGeom>
        </p:spPr>
      </p:pic>
      <p:sp>
        <p:nvSpPr>
          <p:cNvPr id="21" name="CuadroTexto 20">
            <a:extLst>
              <a:ext uri="{FF2B5EF4-FFF2-40B4-BE49-F238E27FC236}">
                <a16:creationId xmlns:a16="http://schemas.microsoft.com/office/drawing/2014/main" id="{9660C4E0-EB5B-498C-8061-D7D84AB27140}"/>
              </a:ext>
            </a:extLst>
          </p:cNvPr>
          <p:cNvSpPr txBox="1"/>
          <p:nvPr/>
        </p:nvSpPr>
        <p:spPr>
          <a:xfrm>
            <a:off x="1081552" y="15771460"/>
            <a:ext cx="5946750" cy="477054"/>
          </a:xfrm>
          <a:prstGeom prst="rect">
            <a:avLst/>
          </a:prstGeom>
          <a:noFill/>
        </p:spPr>
        <p:txBody>
          <a:bodyPr wrap="square" rtlCol="0">
            <a:spAutoFit/>
          </a:bodyPr>
          <a:lstStyle/>
          <a:p>
            <a:pPr algn="ctr"/>
            <a:r>
              <a:rPr lang="es-MX" sz="2500" dirty="0">
                <a:latin typeface="Graphik Regular" panose="020B0503030202060203"/>
              </a:rPr>
              <a:t>Mecanismo de CE, en células. </a:t>
            </a:r>
          </a:p>
        </p:txBody>
      </p:sp>
      <p:grpSp>
        <p:nvGrpSpPr>
          <p:cNvPr id="25" name="Grupo 24">
            <a:extLst>
              <a:ext uri="{FF2B5EF4-FFF2-40B4-BE49-F238E27FC236}">
                <a16:creationId xmlns:a16="http://schemas.microsoft.com/office/drawing/2014/main" id="{9FF5E75B-AE28-4978-BC6B-C4CF0189573E}"/>
              </a:ext>
            </a:extLst>
          </p:cNvPr>
          <p:cNvGrpSpPr/>
          <p:nvPr/>
        </p:nvGrpSpPr>
        <p:grpSpPr>
          <a:xfrm>
            <a:off x="8509001" y="16581599"/>
            <a:ext cx="4927600" cy="4551202"/>
            <a:chOff x="1980605" y="756121"/>
            <a:chExt cx="3672408" cy="3600399"/>
          </a:xfrm>
        </p:grpSpPr>
        <p:sp>
          <p:nvSpPr>
            <p:cNvPr id="26" name="Rectángulo 25">
              <a:extLst>
                <a:ext uri="{FF2B5EF4-FFF2-40B4-BE49-F238E27FC236}">
                  <a16:creationId xmlns:a16="http://schemas.microsoft.com/office/drawing/2014/main" id="{3CFB7F06-9BFF-4E56-9A7F-01A89E85099C}"/>
                </a:ext>
              </a:extLst>
            </p:cNvPr>
            <p:cNvSpPr/>
            <p:nvPr/>
          </p:nvSpPr>
          <p:spPr>
            <a:xfrm>
              <a:off x="1980605" y="756121"/>
              <a:ext cx="3672408" cy="3600399"/>
            </a:xfrm>
            <a:prstGeom prst="rect">
              <a:avLst/>
            </a:prstGeom>
            <a:noFill/>
            <a:ln>
              <a:solidFill>
                <a:schemeClr val="accent6"/>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s-MX"/>
            </a:p>
          </p:txBody>
        </p:sp>
        <p:pic>
          <p:nvPicPr>
            <p:cNvPr id="27" name="Imagen 26">
              <a:extLst>
                <a:ext uri="{FF2B5EF4-FFF2-40B4-BE49-F238E27FC236}">
                  <a16:creationId xmlns:a16="http://schemas.microsoft.com/office/drawing/2014/main" id="{0AC79842-6523-4530-9DB3-037991FE40F7}"/>
                </a:ext>
              </a:extLst>
            </p:cNvPr>
            <p:cNvPicPr>
              <a:picLocks noChangeAspect="1"/>
            </p:cNvPicPr>
            <p:nvPr/>
          </p:nvPicPr>
          <p:blipFill rotWithShape="1">
            <a:blip r:embed="rId3"/>
            <a:srcRect t="1489"/>
            <a:stretch/>
          </p:blipFill>
          <p:spPr>
            <a:xfrm>
              <a:off x="2052613" y="879895"/>
              <a:ext cx="3286125" cy="3424859"/>
            </a:xfrm>
            <a:prstGeom prst="rect">
              <a:avLst/>
            </a:prstGeom>
          </p:spPr>
        </p:pic>
        <p:sp>
          <p:nvSpPr>
            <p:cNvPr id="28" name="CuadroTexto 27">
              <a:extLst>
                <a:ext uri="{FF2B5EF4-FFF2-40B4-BE49-F238E27FC236}">
                  <a16:creationId xmlns:a16="http://schemas.microsoft.com/office/drawing/2014/main" id="{80988DE9-FABF-41C9-8DD7-B6A7528CE3D8}"/>
                </a:ext>
              </a:extLst>
            </p:cNvPr>
            <p:cNvSpPr txBox="1"/>
            <p:nvPr/>
          </p:nvSpPr>
          <p:spPr>
            <a:xfrm rot="5400000">
              <a:off x="4088200" y="2176917"/>
              <a:ext cx="1761476" cy="936106"/>
            </a:xfrm>
            <a:custGeom>
              <a:avLst/>
              <a:gdLst>
                <a:gd name="connsiteX0" fmla="*/ 0 w 2664296"/>
                <a:gd name="connsiteY0" fmla="*/ 0 h 936106"/>
                <a:gd name="connsiteX1" fmla="*/ 2664296 w 2664296"/>
                <a:gd name="connsiteY1" fmla="*/ 0 h 936106"/>
                <a:gd name="connsiteX2" fmla="*/ 2664296 w 2664296"/>
                <a:gd name="connsiteY2" fmla="*/ 936106 h 936106"/>
                <a:gd name="connsiteX3" fmla="*/ 0 w 2664296"/>
                <a:gd name="connsiteY3" fmla="*/ 936106 h 936106"/>
                <a:gd name="connsiteX4" fmla="*/ 0 w 2664296"/>
                <a:gd name="connsiteY4" fmla="*/ 0 h 936106"/>
                <a:gd name="connsiteX0" fmla="*/ 0 w 2664296"/>
                <a:gd name="connsiteY0" fmla="*/ 0 h 936106"/>
                <a:gd name="connsiteX1" fmla="*/ 2664296 w 2664296"/>
                <a:gd name="connsiteY1" fmla="*/ 0 h 936106"/>
                <a:gd name="connsiteX2" fmla="*/ 1483679 w 2664296"/>
                <a:gd name="connsiteY2" fmla="*/ 762486 h 936106"/>
                <a:gd name="connsiteX3" fmla="*/ 0 w 2664296"/>
                <a:gd name="connsiteY3" fmla="*/ 936106 h 936106"/>
                <a:gd name="connsiteX4" fmla="*/ 0 w 2664296"/>
                <a:gd name="connsiteY4" fmla="*/ 0 h 936106"/>
                <a:gd name="connsiteX0" fmla="*/ 0 w 2050837"/>
                <a:gd name="connsiteY0" fmla="*/ 0 h 936106"/>
                <a:gd name="connsiteX1" fmla="*/ 2050837 w 2050837"/>
                <a:gd name="connsiteY1" fmla="*/ 92597 h 936106"/>
                <a:gd name="connsiteX2" fmla="*/ 1483679 w 2050837"/>
                <a:gd name="connsiteY2" fmla="*/ 762486 h 936106"/>
                <a:gd name="connsiteX3" fmla="*/ 0 w 2050837"/>
                <a:gd name="connsiteY3" fmla="*/ 936106 h 936106"/>
                <a:gd name="connsiteX4" fmla="*/ 0 w 2050837"/>
                <a:gd name="connsiteY4" fmla="*/ 0 h 936106"/>
                <a:gd name="connsiteX0" fmla="*/ 0 w 1865645"/>
                <a:gd name="connsiteY0" fmla="*/ 0 h 936106"/>
                <a:gd name="connsiteX1" fmla="*/ 1865645 w 1865645"/>
                <a:gd name="connsiteY1" fmla="*/ 266217 h 936106"/>
                <a:gd name="connsiteX2" fmla="*/ 1483679 w 1865645"/>
                <a:gd name="connsiteY2" fmla="*/ 762486 h 936106"/>
                <a:gd name="connsiteX3" fmla="*/ 0 w 1865645"/>
                <a:gd name="connsiteY3" fmla="*/ 936106 h 936106"/>
                <a:gd name="connsiteX4" fmla="*/ 0 w 1865645"/>
                <a:gd name="connsiteY4" fmla="*/ 0 h 936106"/>
                <a:gd name="connsiteX0" fmla="*/ 0 w 1865645"/>
                <a:gd name="connsiteY0" fmla="*/ 0 h 936106"/>
                <a:gd name="connsiteX1" fmla="*/ 1865645 w 1865645"/>
                <a:gd name="connsiteY1" fmla="*/ 266217 h 936106"/>
                <a:gd name="connsiteX2" fmla="*/ 1483679 w 1865645"/>
                <a:gd name="connsiteY2" fmla="*/ 762486 h 936106"/>
                <a:gd name="connsiteX3" fmla="*/ 0 w 1865645"/>
                <a:gd name="connsiteY3" fmla="*/ 936106 h 936106"/>
                <a:gd name="connsiteX4" fmla="*/ 0 w 1865645"/>
                <a:gd name="connsiteY4" fmla="*/ 0 h 936106"/>
                <a:gd name="connsiteX0" fmla="*/ 0 w 1761476"/>
                <a:gd name="connsiteY0" fmla="*/ 0 h 936106"/>
                <a:gd name="connsiteX1" fmla="*/ 1761476 w 1761476"/>
                <a:gd name="connsiteY1" fmla="*/ 509286 h 936106"/>
                <a:gd name="connsiteX2" fmla="*/ 1483679 w 1761476"/>
                <a:gd name="connsiteY2" fmla="*/ 762486 h 936106"/>
                <a:gd name="connsiteX3" fmla="*/ 0 w 1761476"/>
                <a:gd name="connsiteY3" fmla="*/ 936106 h 936106"/>
                <a:gd name="connsiteX4" fmla="*/ 0 w 1761476"/>
                <a:gd name="connsiteY4" fmla="*/ 0 h 9361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1476" h="936106">
                  <a:moveTo>
                    <a:pt x="0" y="0"/>
                  </a:moveTo>
                  <a:cubicBezTo>
                    <a:pt x="621882" y="88739"/>
                    <a:pt x="1139597" y="293225"/>
                    <a:pt x="1761476" y="509286"/>
                  </a:cubicBezTo>
                  <a:lnTo>
                    <a:pt x="1483679" y="762486"/>
                  </a:lnTo>
                  <a:lnTo>
                    <a:pt x="0" y="936106"/>
                  </a:lnTo>
                  <a:lnTo>
                    <a:pt x="0" y="0"/>
                  </a:lnTo>
                  <a:close/>
                </a:path>
              </a:pathLst>
            </a:custGeom>
            <a:noFill/>
          </p:spPr>
          <p:txBody>
            <a:bodyPr wrap="square" rtlCol="0">
              <a:prstTxWarp prst="textArchUp">
                <a:avLst/>
              </a:prstTxWarp>
              <a:spAutoFit/>
            </a:bodyPr>
            <a:lstStyle/>
            <a:p>
              <a:r>
                <a:rPr lang="es-MX" sz="2500" b="1" dirty="0">
                  <a:solidFill>
                    <a:schemeClr val="accent4">
                      <a:lumMod val="75000"/>
                    </a:schemeClr>
                  </a:solidFill>
                </a:rPr>
                <a:t>METABOLISMO</a:t>
              </a:r>
              <a:r>
                <a:rPr lang="es-MX" dirty="0"/>
                <a:t> </a:t>
              </a:r>
            </a:p>
          </p:txBody>
        </p:sp>
        <p:sp>
          <p:nvSpPr>
            <p:cNvPr id="29" name="CuadroTexto 28">
              <a:extLst>
                <a:ext uri="{FF2B5EF4-FFF2-40B4-BE49-F238E27FC236}">
                  <a16:creationId xmlns:a16="http://schemas.microsoft.com/office/drawing/2014/main" id="{EF4D74FF-5E91-4766-88B3-307B91396292}"/>
                </a:ext>
              </a:extLst>
            </p:cNvPr>
            <p:cNvSpPr txBox="1"/>
            <p:nvPr/>
          </p:nvSpPr>
          <p:spPr>
            <a:xfrm>
              <a:off x="2124620" y="989456"/>
              <a:ext cx="804475" cy="863851"/>
            </a:xfrm>
            <a:prstGeom prst="rect">
              <a:avLst/>
            </a:prstGeom>
            <a:noFill/>
          </p:spPr>
          <p:txBody>
            <a:bodyPr wrap="square" rtlCol="0">
              <a:spAutoFit/>
            </a:bodyPr>
            <a:lstStyle/>
            <a:p>
              <a:r>
                <a:rPr lang="es-MX" sz="3500" b="1" dirty="0">
                  <a:solidFill>
                    <a:srgbClr val="7030A0"/>
                  </a:solidFill>
                  <a:latin typeface="Graphik Regular" panose="020B0503030202060203"/>
                </a:rPr>
                <a:t>A)</a:t>
              </a:r>
            </a:p>
          </p:txBody>
        </p:sp>
      </p:grpSp>
      <p:grpSp>
        <p:nvGrpSpPr>
          <p:cNvPr id="30" name="Grupo 29">
            <a:extLst>
              <a:ext uri="{FF2B5EF4-FFF2-40B4-BE49-F238E27FC236}">
                <a16:creationId xmlns:a16="http://schemas.microsoft.com/office/drawing/2014/main" id="{205152B6-AB77-4E63-8E32-55D6CBDC4E6E}"/>
              </a:ext>
            </a:extLst>
          </p:cNvPr>
          <p:cNvGrpSpPr/>
          <p:nvPr/>
        </p:nvGrpSpPr>
        <p:grpSpPr>
          <a:xfrm>
            <a:off x="12288253" y="19870575"/>
            <a:ext cx="3982852" cy="4903496"/>
            <a:chOff x="7020197" y="1078107"/>
            <a:chExt cx="2162175" cy="3133725"/>
          </a:xfrm>
        </p:grpSpPr>
        <p:pic>
          <p:nvPicPr>
            <p:cNvPr id="31" name="Imagen 30">
              <a:extLst>
                <a:ext uri="{FF2B5EF4-FFF2-40B4-BE49-F238E27FC236}">
                  <a16:creationId xmlns:a16="http://schemas.microsoft.com/office/drawing/2014/main" id="{F4FFCE0C-4668-4054-9ACA-96A0A0D2F155}"/>
                </a:ext>
              </a:extLst>
            </p:cNvPr>
            <p:cNvPicPr>
              <a:picLocks noChangeAspect="1"/>
            </p:cNvPicPr>
            <p:nvPr/>
          </p:nvPicPr>
          <p:blipFill>
            <a:blip r:embed="rId4"/>
            <a:stretch>
              <a:fillRect/>
            </a:stretch>
          </p:blipFill>
          <p:spPr>
            <a:xfrm>
              <a:off x="7020197" y="1078107"/>
              <a:ext cx="2162175" cy="3133725"/>
            </a:xfrm>
            <a:prstGeom prst="rect">
              <a:avLst/>
            </a:prstGeom>
            <a:ln>
              <a:solidFill>
                <a:schemeClr val="accent6"/>
              </a:solidFill>
            </a:ln>
          </p:spPr>
        </p:pic>
        <p:sp>
          <p:nvSpPr>
            <p:cNvPr id="32" name="CuadroTexto 31">
              <a:extLst>
                <a:ext uri="{FF2B5EF4-FFF2-40B4-BE49-F238E27FC236}">
                  <a16:creationId xmlns:a16="http://schemas.microsoft.com/office/drawing/2014/main" id="{06F45D91-FA62-4143-BCDD-ED7DA05602D9}"/>
                </a:ext>
              </a:extLst>
            </p:cNvPr>
            <p:cNvSpPr txBox="1"/>
            <p:nvPr/>
          </p:nvSpPr>
          <p:spPr>
            <a:xfrm>
              <a:off x="7020197" y="1078107"/>
              <a:ext cx="664883" cy="751881"/>
            </a:xfrm>
            <a:prstGeom prst="rect">
              <a:avLst/>
            </a:prstGeom>
            <a:noFill/>
          </p:spPr>
          <p:txBody>
            <a:bodyPr wrap="square" rtlCol="0">
              <a:spAutoFit/>
            </a:bodyPr>
            <a:lstStyle/>
            <a:p>
              <a:r>
                <a:rPr lang="es-MX" sz="3500" b="1" dirty="0">
                  <a:solidFill>
                    <a:srgbClr val="7030A0"/>
                  </a:solidFill>
                  <a:latin typeface="Graphik Regular" panose="020B0503030202060203"/>
                </a:rPr>
                <a:t>B)</a:t>
              </a:r>
            </a:p>
          </p:txBody>
        </p:sp>
      </p:grpSp>
      <p:sp>
        <p:nvSpPr>
          <p:cNvPr id="33" name="CuadroTexto 32">
            <a:extLst>
              <a:ext uri="{FF2B5EF4-FFF2-40B4-BE49-F238E27FC236}">
                <a16:creationId xmlns:a16="http://schemas.microsoft.com/office/drawing/2014/main" id="{E43FBF9B-3482-4AA6-93FC-39B6B189123B}"/>
              </a:ext>
            </a:extLst>
          </p:cNvPr>
          <p:cNvSpPr txBox="1"/>
          <p:nvPr/>
        </p:nvSpPr>
        <p:spPr>
          <a:xfrm>
            <a:off x="8652387" y="21786862"/>
            <a:ext cx="3381685" cy="2400657"/>
          </a:xfrm>
          <a:prstGeom prst="rect">
            <a:avLst/>
          </a:prstGeom>
          <a:noFill/>
        </p:spPr>
        <p:txBody>
          <a:bodyPr wrap="square" rtlCol="0">
            <a:spAutoFit/>
          </a:bodyPr>
          <a:lstStyle/>
          <a:p>
            <a:pPr algn="just"/>
            <a:r>
              <a:rPr lang="es-MX" sz="2500" dirty="0">
                <a:latin typeface="Graphik Regular" panose="020B0503030202060203"/>
              </a:rPr>
              <a:t>A) Factores que influyen en el desarrollo de los sistemas biológicos. B) Esquema general del fenómeno de electrolisis por aplicación de los CE. </a:t>
            </a:r>
          </a:p>
        </p:txBody>
      </p:sp>
      <p:grpSp>
        <p:nvGrpSpPr>
          <p:cNvPr id="34" name="Grupo 33">
            <a:extLst>
              <a:ext uri="{FF2B5EF4-FFF2-40B4-BE49-F238E27FC236}">
                <a16:creationId xmlns:a16="http://schemas.microsoft.com/office/drawing/2014/main" id="{362B4745-F71E-4495-9559-45C3149DB39F}"/>
              </a:ext>
            </a:extLst>
          </p:cNvPr>
          <p:cNvGrpSpPr/>
          <p:nvPr/>
        </p:nvGrpSpPr>
        <p:grpSpPr>
          <a:xfrm>
            <a:off x="28309752" y="11520828"/>
            <a:ext cx="3821248" cy="3828713"/>
            <a:chOff x="4046106" y="1476201"/>
            <a:chExt cx="2874248" cy="2592288"/>
          </a:xfrm>
        </p:grpSpPr>
        <p:pic>
          <p:nvPicPr>
            <p:cNvPr id="35" name="Imagen 34">
              <a:extLst>
                <a:ext uri="{FF2B5EF4-FFF2-40B4-BE49-F238E27FC236}">
                  <a16:creationId xmlns:a16="http://schemas.microsoft.com/office/drawing/2014/main" id="{CD7DEBC8-3996-42B5-B68F-22A484830EF1}"/>
                </a:ext>
              </a:extLst>
            </p:cNvPr>
            <p:cNvPicPr>
              <a:picLocks noChangeAspect="1"/>
            </p:cNvPicPr>
            <p:nvPr/>
          </p:nvPicPr>
          <p:blipFill rotWithShape="1">
            <a:blip r:embed="rId5"/>
            <a:srcRect l="51600" t="54000" r="30800" b="19334"/>
            <a:stretch/>
          </p:blipFill>
          <p:spPr>
            <a:xfrm>
              <a:off x="4068837" y="1476201"/>
              <a:ext cx="2851517" cy="2592288"/>
            </a:xfrm>
            <a:prstGeom prst="rect">
              <a:avLst/>
            </a:prstGeom>
            <a:ln>
              <a:solidFill>
                <a:schemeClr val="accent6"/>
              </a:solidFill>
            </a:ln>
          </p:spPr>
        </p:pic>
        <p:sp>
          <p:nvSpPr>
            <p:cNvPr id="36" name="CuadroTexto 35">
              <a:extLst>
                <a:ext uri="{FF2B5EF4-FFF2-40B4-BE49-F238E27FC236}">
                  <a16:creationId xmlns:a16="http://schemas.microsoft.com/office/drawing/2014/main" id="{1E4C6745-EC8F-46A6-B828-4F54E44591B3}"/>
                </a:ext>
              </a:extLst>
            </p:cNvPr>
            <p:cNvSpPr txBox="1"/>
            <p:nvPr/>
          </p:nvSpPr>
          <p:spPr>
            <a:xfrm>
              <a:off x="4057718" y="1555641"/>
              <a:ext cx="576064" cy="391200"/>
            </a:xfrm>
            <a:prstGeom prst="rect">
              <a:avLst/>
            </a:prstGeom>
            <a:noFill/>
            <a:ln>
              <a:noFill/>
            </a:ln>
          </p:spPr>
          <p:txBody>
            <a:bodyPr wrap="square" rtlCol="0">
              <a:spAutoFit/>
            </a:bodyPr>
            <a:lstStyle/>
            <a:p>
              <a:r>
                <a:rPr lang="es-MX" sz="2500" b="1" dirty="0">
                  <a:solidFill>
                    <a:srgbClr val="7030A0"/>
                  </a:solidFill>
                  <a:latin typeface="Graphik Regular" panose="020B0503030202060203"/>
                </a:rPr>
                <a:t>A)</a:t>
              </a:r>
            </a:p>
          </p:txBody>
        </p:sp>
        <p:sp>
          <p:nvSpPr>
            <p:cNvPr id="37" name="CuadroTexto 36">
              <a:extLst>
                <a:ext uri="{FF2B5EF4-FFF2-40B4-BE49-F238E27FC236}">
                  <a16:creationId xmlns:a16="http://schemas.microsoft.com/office/drawing/2014/main" id="{D1C70233-E625-4445-BC74-E1086EC3B9E1}"/>
                </a:ext>
              </a:extLst>
            </p:cNvPr>
            <p:cNvSpPr txBox="1"/>
            <p:nvPr/>
          </p:nvSpPr>
          <p:spPr>
            <a:xfrm>
              <a:off x="4046106" y="2315616"/>
              <a:ext cx="576064" cy="391200"/>
            </a:xfrm>
            <a:prstGeom prst="rect">
              <a:avLst/>
            </a:prstGeom>
            <a:noFill/>
            <a:ln>
              <a:noFill/>
            </a:ln>
          </p:spPr>
          <p:txBody>
            <a:bodyPr wrap="square" rtlCol="0">
              <a:spAutoFit/>
            </a:bodyPr>
            <a:lstStyle/>
            <a:p>
              <a:r>
                <a:rPr lang="es-MX" sz="2500" b="1" dirty="0">
                  <a:solidFill>
                    <a:srgbClr val="7030A0"/>
                  </a:solidFill>
                  <a:latin typeface="Graphik Regular" panose="020B0503030202060203"/>
                </a:rPr>
                <a:t>B)</a:t>
              </a:r>
            </a:p>
          </p:txBody>
        </p:sp>
        <p:sp>
          <p:nvSpPr>
            <p:cNvPr id="38" name="CuadroTexto 37">
              <a:extLst>
                <a:ext uri="{FF2B5EF4-FFF2-40B4-BE49-F238E27FC236}">
                  <a16:creationId xmlns:a16="http://schemas.microsoft.com/office/drawing/2014/main" id="{2C8689DD-EE2F-4668-A4AD-85ECDE37DF2B}"/>
                </a:ext>
              </a:extLst>
            </p:cNvPr>
            <p:cNvSpPr txBox="1"/>
            <p:nvPr/>
          </p:nvSpPr>
          <p:spPr>
            <a:xfrm>
              <a:off x="5725021" y="1515994"/>
              <a:ext cx="576064" cy="391200"/>
            </a:xfrm>
            <a:prstGeom prst="rect">
              <a:avLst/>
            </a:prstGeom>
            <a:noFill/>
            <a:ln>
              <a:noFill/>
            </a:ln>
          </p:spPr>
          <p:txBody>
            <a:bodyPr wrap="square" rtlCol="0">
              <a:spAutoFit/>
            </a:bodyPr>
            <a:lstStyle/>
            <a:p>
              <a:r>
                <a:rPr lang="es-MX" sz="2500" b="1" dirty="0">
                  <a:solidFill>
                    <a:srgbClr val="7030A0"/>
                  </a:solidFill>
                  <a:latin typeface="Graphik Regular" panose="020B0503030202060203"/>
                </a:rPr>
                <a:t>C)</a:t>
              </a:r>
            </a:p>
          </p:txBody>
        </p:sp>
      </p:grpSp>
      <p:sp>
        <p:nvSpPr>
          <p:cNvPr id="40" name="CuadroTexto 39">
            <a:extLst>
              <a:ext uri="{FF2B5EF4-FFF2-40B4-BE49-F238E27FC236}">
                <a16:creationId xmlns:a16="http://schemas.microsoft.com/office/drawing/2014/main" id="{2C15BA08-4436-4A1B-8091-0F1E51106A7E}"/>
              </a:ext>
            </a:extLst>
          </p:cNvPr>
          <p:cNvSpPr txBox="1"/>
          <p:nvPr/>
        </p:nvSpPr>
        <p:spPr>
          <a:xfrm>
            <a:off x="28212977" y="15441502"/>
            <a:ext cx="3614699" cy="861774"/>
          </a:xfrm>
          <a:prstGeom prst="rect">
            <a:avLst/>
          </a:prstGeom>
          <a:noFill/>
        </p:spPr>
        <p:txBody>
          <a:bodyPr wrap="square">
            <a:spAutoFit/>
          </a:bodyPr>
          <a:lstStyle/>
          <a:p>
            <a:pPr algn="just"/>
            <a:r>
              <a:rPr lang="es-MX" sz="2500" dirty="0">
                <a:latin typeface="Graphik Regular" panose="020B0503030202060203"/>
              </a:rPr>
              <a:t>A) Lípido. B) Proteína de canal. C) Enzima. </a:t>
            </a:r>
          </a:p>
        </p:txBody>
      </p:sp>
    </p:spTree>
    <p:extLst>
      <p:ext uri="{BB962C8B-B14F-4D97-AF65-F5344CB8AC3E}">
        <p14:creationId xmlns:p14="http://schemas.microsoft.com/office/powerpoint/2010/main" val="29752993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519</TotalTime>
  <Words>1047</Words>
  <Application>Microsoft Office PowerPoint</Application>
  <PresentationFormat>Personalizado</PresentationFormat>
  <Paragraphs>61</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Graphik Regular</vt:lpstr>
      <vt:lpstr>Tema de Office</vt:lpstr>
      <vt:lpstr>Presentación de PowerPoint</vt:lpstr>
    </vt:vector>
  </TitlesOfParts>
  <Company>Universidad Politecnica de Pachuca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Educacion Abierta y a Disatancia</dc:creator>
  <cp:lastModifiedBy>Monserrat Alonso Vargas</cp:lastModifiedBy>
  <cp:revision>32</cp:revision>
  <dcterms:created xsi:type="dcterms:W3CDTF">2019-07-08T22:04:17Z</dcterms:created>
  <dcterms:modified xsi:type="dcterms:W3CDTF">2021-08-31T16:26:00Z</dcterms:modified>
</cp:coreProperties>
</file>