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4988838" cy="323992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05">
          <p15:clr>
            <a:srgbClr val="A4A3A4"/>
          </p15:clr>
        </p15:guide>
        <p15:guide id="2" pos="78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huiAVI5ckwimtE6oU7V1oJUB4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82" y="-2082"/>
      </p:cViewPr>
      <p:guideLst>
        <p:guide orient="horz" pos="10205"/>
        <p:guide pos="7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06613" y="685800"/>
            <a:ext cx="26447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74163" y="5302386"/>
            <a:ext cx="21240512" cy="112797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6397"/>
              <a:buFont typeface="Calibri"/>
              <a:buNone/>
              <a:defRPr sz="163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123605" y="17017128"/>
            <a:ext cx="18741629" cy="782232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733"/>
              </a:spcBef>
              <a:spcAft>
                <a:spcPts val="0"/>
              </a:spcAft>
              <a:buClr>
                <a:schemeClr val="dk1"/>
              </a:buClr>
              <a:buSzPts val="6559"/>
              <a:buNone/>
              <a:defRPr sz="6558"/>
            </a:lvl1pPr>
            <a:lvl2pPr lvl="1" algn="ctr">
              <a:lnSpc>
                <a:spcPct val="90000"/>
              </a:lnSpc>
              <a:spcBef>
                <a:spcPts val="1366"/>
              </a:spcBef>
              <a:spcAft>
                <a:spcPts val="0"/>
              </a:spcAft>
              <a:buClr>
                <a:schemeClr val="dk1"/>
              </a:buClr>
              <a:buSzPts val="5466"/>
              <a:buNone/>
              <a:defRPr sz="5466"/>
            </a:lvl2pPr>
            <a:lvl3pPr lvl="2" algn="ctr">
              <a:lnSpc>
                <a:spcPct val="90000"/>
              </a:lnSpc>
              <a:spcBef>
                <a:spcPts val="1366"/>
              </a:spcBef>
              <a:spcAft>
                <a:spcPts val="0"/>
              </a:spcAft>
              <a:buClr>
                <a:schemeClr val="dk1"/>
              </a:buClr>
              <a:buSzPts val="4919"/>
              <a:buNone/>
              <a:defRPr sz="4919"/>
            </a:lvl3pPr>
            <a:lvl4pPr lvl="3" algn="ctr">
              <a:lnSpc>
                <a:spcPct val="90000"/>
              </a:lnSpc>
              <a:spcBef>
                <a:spcPts val="1366"/>
              </a:spcBef>
              <a:spcAft>
                <a:spcPts val="0"/>
              </a:spcAft>
              <a:buClr>
                <a:schemeClr val="dk1"/>
              </a:buClr>
              <a:buSzPts val="4372"/>
              <a:buNone/>
              <a:defRPr sz="4372"/>
            </a:lvl4pPr>
            <a:lvl5pPr lvl="4" algn="ctr">
              <a:lnSpc>
                <a:spcPct val="90000"/>
              </a:lnSpc>
              <a:spcBef>
                <a:spcPts val="1366"/>
              </a:spcBef>
              <a:spcAft>
                <a:spcPts val="0"/>
              </a:spcAft>
              <a:buClr>
                <a:schemeClr val="dk1"/>
              </a:buClr>
              <a:buSzPts val="4372"/>
              <a:buNone/>
              <a:defRPr sz="4372"/>
            </a:lvl5pPr>
            <a:lvl6pPr lvl="5" algn="ctr">
              <a:lnSpc>
                <a:spcPct val="90000"/>
              </a:lnSpc>
              <a:spcBef>
                <a:spcPts val="1366"/>
              </a:spcBef>
              <a:spcAft>
                <a:spcPts val="0"/>
              </a:spcAft>
              <a:buClr>
                <a:schemeClr val="dk1"/>
              </a:buClr>
              <a:buSzPts val="4372"/>
              <a:buNone/>
              <a:defRPr sz="4372"/>
            </a:lvl6pPr>
            <a:lvl7pPr lvl="6" algn="ctr">
              <a:lnSpc>
                <a:spcPct val="90000"/>
              </a:lnSpc>
              <a:spcBef>
                <a:spcPts val="1366"/>
              </a:spcBef>
              <a:spcAft>
                <a:spcPts val="0"/>
              </a:spcAft>
              <a:buClr>
                <a:schemeClr val="dk1"/>
              </a:buClr>
              <a:buSzPts val="4372"/>
              <a:buNone/>
              <a:defRPr sz="4372"/>
            </a:lvl7pPr>
            <a:lvl8pPr lvl="7" algn="ctr">
              <a:lnSpc>
                <a:spcPct val="90000"/>
              </a:lnSpc>
              <a:spcBef>
                <a:spcPts val="1366"/>
              </a:spcBef>
              <a:spcAft>
                <a:spcPts val="0"/>
              </a:spcAft>
              <a:buClr>
                <a:schemeClr val="dk1"/>
              </a:buClr>
              <a:buSzPts val="4372"/>
              <a:buNone/>
              <a:defRPr sz="4372"/>
            </a:lvl8pPr>
            <a:lvl9pPr lvl="8" algn="ctr">
              <a:lnSpc>
                <a:spcPct val="90000"/>
              </a:lnSpc>
              <a:spcBef>
                <a:spcPts val="1366"/>
              </a:spcBef>
              <a:spcAft>
                <a:spcPts val="0"/>
              </a:spcAft>
              <a:buClr>
                <a:schemeClr val="dk1"/>
              </a:buClr>
              <a:buSzPts val="4372"/>
              <a:buNone/>
              <a:defRPr sz="4372"/>
            </a:lvl9pPr>
          </a:lstStyle>
          <a:p>
            <a:endParaRPr/>
          </a:p>
        </p:txBody>
      </p:sp>
      <p:sp>
        <p:nvSpPr>
          <p:cNvPr id="14" name="Google Shape;14;p3"/>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717983" y="1724969"/>
            <a:ext cx="21552873"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215894" y="8126899"/>
            <a:ext cx="20557051" cy="21552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848299" y="12759303"/>
            <a:ext cx="27456899" cy="53882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4084318" y="7527264"/>
            <a:ext cx="27456899" cy="15852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717983" y="1724969"/>
            <a:ext cx="21552873"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717983" y="8624810"/>
            <a:ext cx="21552873" cy="205570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04969" y="8077332"/>
            <a:ext cx="21552873" cy="134772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6397"/>
              <a:buFont typeface="Calibri"/>
              <a:buNone/>
              <a:defRPr sz="163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704969" y="21682033"/>
            <a:ext cx="21552873" cy="708734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33"/>
              </a:spcBef>
              <a:spcAft>
                <a:spcPts val="0"/>
              </a:spcAft>
              <a:buClr>
                <a:schemeClr val="dk1"/>
              </a:buClr>
              <a:buSzPts val="6559"/>
              <a:buNone/>
              <a:defRPr sz="6558">
                <a:solidFill>
                  <a:schemeClr val="dk1"/>
                </a:solidFill>
              </a:defRPr>
            </a:lvl1pPr>
            <a:lvl2pPr marL="914400" lvl="1" indent="-228600" algn="l">
              <a:lnSpc>
                <a:spcPct val="90000"/>
              </a:lnSpc>
              <a:spcBef>
                <a:spcPts val="1366"/>
              </a:spcBef>
              <a:spcAft>
                <a:spcPts val="0"/>
              </a:spcAft>
              <a:buClr>
                <a:srgbClr val="888888"/>
              </a:buClr>
              <a:buSzPts val="5466"/>
              <a:buNone/>
              <a:defRPr sz="5466">
                <a:solidFill>
                  <a:srgbClr val="888888"/>
                </a:solidFill>
              </a:defRPr>
            </a:lvl2pPr>
            <a:lvl3pPr marL="1371600" lvl="2" indent="-228600" algn="l">
              <a:lnSpc>
                <a:spcPct val="90000"/>
              </a:lnSpc>
              <a:spcBef>
                <a:spcPts val="1366"/>
              </a:spcBef>
              <a:spcAft>
                <a:spcPts val="0"/>
              </a:spcAft>
              <a:buClr>
                <a:srgbClr val="888888"/>
              </a:buClr>
              <a:buSzPts val="4919"/>
              <a:buNone/>
              <a:defRPr sz="4919">
                <a:solidFill>
                  <a:srgbClr val="888888"/>
                </a:solidFill>
              </a:defRPr>
            </a:lvl3pPr>
            <a:lvl4pPr marL="1828800" lvl="3" indent="-228600" algn="l">
              <a:lnSpc>
                <a:spcPct val="90000"/>
              </a:lnSpc>
              <a:spcBef>
                <a:spcPts val="1366"/>
              </a:spcBef>
              <a:spcAft>
                <a:spcPts val="0"/>
              </a:spcAft>
              <a:buClr>
                <a:srgbClr val="888888"/>
              </a:buClr>
              <a:buSzPts val="4372"/>
              <a:buNone/>
              <a:defRPr sz="4372">
                <a:solidFill>
                  <a:srgbClr val="888888"/>
                </a:solidFill>
              </a:defRPr>
            </a:lvl4pPr>
            <a:lvl5pPr marL="2286000" lvl="4" indent="-228600" algn="l">
              <a:lnSpc>
                <a:spcPct val="90000"/>
              </a:lnSpc>
              <a:spcBef>
                <a:spcPts val="1366"/>
              </a:spcBef>
              <a:spcAft>
                <a:spcPts val="0"/>
              </a:spcAft>
              <a:buClr>
                <a:srgbClr val="888888"/>
              </a:buClr>
              <a:buSzPts val="4372"/>
              <a:buNone/>
              <a:defRPr sz="4372">
                <a:solidFill>
                  <a:srgbClr val="888888"/>
                </a:solidFill>
              </a:defRPr>
            </a:lvl5pPr>
            <a:lvl6pPr marL="2743200" lvl="5" indent="-228600" algn="l">
              <a:lnSpc>
                <a:spcPct val="90000"/>
              </a:lnSpc>
              <a:spcBef>
                <a:spcPts val="1366"/>
              </a:spcBef>
              <a:spcAft>
                <a:spcPts val="0"/>
              </a:spcAft>
              <a:buClr>
                <a:srgbClr val="888888"/>
              </a:buClr>
              <a:buSzPts val="4372"/>
              <a:buNone/>
              <a:defRPr sz="4372">
                <a:solidFill>
                  <a:srgbClr val="888888"/>
                </a:solidFill>
              </a:defRPr>
            </a:lvl6pPr>
            <a:lvl7pPr marL="3200400" lvl="6" indent="-228600" algn="l">
              <a:lnSpc>
                <a:spcPct val="90000"/>
              </a:lnSpc>
              <a:spcBef>
                <a:spcPts val="1366"/>
              </a:spcBef>
              <a:spcAft>
                <a:spcPts val="0"/>
              </a:spcAft>
              <a:buClr>
                <a:srgbClr val="888888"/>
              </a:buClr>
              <a:buSzPts val="4372"/>
              <a:buNone/>
              <a:defRPr sz="4372">
                <a:solidFill>
                  <a:srgbClr val="888888"/>
                </a:solidFill>
              </a:defRPr>
            </a:lvl7pPr>
            <a:lvl8pPr marL="3657600" lvl="7" indent="-228600" algn="l">
              <a:lnSpc>
                <a:spcPct val="90000"/>
              </a:lnSpc>
              <a:spcBef>
                <a:spcPts val="1366"/>
              </a:spcBef>
              <a:spcAft>
                <a:spcPts val="0"/>
              </a:spcAft>
              <a:buClr>
                <a:srgbClr val="888888"/>
              </a:buClr>
              <a:buSzPts val="4372"/>
              <a:buNone/>
              <a:defRPr sz="4372">
                <a:solidFill>
                  <a:srgbClr val="888888"/>
                </a:solidFill>
              </a:defRPr>
            </a:lvl8pPr>
            <a:lvl9pPr marL="4114800" lvl="8" indent="-228600" algn="l">
              <a:lnSpc>
                <a:spcPct val="90000"/>
              </a:lnSpc>
              <a:spcBef>
                <a:spcPts val="1366"/>
              </a:spcBef>
              <a:spcAft>
                <a:spcPts val="0"/>
              </a:spcAft>
              <a:buClr>
                <a:srgbClr val="888888"/>
              </a:buClr>
              <a:buSzPts val="4372"/>
              <a:buNone/>
              <a:defRPr sz="4372">
                <a:solidFill>
                  <a:srgbClr val="888888"/>
                </a:solidFill>
              </a:defRPr>
            </a:lvl9pPr>
          </a:lstStyle>
          <a:p>
            <a:endParaRPr/>
          </a:p>
        </p:txBody>
      </p:sp>
      <p:sp>
        <p:nvSpPr>
          <p:cNvPr id="26" name="Google Shape;26;p5"/>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717983" y="1724969"/>
            <a:ext cx="21552873"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717983" y="8624810"/>
            <a:ext cx="10620256" cy="205570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2650599" y="8624810"/>
            <a:ext cx="10620256" cy="205570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721237" y="1724969"/>
            <a:ext cx="21552873"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721240" y="7942328"/>
            <a:ext cx="10571448" cy="38924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733"/>
              </a:spcBef>
              <a:spcAft>
                <a:spcPts val="0"/>
              </a:spcAft>
              <a:buClr>
                <a:schemeClr val="dk1"/>
              </a:buClr>
              <a:buSzPts val="6559"/>
              <a:buNone/>
              <a:defRPr sz="6558" b="1"/>
            </a:lvl1pPr>
            <a:lvl2pPr marL="914400" lvl="1" indent="-228600" algn="l">
              <a:lnSpc>
                <a:spcPct val="90000"/>
              </a:lnSpc>
              <a:spcBef>
                <a:spcPts val="1366"/>
              </a:spcBef>
              <a:spcAft>
                <a:spcPts val="0"/>
              </a:spcAft>
              <a:buClr>
                <a:schemeClr val="dk1"/>
              </a:buClr>
              <a:buSzPts val="5466"/>
              <a:buNone/>
              <a:defRPr sz="5466" b="1"/>
            </a:lvl2pPr>
            <a:lvl3pPr marL="1371600" lvl="2" indent="-228600" algn="l">
              <a:lnSpc>
                <a:spcPct val="90000"/>
              </a:lnSpc>
              <a:spcBef>
                <a:spcPts val="1366"/>
              </a:spcBef>
              <a:spcAft>
                <a:spcPts val="0"/>
              </a:spcAft>
              <a:buClr>
                <a:schemeClr val="dk1"/>
              </a:buClr>
              <a:buSzPts val="4919"/>
              <a:buNone/>
              <a:defRPr sz="4919" b="1"/>
            </a:lvl3pPr>
            <a:lvl4pPr marL="1828800" lvl="3" indent="-228600" algn="l">
              <a:lnSpc>
                <a:spcPct val="90000"/>
              </a:lnSpc>
              <a:spcBef>
                <a:spcPts val="1366"/>
              </a:spcBef>
              <a:spcAft>
                <a:spcPts val="0"/>
              </a:spcAft>
              <a:buClr>
                <a:schemeClr val="dk1"/>
              </a:buClr>
              <a:buSzPts val="4372"/>
              <a:buNone/>
              <a:defRPr sz="4372" b="1"/>
            </a:lvl4pPr>
            <a:lvl5pPr marL="2286000" lvl="4" indent="-228600" algn="l">
              <a:lnSpc>
                <a:spcPct val="90000"/>
              </a:lnSpc>
              <a:spcBef>
                <a:spcPts val="1366"/>
              </a:spcBef>
              <a:spcAft>
                <a:spcPts val="0"/>
              </a:spcAft>
              <a:buClr>
                <a:schemeClr val="dk1"/>
              </a:buClr>
              <a:buSzPts val="4372"/>
              <a:buNone/>
              <a:defRPr sz="4372" b="1"/>
            </a:lvl5pPr>
            <a:lvl6pPr marL="2743200" lvl="5" indent="-228600" algn="l">
              <a:lnSpc>
                <a:spcPct val="90000"/>
              </a:lnSpc>
              <a:spcBef>
                <a:spcPts val="1366"/>
              </a:spcBef>
              <a:spcAft>
                <a:spcPts val="0"/>
              </a:spcAft>
              <a:buClr>
                <a:schemeClr val="dk1"/>
              </a:buClr>
              <a:buSzPts val="4372"/>
              <a:buNone/>
              <a:defRPr sz="4372" b="1"/>
            </a:lvl6pPr>
            <a:lvl7pPr marL="3200400" lvl="6" indent="-228600" algn="l">
              <a:lnSpc>
                <a:spcPct val="90000"/>
              </a:lnSpc>
              <a:spcBef>
                <a:spcPts val="1366"/>
              </a:spcBef>
              <a:spcAft>
                <a:spcPts val="0"/>
              </a:spcAft>
              <a:buClr>
                <a:schemeClr val="dk1"/>
              </a:buClr>
              <a:buSzPts val="4372"/>
              <a:buNone/>
              <a:defRPr sz="4372" b="1"/>
            </a:lvl7pPr>
            <a:lvl8pPr marL="3657600" lvl="7" indent="-228600" algn="l">
              <a:lnSpc>
                <a:spcPct val="90000"/>
              </a:lnSpc>
              <a:spcBef>
                <a:spcPts val="1366"/>
              </a:spcBef>
              <a:spcAft>
                <a:spcPts val="0"/>
              </a:spcAft>
              <a:buClr>
                <a:schemeClr val="dk1"/>
              </a:buClr>
              <a:buSzPts val="4372"/>
              <a:buNone/>
              <a:defRPr sz="4372" b="1"/>
            </a:lvl8pPr>
            <a:lvl9pPr marL="4114800" lvl="8" indent="-228600" algn="l">
              <a:lnSpc>
                <a:spcPct val="90000"/>
              </a:lnSpc>
              <a:spcBef>
                <a:spcPts val="1366"/>
              </a:spcBef>
              <a:spcAft>
                <a:spcPts val="0"/>
              </a:spcAft>
              <a:buClr>
                <a:schemeClr val="dk1"/>
              </a:buClr>
              <a:buSzPts val="4372"/>
              <a:buNone/>
              <a:defRPr sz="4372" b="1"/>
            </a:lvl9pPr>
          </a:lstStyle>
          <a:p>
            <a:endParaRPr/>
          </a:p>
        </p:txBody>
      </p:sp>
      <p:sp>
        <p:nvSpPr>
          <p:cNvPr id="39" name="Google Shape;39;p7"/>
          <p:cNvSpPr txBox="1">
            <a:spLocks noGrp="1"/>
          </p:cNvSpPr>
          <p:nvPr>
            <p:ph type="body" idx="2"/>
          </p:nvPr>
        </p:nvSpPr>
        <p:spPr>
          <a:xfrm>
            <a:off x="1721240" y="11834740"/>
            <a:ext cx="10571448" cy="17407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2650601" y="7942328"/>
            <a:ext cx="10623511" cy="38924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733"/>
              </a:spcBef>
              <a:spcAft>
                <a:spcPts val="0"/>
              </a:spcAft>
              <a:buClr>
                <a:schemeClr val="dk1"/>
              </a:buClr>
              <a:buSzPts val="6559"/>
              <a:buNone/>
              <a:defRPr sz="6558" b="1"/>
            </a:lvl1pPr>
            <a:lvl2pPr marL="914400" lvl="1" indent="-228600" algn="l">
              <a:lnSpc>
                <a:spcPct val="90000"/>
              </a:lnSpc>
              <a:spcBef>
                <a:spcPts val="1366"/>
              </a:spcBef>
              <a:spcAft>
                <a:spcPts val="0"/>
              </a:spcAft>
              <a:buClr>
                <a:schemeClr val="dk1"/>
              </a:buClr>
              <a:buSzPts val="5466"/>
              <a:buNone/>
              <a:defRPr sz="5466" b="1"/>
            </a:lvl2pPr>
            <a:lvl3pPr marL="1371600" lvl="2" indent="-228600" algn="l">
              <a:lnSpc>
                <a:spcPct val="90000"/>
              </a:lnSpc>
              <a:spcBef>
                <a:spcPts val="1366"/>
              </a:spcBef>
              <a:spcAft>
                <a:spcPts val="0"/>
              </a:spcAft>
              <a:buClr>
                <a:schemeClr val="dk1"/>
              </a:buClr>
              <a:buSzPts val="4919"/>
              <a:buNone/>
              <a:defRPr sz="4919" b="1"/>
            </a:lvl3pPr>
            <a:lvl4pPr marL="1828800" lvl="3" indent="-228600" algn="l">
              <a:lnSpc>
                <a:spcPct val="90000"/>
              </a:lnSpc>
              <a:spcBef>
                <a:spcPts val="1366"/>
              </a:spcBef>
              <a:spcAft>
                <a:spcPts val="0"/>
              </a:spcAft>
              <a:buClr>
                <a:schemeClr val="dk1"/>
              </a:buClr>
              <a:buSzPts val="4372"/>
              <a:buNone/>
              <a:defRPr sz="4372" b="1"/>
            </a:lvl4pPr>
            <a:lvl5pPr marL="2286000" lvl="4" indent="-228600" algn="l">
              <a:lnSpc>
                <a:spcPct val="90000"/>
              </a:lnSpc>
              <a:spcBef>
                <a:spcPts val="1366"/>
              </a:spcBef>
              <a:spcAft>
                <a:spcPts val="0"/>
              </a:spcAft>
              <a:buClr>
                <a:schemeClr val="dk1"/>
              </a:buClr>
              <a:buSzPts val="4372"/>
              <a:buNone/>
              <a:defRPr sz="4372" b="1"/>
            </a:lvl5pPr>
            <a:lvl6pPr marL="2743200" lvl="5" indent="-228600" algn="l">
              <a:lnSpc>
                <a:spcPct val="90000"/>
              </a:lnSpc>
              <a:spcBef>
                <a:spcPts val="1366"/>
              </a:spcBef>
              <a:spcAft>
                <a:spcPts val="0"/>
              </a:spcAft>
              <a:buClr>
                <a:schemeClr val="dk1"/>
              </a:buClr>
              <a:buSzPts val="4372"/>
              <a:buNone/>
              <a:defRPr sz="4372" b="1"/>
            </a:lvl6pPr>
            <a:lvl7pPr marL="3200400" lvl="6" indent="-228600" algn="l">
              <a:lnSpc>
                <a:spcPct val="90000"/>
              </a:lnSpc>
              <a:spcBef>
                <a:spcPts val="1366"/>
              </a:spcBef>
              <a:spcAft>
                <a:spcPts val="0"/>
              </a:spcAft>
              <a:buClr>
                <a:schemeClr val="dk1"/>
              </a:buClr>
              <a:buSzPts val="4372"/>
              <a:buNone/>
              <a:defRPr sz="4372" b="1"/>
            </a:lvl7pPr>
            <a:lvl8pPr marL="3657600" lvl="7" indent="-228600" algn="l">
              <a:lnSpc>
                <a:spcPct val="90000"/>
              </a:lnSpc>
              <a:spcBef>
                <a:spcPts val="1366"/>
              </a:spcBef>
              <a:spcAft>
                <a:spcPts val="0"/>
              </a:spcAft>
              <a:buClr>
                <a:schemeClr val="dk1"/>
              </a:buClr>
              <a:buSzPts val="4372"/>
              <a:buNone/>
              <a:defRPr sz="4372" b="1"/>
            </a:lvl8pPr>
            <a:lvl9pPr marL="4114800" lvl="8" indent="-228600" algn="l">
              <a:lnSpc>
                <a:spcPct val="90000"/>
              </a:lnSpc>
              <a:spcBef>
                <a:spcPts val="1366"/>
              </a:spcBef>
              <a:spcAft>
                <a:spcPts val="0"/>
              </a:spcAft>
              <a:buClr>
                <a:schemeClr val="dk1"/>
              </a:buClr>
              <a:buSzPts val="4372"/>
              <a:buNone/>
              <a:defRPr sz="4372" b="1"/>
            </a:lvl9pPr>
          </a:lstStyle>
          <a:p>
            <a:endParaRPr/>
          </a:p>
        </p:txBody>
      </p:sp>
      <p:sp>
        <p:nvSpPr>
          <p:cNvPr id="41" name="Google Shape;41;p7"/>
          <p:cNvSpPr txBox="1">
            <a:spLocks noGrp="1"/>
          </p:cNvSpPr>
          <p:nvPr>
            <p:ph type="body" idx="4"/>
          </p:nvPr>
        </p:nvSpPr>
        <p:spPr>
          <a:xfrm>
            <a:off x="12650601" y="11834740"/>
            <a:ext cx="10623511" cy="17407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33"/>
              </a:spcBef>
              <a:spcAft>
                <a:spcPts val="0"/>
              </a:spcAft>
              <a:buClr>
                <a:schemeClr val="dk1"/>
              </a:buClr>
              <a:buSzPts val="1800"/>
              <a:buChar char="•"/>
              <a:defRPr/>
            </a:lvl1pPr>
            <a:lvl2pPr marL="914400" lvl="1" indent="-342900" algn="l">
              <a:lnSpc>
                <a:spcPct val="90000"/>
              </a:lnSpc>
              <a:spcBef>
                <a:spcPts val="1366"/>
              </a:spcBef>
              <a:spcAft>
                <a:spcPts val="0"/>
              </a:spcAft>
              <a:buClr>
                <a:schemeClr val="dk1"/>
              </a:buClr>
              <a:buSzPts val="1800"/>
              <a:buChar char="•"/>
              <a:defRPr/>
            </a:lvl2pPr>
            <a:lvl3pPr marL="1371600" lvl="2" indent="-342900" algn="l">
              <a:lnSpc>
                <a:spcPct val="90000"/>
              </a:lnSpc>
              <a:spcBef>
                <a:spcPts val="1366"/>
              </a:spcBef>
              <a:spcAft>
                <a:spcPts val="0"/>
              </a:spcAft>
              <a:buClr>
                <a:schemeClr val="dk1"/>
              </a:buClr>
              <a:buSzPts val="1800"/>
              <a:buChar char="•"/>
              <a:defRPr/>
            </a:lvl3pPr>
            <a:lvl4pPr marL="1828800" lvl="3" indent="-342900" algn="l">
              <a:lnSpc>
                <a:spcPct val="90000"/>
              </a:lnSpc>
              <a:spcBef>
                <a:spcPts val="1366"/>
              </a:spcBef>
              <a:spcAft>
                <a:spcPts val="0"/>
              </a:spcAft>
              <a:buClr>
                <a:schemeClr val="dk1"/>
              </a:buClr>
              <a:buSzPts val="1800"/>
              <a:buChar char="•"/>
              <a:defRPr/>
            </a:lvl4pPr>
            <a:lvl5pPr marL="2286000" lvl="4" indent="-342900" algn="l">
              <a:lnSpc>
                <a:spcPct val="90000"/>
              </a:lnSpc>
              <a:spcBef>
                <a:spcPts val="1366"/>
              </a:spcBef>
              <a:spcAft>
                <a:spcPts val="0"/>
              </a:spcAft>
              <a:buClr>
                <a:schemeClr val="dk1"/>
              </a:buClr>
              <a:buSzPts val="1800"/>
              <a:buChar char="•"/>
              <a:defRPr/>
            </a:lvl5pPr>
            <a:lvl6pPr marL="2743200" lvl="5" indent="-342900" algn="l">
              <a:lnSpc>
                <a:spcPct val="90000"/>
              </a:lnSpc>
              <a:spcBef>
                <a:spcPts val="1366"/>
              </a:spcBef>
              <a:spcAft>
                <a:spcPts val="0"/>
              </a:spcAft>
              <a:buClr>
                <a:schemeClr val="dk1"/>
              </a:buClr>
              <a:buSzPts val="1800"/>
              <a:buChar char="•"/>
              <a:defRPr/>
            </a:lvl6pPr>
            <a:lvl7pPr marL="3200400" lvl="6" indent="-342900" algn="l">
              <a:lnSpc>
                <a:spcPct val="90000"/>
              </a:lnSpc>
              <a:spcBef>
                <a:spcPts val="1366"/>
              </a:spcBef>
              <a:spcAft>
                <a:spcPts val="0"/>
              </a:spcAft>
              <a:buClr>
                <a:schemeClr val="dk1"/>
              </a:buClr>
              <a:buSzPts val="1800"/>
              <a:buChar char="•"/>
              <a:defRPr/>
            </a:lvl7pPr>
            <a:lvl8pPr marL="3657600" lvl="7" indent="-342900" algn="l">
              <a:lnSpc>
                <a:spcPct val="90000"/>
              </a:lnSpc>
              <a:spcBef>
                <a:spcPts val="1366"/>
              </a:spcBef>
              <a:spcAft>
                <a:spcPts val="0"/>
              </a:spcAft>
              <a:buClr>
                <a:schemeClr val="dk1"/>
              </a:buClr>
              <a:buSzPts val="1800"/>
              <a:buChar char="•"/>
              <a:defRPr/>
            </a:lvl8pPr>
            <a:lvl9pPr marL="4114800" lvl="8" indent="-342900" algn="l">
              <a:lnSpc>
                <a:spcPct val="90000"/>
              </a:lnSpc>
              <a:spcBef>
                <a:spcPts val="1366"/>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17983" y="1724969"/>
            <a:ext cx="21552873" cy="62623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721237" y="2159952"/>
            <a:ext cx="8059551" cy="755983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745"/>
              <a:buFont typeface="Calibri"/>
              <a:buNone/>
              <a:defRPr sz="87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0623511" y="4664905"/>
            <a:ext cx="12650599" cy="23024494"/>
          </a:xfrm>
          <a:prstGeom prst="rect">
            <a:avLst/>
          </a:prstGeom>
          <a:noFill/>
          <a:ln>
            <a:noFill/>
          </a:ln>
        </p:spPr>
        <p:txBody>
          <a:bodyPr spcFirstLastPara="1" wrap="square" lIns="91425" tIns="45700" rIns="91425" bIns="45700" anchor="t" anchorCtr="0">
            <a:normAutofit/>
          </a:bodyPr>
          <a:lstStyle>
            <a:lvl1pPr marL="457200" lvl="0" indent="-783907" algn="l">
              <a:lnSpc>
                <a:spcPct val="90000"/>
              </a:lnSpc>
              <a:spcBef>
                <a:spcPts val="2733"/>
              </a:spcBef>
              <a:spcAft>
                <a:spcPts val="0"/>
              </a:spcAft>
              <a:buClr>
                <a:schemeClr val="dk1"/>
              </a:buClr>
              <a:buSzPts val="8745"/>
              <a:buChar char="•"/>
              <a:defRPr sz="8745"/>
            </a:lvl1pPr>
            <a:lvl2pPr marL="914400" lvl="1" indent="-714502" algn="l">
              <a:lnSpc>
                <a:spcPct val="90000"/>
              </a:lnSpc>
              <a:spcBef>
                <a:spcPts val="1366"/>
              </a:spcBef>
              <a:spcAft>
                <a:spcPts val="0"/>
              </a:spcAft>
              <a:buClr>
                <a:schemeClr val="dk1"/>
              </a:buClr>
              <a:buSzPts val="7652"/>
              <a:buChar char="•"/>
              <a:defRPr sz="7651"/>
            </a:lvl2pPr>
            <a:lvl3pPr marL="1371600" lvl="2" indent="-645096" algn="l">
              <a:lnSpc>
                <a:spcPct val="90000"/>
              </a:lnSpc>
              <a:spcBef>
                <a:spcPts val="1366"/>
              </a:spcBef>
              <a:spcAft>
                <a:spcPts val="0"/>
              </a:spcAft>
              <a:buClr>
                <a:schemeClr val="dk1"/>
              </a:buClr>
              <a:buSzPts val="6559"/>
              <a:buChar char="•"/>
              <a:defRPr sz="6558"/>
            </a:lvl3pPr>
            <a:lvl4pPr marL="1828800" lvl="3" indent="-575691" algn="l">
              <a:lnSpc>
                <a:spcPct val="90000"/>
              </a:lnSpc>
              <a:spcBef>
                <a:spcPts val="1366"/>
              </a:spcBef>
              <a:spcAft>
                <a:spcPts val="0"/>
              </a:spcAft>
              <a:buClr>
                <a:schemeClr val="dk1"/>
              </a:buClr>
              <a:buSzPts val="5466"/>
              <a:buChar char="•"/>
              <a:defRPr sz="5466"/>
            </a:lvl4pPr>
            <a:lvl5pPr marL="2286000" lvl="4" indent="-575691" algn="l">
              <a:lnSpc>
                <a:spcPct val="90000"/>
              </a:lnSpc>
              <a:spcBef>
                <a:spcPts val="1366"/>
              </a:spcBef>
              <a:spcAft>
                <a:spcPts val="0"/>
              </a:spcAft>
              <a:buClr>
                <a:schemeClr val="dk1"/>
              </a:buClr>
              <a:buSzPts val="5466"/>
              <a:buChar char="•"/>
              <a:defRPr sz="5466"/>
            </a:lvl5pPr>
            <a:lvl6pPr marL="2743200" lvl="5" indent="-575691" algn="l">
              <a:lnSpc>
                <a:spcPct val="90000"/>
              </a:lnSpc>
              <a:spcBef>
                <a:spcPts val="1366"/>
              </a:spcBef>
              <a:spcAft>
                <a:spcPts val="0"/>
              </a:spcAft>
              <a:buClr>
                <a:schemeClr val="dk1"/>
              </a:buClr>
              <a:buSzPts val="5466"/>
              <a:buChar char="•"/>
              <a:defRPr sz="5466"/>
            </a:lvl6pPr>
            <a:lvl7pPr marL="3200400" lvl="6" indent="-575691" algn="l">
              <a:lnSpc>
                <a:spcPct val="90000"/>
              </a:lnSpc>
              <a:spcBef>
                <a:spcPts val="1366"/>
              </a:spcBef>
              <a:spcAft>
                <a:spcPts val="0"/>
              </a:spcAft>
              <a:buClr>
                <a:schemeClr val="dk1"/>
              </a:buClr>
              <a:buSzPts val="5466"/>
              <a:buChar char="•"/>
              <a:defRPr sz="5466"/>
            </a:lvl7pPr>
            <a:lvl8pPr marL="3657600" lvl="7" indent="-575691" algn="l">
              <a:lnSpc>
                <a:spcPct val="90000"/>
              </a:lnSpc>
              <a:spcBef>
                <a:spcPts val="1366"/>
              </a:spcBef>
              <a:spcAft>
                <a:spcPts val="0"/>
              </a:spcAft>
              <a:buClr>
                <a:schemeClr val="dk1"/>
              </a:buClr>
              <a:buSzPts val="5466"/>
              <a:buChar char="•"/>
              <a:defRPr sz="5466"/>
            </a:lvl8pPr>
            <a:lvl9pPr marL="4114800" lvl="8" indent="-575690" algn="l">
              <a:lnSpc>
                <a:spcPct val="90000"/>
              </a:lnSpc>
              <a:spcBef>
                <a:spcPts val="1366"/>
              </a:spcBef>
              <a:spcAft>
                <a:spcPts val="0"/>
              </a:spcAft>
              <a:buClr>
                <a:schemeClr val="dk1"/>
              </a:buClr>
              <a:buSzPts val="5466"/>
              <a:buChar char="•"/>
              <a:defRPr sz="5466"/>
            </a:lvl9pPr>
          </a:lstStyle>
          <a:p>
            <a:endParaRPr/>
          </a:p>
        </p:txBody>
      </p:sp>
      <p:sp>
        <p:nvSpPr>
          <p:cNvPr id="57" name="Google Shape;57;p10"/>
          <p:cNvSpPr txBox="1">
            <a:spLocks noGrp="1"/>
          </p:cNvSpPr>
          <p:nvPr>
            <p:ph type="body" idx="2"/>
          </p:nvPr>
        </p:nvSpPr>
        <p:spPr>
          <a:xfrm>
            <a:off x="1721237" y="9719786"/>
            <a:ext cx="8059551" cy="1800710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33"/>
              </a:spcBef>
              <a:spcAft>
                <a:spcPts val="0"/>
              </a:spcAft>
              <a:buClr>
                <a:schemeClr val="dk1"/>
              </a:buClr>
              <a:buSzPts val="4372"/>
              <a:buNone/>
              <a:defRPr sz="4372"/>
            </a:lvl1pPr>
            <a:lvl2pPr marL="914400" lvl="1" indent="-228600" algn="l">
              <a:lnSpc>
                <a:spcPct val="90000"/>
              </a:lnSpc>
              <a:spcBef>
                <a:spcPts val="1366"/>
              </a:spcBef>
              <a:spcAft>
                <a:spcPts val="0"/>
              </a:spcAft>
              <a:buClr>
                <a:schemeClr val="dk1"/>
              </a:buClr>
              <a:buSzPts val="3826"/>
              <a:buNone/>
              <a:defRPr sz="3825"/>
            </a:lvl2pPr>
            <a:lvl3pPr marL="1371600" lvl="2" indent="-228600" algn="l">
              <a:lnSpc>
                <a:spcPct val="90000"/>
              </a:lnSpc>
              <a:spcBef>
                <a:spcPts val="1366"/>
              </a:spcBef>
              <a:spcAft>
                <a:spcPts val="0"/>
              </a:spcAft>
              <a:buClr>
                <a:schemeClr val="dk1"/>
              </a:buClr>
              <a:buSzPts val="3279"/>
              <a:buNone/>
              <a:defRPr sz="3279"/>
            </a:lvl3pPr>
            <a:lvl4pPr marL="1828800" lvl="3" indent="-228600" algn="l">
              <a:lnSpc>
                <a:spcPct val="90000"/>
              </a:lnSpc>
              <a:spcBef>
                <a:spcPts val="1366"/>
              </a:spcBef>
              <a:spcAft>
                <a:spcPts val="0"/>
              </a:spcAft>
              <a:buClr>
                <a:schemeClr val="dk1"/>
              </a:buClr>
              <a:buSzPts val="2733"/>
              <a:buNone/>
              <a:defRPr sz="2733"/>
            </a:lvl4pPr>
            <a:lvl5pPr marL="2286000" lvl="4" indent="-228600" algn="l">
              <a:lnSpc>
                <a:spcPct val="90000"/>
              </a:lnSpc>
              <a:spcBef>
                <a:spcPts val="1366"/>
              </a:spcBef>
              <a:spcAft>
                <a:spcPts val="0"/>
              </a:spcAft>
              <a:buClr>
                <a:schemeClr val="dk1"/>
              </a:buClr>
              <a:buSzPts val="2733"/>
              <a:buNone/>
              <a:defRPr sz="2733"/>
            </a:lvl5pPr>
            <a:lvl6pPr marL="2743200" lvl="5" indent="-228600" algn="l">
              <a:lnSpc>
                <a:spcPct val="90000"/>
              </a:lnSpc>
              <a:spcBef>
                <a:spcPts val="1366"/>
              </a:spcBef>
              <a:spcAft>
                <a:spcPts val="0"/>
              </a:spcAft>
              <a:buClr>
                <a:schemeClr val="dk1"/>
              </a:buClr>
              <a:buSzPts val="2733"/>
              <a:buNone/>
              <a:defRPr sz="2733"/>
            </a:lvl6pPr>
            <a:lvl7pPr marL="3200400" lvl="6" indent="-228600" algn="l">
              <a:lnSpc>
                <a:spcPct val="90000"/>
              </a:lnSpc>
              <a:spcBef>
                <a:spcPts val="1366"/>
              </a:spcBef>
              <a:spcAft>
                <a:spcPts val="0"/>
              </a:spcAft>
              <a:buClr>
                <a:schemeClr val="dk1"/>
              </a:buClr>
              <a:buSzPts val="2733"/>
              <a:buNone/>
              <a:defRPr sz="2733"/>
            </a:lvl7pPr>
            <a:lvl8pPr marL="3657600" lvl="7" indent="-228600" algn="l">
              <a:lnSpc>
                <a:spcPct val="90000"/>
              </a:lnSpc>
              <a:spcBef>
                <a:spcPts val="1366"/>
              </a:spcBef>
              <a:spcAft>
                <a:spcPts val="0"/>
              </a:spcAft>
              <a:buClr>
                <a:schemeClr val="dk1"/>
              </a:buClr>
              <a:buSzPts val="2733"/>
              <a:buNone/>
              <a:defRPr sz="2733"/>
            </a:lvl8pPr>
            <a:lvl9pPr marL="4114800" lvl="8" indent="-228600" algn="l">
              <a:lnSpc>
                <a:spcPct val="90000"/>
              </a:lnSpc>
              <a:spcBef>
                <a:spcPts val="1366"/>
              </a:spcBef>
              <a:spcAft>
                <a:spcPts val="0"/>
              </a:spcAft>
              <a:buClr>
                <a:schemeClr val="dk1"/>
              </a:buClr>
              <a:buSzPts val="2733"/>
              <a:buNone/>
              <a:defRPr sz="2733"/>
            </a:lvl9pPr>
          </a:lstStyle>
          <a:p>
            <a:endParaRPr/>
          </a:p>
        </p:txBody>
      </p:sp>
      <p:sp>
        <p:nvSpPr>
          <p:cNvPr id="58" name="Google Shape;58;p10"/>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721237" y="2159952"/>
            <a:ext cx="8059551" cy="755983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745"/>
              <a:buFont typeface="Calibri"/>
              <a:buNone/>
              <a:defRPr sz="87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0623511" y="4664905"/>
            <a:ext cx="12650599" cy="23024494"/>
          </a:xfrm>
          <a:prstGeom prst="rect">
            <a:avLst/>
          </a:prstGeom>
          <a:noFill/>
          <a:ln>
            <a:noFill/>
          </a:ln>
        </p:spPr>
      </p:sp>
      <p:sp>
        <p:nvSpPr>
          <p:cNvPr id="64" name="Google Shape;64;p11"/>
          <p:cNvSpPr txBox="1">
            <a:spLocks noGrp="1"/>
          </p:cNvSpPr>
          <p:nvPr>
            <p:ph type="body" idx="1"/>
          </p:nvPr>
        </p:nvSpPr>
        <p:spPr>
          <a:xfrm>
            <a:off x="1721237" y="9719786"/>
            <a:ext cx="8059551" cy="1800710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33"/>
              </a:spcBef>
              <a:spcAft>
                <a:spcPts val="0"/>
              </a:spcAft>
              <a:buClr>
                <a:schemeClr val="dk1"/>
              </a:buClr>
              <a:buSzPts val="4372"/>
              <a:buNone/>
              <a:defRPr sz="4372"/>
            </a:lvl1pPr>
            <a:lvl2pPr marL="914400" lvl="1" indent="-228600" algn="l">
              <a:lnSpc>
                <a:spcPct val="90000"/>
              </a:lnSpc>
              <a:spcBef>
                <a:spcPts val="1366"/>
              </a:spcBef>
              <a:spcAft>
                <a:spcPts val="0"/>
              </a:spcAft>
              <a:buClr>
                <a:schemeClr val="dk1"/>
              </a:buClr>
              <a:buSzPts val="3826"/>
              <a:buNone/>
              <a:defRPr sz="3825"/>
            </a:lvl2pPr>
            <a:lvl3pPr marL="1371600" lvl="2" indent="-228600" algn="l">
              <a:lnSpc>
                <a:spcPct val="90000"/>
              </a:lnSpc>
              <a:spcBef>
                <a:spcPts val="1366"/>
              </a:spcBef>
              <a:spcAft>
                <a:spcPts val="0"/>
              </a:spcAft>
              <a:buClr>
                <a:schemeClr val="dk1"/>
              </a:buClr>
              <a:buSzPts val="3279"/>
              <a:buNone/>
              <a:defRPr sz="3279"/>
            </a:lvl3pPr>
            <a:lvl4pPr marL="1828800" lvl="3" indent="-228600" algn="l">
              <a:lnSpc>
                <a:spcPct val="90000"/>
              </a:lnSpc>
              <a:spcBef>
                <a:spcPts val="1366"/>
              </a:spcBef>
              <a:spcAft>
                <a:spcPts val="0"/>
              </a:spcAft>
              <a:buClr>
                <a:schemeClr val="dk1"/>
              </a:buClr>
              <a:buSzPts val="2733"/>
              <a:buNone/>
              <a:defRPr sz="2733"/>
            </a:lvl4pPr>
            <a:lvl5pPr marL="2286000" lvl="4" indent="-228600" algn="l">
              <a:lnSpc>
                <a:spcPct val="90000"/>
              </a:lnSpc>
              <a:spcBef>
                <a:spcPts val="1366"/>
              </a:spcBef>
              <a:spcAft>
                <a:spcPts val="0"/>
              </a:spcAft>
              <a:buClr>
                <a:schemeClr val="dk1"/>
              </a:buClr>
              <a:buSzPts val="2733"/>
              <a:buNone/>
              <a:defRPr sz="2733"/>
            </a:lvl5pPr>
            <a:lvl6pPr marL="2743200" lvl="5" indent="-228600" algn="l">
              <a:lnSpc>
                <a:spcPct val="90000"/>
              </a:lnSpc>
              <a:spcBef>
                <a:spcPts val="1366"/>
              </a:spcBef>
              <a:spcAft>
                <a:spcPts val="0"/>
              </a:spcAft>
              <a:buClr>
                <a:schemeClr val="dk1"/>
              </a:buClr>
              <a:buSzPts val="2733"/>
              <a:buNone/>
              <a:defRPr sz="2733"/>
            </a:lvl6pPr>
            <a:lvl7pPr marL="3200400" lvl="6" indent="-228600" algn="l">
              <a:lnSpc>
                <a:spcPct val="90000"/>
              </a:lnSpc>
              <a:spcBef>
                <a:spcPts val="1366"/>
              </a:spcBef>
              <a:spcAft>
                <a:spcPts val="0"/>
              </a:spcAft>
              <a:buClr>
                <a:schemeClr val="dk1"/>
              </a:buClr>
              <a:buSzPts val="2733"/>
              <a:buNone/>
              <a:defRPr sz="2733"/>
            </a:lvl7pPr>
            <a:lvl8pPr marL="3657600" lvl="7" indent="-228600" algn="l">
              <a:lnSpc>
                <a:spcPct val="90000"/>
              </a:lnSpc>
              <a:spcBef>
                <a:spcPts val="1366"/>
              </a:spcBef>
              <a:spcAft>
                <a:spcPts val="0"/>
              </a:spcAft>
              <a:buClr>
                <a:schemeClr val="dk1"/>
              </a:buClr>
              <a:buSzPts val="2733"/>
              <a:buNone/>
              <a:defRPr sz="2733"/>
            </a:lvl8pPr>
            <a:lvl9pPr marL="4114800" lvl="8" indent="-228600" algn="l">
              <a:lnSpc>
                <a:spcPct val="90000"/>
              </a:lnSpc>
              <a:spcBef>
                <a:spcPts val="1366"/>
              </a:spcBef>
              <a:spcAft>
                <a:spcPts val="0"/>
              </a:spcAft>
              <a:buClr>
                <a:schemeClr val="dk1"/>
              </a:buClr>
              <a:buSzPts val="2733"/>
              <a:buNone/>
              <a:defRPr sz="2733"/>
            </a:lvl9pPr>
          </a:lstStyle>
          <a:p>
            <a:endParaRPr/>
          </a:p>
        </p:txBody>
      </p:sp>
      <p:sp>
        <p:nvSpPr>
          <p:cNvPr id="65" name="Google Shape;65;p11"/>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717983" y="1724969"/>
            <a:ext cx="21552873" cy="62623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2024"/>
              <a:buFont typeface="Calibri"/>
              <a:buNone/>
              <a:defRPr sz="120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717983" y="8624810"/>
            <a:ext cx="21552873" cy="20557051"/>
          </a:xfrm>
          <a:prstGeom prst="rect">
            <a:avLst/>
          </a:prstGeom>
          <a:noFill/>
          <a:ln>
            <a:noFill/>
          </a:ln>
        </p:spPr>
        <p:txBody>
          <a:bodyPr spcFirstLastPara="1" wrap="square" lIns="91425" tIns="45700" rIns="91425" bIns="45700" anchor="t" anchorCtr="0">
            <a:normAutofit/>
          </a:bodyPr>
          <a:lstStyle>
            <a:lvl1pPr marL="457200" marR="0" lvl="0" indent="-714502" algn="l" rtl="0">
              <a:lnSpc>
                <a:spcPct val="90000"/>
              </a:lnSpc>
              <a:spcBef>
                <a:spcPts val="2733"/>
              </a:spcBef>
              <a:spcAft>
                <a:spcPts val="0"/>
              </a:spcAft>
              <a:buClr>
                <a:schemeClr val="dk1"/>
              </a:buClr>
              <a:buSzPts val="7652"/>
              <a:buFont typeface="Arial"/>
              <a:buChar char="•"/>
              <a:defRPr sz="7651" b="0" i="0" u="none" strike="noStrike" cap="none">
                <a:solidFill>
                  <a:schemeClr val="dk1"/>
                </a:solidFill>
                <a:latin typeface="Calibri"/>
                <a:ea typeface="Calibri"/>
                <a:cs typeface="Calibri"/>
                <a:sym typeface="Calibri"/>
              </a:defRPr>
            </a:lvl1pPr>
            <a:lvl2pPr marL="914400" marR="0" lvl="1" indent="-645096" algn="l" rtl="0">
              <a:lnSpc>
                <a:spcPct val="90000"/>
              </a:lnSpc>
              <a:spcBef>
                <a:spcPts val="1366"/>
              </a:spcBef>
              <a:spcAft>
                <a:spcPts val="0"/>
              </a:spcAft>
              <a:buClr>
                <a:schemeClr val="dk1"/>
              </a:buClr>
              <a:buSzPts val="6559"/>
              <a:buFont typeface="Arial"/>
              <a:buChar char="•"/>
              <a:defRPr sz="6558" b="0" i="0" u="none" strike="noStrike" cap="none">
                <a:solidFill>
                  <a:schemeClr val="dk1"/>
                </a:solidFill>
                <a:latin typeface="Calibri"/>
                <a:ea typeface="Calibri"/>
                <a:cs typeface="Calibri"/>
                <a:sym typeface="Calibri"/>
              </a:defRPr>
            </a:lvl2pPr>
            <a:lvl3pPr marL="1371600" marR="0" lvl="2" indent="-575691" algn="l" rtl="0">
              <a:lnSpc>
                <a:spcPct val="90000"/>
              </a:lnSpc>
              <a:spcBef>
                <a:spcPts val="1366"/>
              </a:spcBef>
              <a:spcAft>
                <a:spcPts val="0"/>
              </a:spcAft>
              <a:buClr>
                <a:schemeClr val="dk1"/>
              </a:buClr>
              <a:buSzPts val="5466"/>
              <a:buFont typeface="Arial"/>
              <a:buChar char="•"/>
              <a:defRPr sz="5466" b="0" i="0" u="none" strike="noStrike" cap="none">
                <a:solidFill>
                  <a:schemeClr val="dk1"/>
                </a:solidFill>
                <a:latin typeface="Calibri"/>
                <a:ea typeface="Calibri"/>
                <a:cs typeface="Calibri"/>
                <a:sym typeface="Calibri"/>
              </a:defRPr>
            </a:lvl3pPr>
            <a:lvl4pPr marL="1828800" marR="0" lvl="3"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4pPr>
            <a:lvl5pPr marL="2286000" marR="0" lvl="4"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5pPr>
            <a:lvl6pPr marL="2743200" marR="0" lvl="5"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6pPr>
            <a:lvl7pPr marL="3200400" marR="0" lvl="6"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7pPr>
            <a:lvl8pPr marL="3657600" marR="0" lvl="7"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8pPr>
            <a:lvl9pPr marL="4114800" marR="0" lvl="8" indent="-540956" algn="l" rtl="0">
              <a:lnSpc>
                <a:spcPct val="90000"/>
              </a:lnSpc>
              <a:spcBef>
                <a:spcPts val="1366"/>
              </a:spcBef>
              <a:spcAft>
                <a:spcPts val="0"/>
              </a:spcAft>
              <a:buClr>
                <a:schemeClr val="dk1"/>
              </a:buClr>
              <a:buSzPts val="4919"/>
              <a:buFont typeface="Arial"/>
              <a:buChar char="•"/>
              <a:defRPr sz="4919"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717982" y="30029347"/>
            <a:ext cx="5622489" cy="17249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8277553" y="30029347"/>
            <a:ext cx="8433733" cy="17249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7648367" y="30029347"/>
            <a:ext cx="5622489" cy="172496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279" b="0" i="0" u="none" strike="noStrike" cap="none">
                <a:solidFill>
                  <a:srgbClr val="888888"/>
                </a:solidFill>
                <a:latin typeface="Calibri"/>
                <a:ea typeface="Calibri"/>
                <a:cs typeface="Calibri"/>
                <a:sym typeface="Calibri"/>
              </a:defRPr>
            </a:lvl1pPr>
            <a:lvl2pPr marL="0" marR="0" lvl="1" indent="0" algn="r" rtl="0">
              <a:spcBef>
                <a:spcPts val="0"/>
              </a:spcBef>
              <a:buNone/>
              <a:defRPr sz="3279" b="0" i="0" u="none" strike="noStrike" cap="none">
                <a:solidFill>
                  <a:srgbClr val="888888"/>
                </a:solidFill>
                <a:latin typeface="Calibri"/>
                <a:ea typeface="Calibri"/>
                <a:cs typeface="Calibri"/>
                <a:sym typeface="Calibri"/>
              </a:defRPr>
            </a:lvl2pPr>
            <a:lvl3pPr marL="0" marR="0" lvl="2" indent="0" algn="r" rtl="0">
              <a:spcBef>
                <a:spcPts val="0"/>
              </a:spcBef>
              <a:buNone/>
              <a:defRPr sz="3279" b="0" i="0" u="none" strike="noStrike" cap="none">
                <a:solidFill>
                  <a:srgbClr val="888888"/>
                </a:solidFill>
                <a:latin typeface="Calibri"/>
                <a:ea typeface="Calibri"/>
                <a:cs typeface="Calibri"/>
                <a:sym typeface="Calibri"/>
              </a:defRPr>
            </a:lvl3pPr>
            <a:lvl4pPr marL="0" marR="0" lvl="3" indent="0" algn="r" rtl="0">
              <a:spcBef>
                <a:spcPts val="0"/>
              </a:spcBef>
              <a:buNone/>
              <a:defRPr sz="3279" b="0" i="0" u="none" strike="noStrike" cap="none">
                <a:solidFill>
                  <a:srgbClr val="888888"/>
                </a:solidFill>
                <a:latin typeface="Calibri"/>
                <a:ea typeface="Calibri"/>
                <a:cs typeface="Calibri"/>
                <a:sym typeface="Calibri"/>
              </a:defRPr>
            </a:lvl4pPr>
            <a:lvl5pPr marL="0" marR="0" lvl="4" indent="0" algn="r" rtl="0">
              <a:spcBef>
                <a:spcPts val="0"/>
              </a:spcBef>
              <a:buNone/>
              <a:defRPr sz="3279" b="0" i="0" u="none" strike="noStrike" cap="none">
                <a:solidFill>
                  <a:srgbClr val="888888"/>
                </a:solidFill>
                <a:latin typeface="Calibri"/>
                <a:ea typeface="Calibri"/>
                <a:cs typeface="Calibri"/>
                <a:sym typeface="Calibri"/>
              </a:defRPr>
            </a:lvl5pPr>
            <a:lvl6pPr marL="0" marR="0" lvl="5" indent="0" algn="r" rtl="0">
              <a:spcBef>
                <a:spcPts val="0"/>
              </a:spcBef>
              <a:buNone/>
              <a:defRPr sz="3279" b="0" i="0" u="none" strike="noStrike" cap="none">
                <a:solidFill>
                  <a:srgbClr val="888888"/>
                </a:solidFill>
                <a:latin typeface="Calibri"/>
                <a:ea typeface="Calibri"/>
                <a:cs typeface="Calibri"/>
                <a:sym typeface="Calibri"/>
              </a:defRPr>
            </a:lvl6pPr>
            <a:lvl7pPr marL="0" marR="0" lvl="6" indent="0" algn="r" rtl="0">
              <a:spcBef>
                <a:spcPts val="0"/>
              </a:spcBef>
              <a:buNone/>
              <a:defRPr sz="3279" b="0" i="0" u="none" strike="noStrike" cap="none">
                <a:solidFill>
                  <a:srgbClr val="888888"/>
                </a:solidFill>
                <a:latin typeface="Calibri"/>
                <a:ea typeface="Calibri"/>
                <a:cs typeface="Calibri"/>
                <a:sym typeface="Calibri"/>
              </a:defRPr>
            </a:lvl7pPr>
            <a:lvl8pPr marL="0" marR="0" lvl="7" indent="0" algn="r" rtl="0">
              <a:spcBef>
                <a:spcPts val="0"/>
              </a:spcBef>
              <a:buNone/>
              <a:defRPr sz="3279" b="0" i="0" u="none" strike="noStrike" cap="none">
                <a:solidFill>
                  <a:srgbClr val="888888"/>
                </a:solidFill>
                <a:latin typeface="Calibri"/>
                <a:ea typeface="Calibri"/>
                <a:cs typeface="Calibri"/>
                <a:sym typeface="Calibri"/>
              </a:defRPr>
            </a:lvl8pPr>
            <a:lvl9pPr marL="0" marR="0" lvl="8" indent="0" algn="r" rtl="0">
              <a:spcBef>
                <a:spcPts val="0"/>
              </a:spcBef>
              <a:buNone/>
              <a:defRPr sz="32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00374" y="8594285"/>
            <a:ext cx="114807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b="0" i="0" u="none" strike="noStrike" cap="none" dirty="0" err="1">
                <a:solidFill>
                  <a:schemeClr val="dk1"/>
                </a:solidFill>
                <a:latin typeface="Arial"/>
                <a:ea typeface="Arial"/>
                <a:cs typeface="Arial"/>
                <a:sym typeface="Arial"/>
              </a:rPr>
              <a:t>Resumen</a:t>
            </a:r>
            <a:r>
              <a:rPr lang="en-GB" sz="6000" b="0" i="0" u="none" strike="noStrike" cap="none" dirty="0">
                <a:solidFill>
                  <a:schemeClr val="dk1"/>
                </a:solidFill>
                <a:latin typeface="Arial"/>
                <a:ea typeface="Arial"/>
                <a:cs typeface="Arial"/>
                <a:sym typeface="Arial"/>
              </a:rPr>
              <a:t> (ÁREA TEMÁTICA: CBS, CI, </a:t>
            </a:r>
            <a:r>
              <a:rPr lang="en-GB" sz="6000" dirty="0">
                <a:solidFill>
                  <a:schemeClr val="dk1"/>
                </a:solidFill>
              </a:rPr>
              <a:t>IACD,</a:t>
            </a:r>
            <a:r>
              <a:rPr lang="en-GB" sz="6000" b="0" i="0" u="none" strike="noStrike" cap="none" dirty="0">
                <a:solidFill>
                  <a:schemeClr val="dk1"/>
                </a:solidFill>
                <a:latin typeface="Arial"/>
                <a:ea typeface="Arial"/>
                <a:cs typeface="Arial"/>
                <a:sym typeface="Arial"/>
              </a:rPr>
              <a:t> EF)</a:t>
            </a:r>
            <a:endParaRPr dirty="0"/>
          </a:p>
        </p:txBody>
      </p:sp>
      <p:sp>
        <p:nvSpPr>
          <p:cNvPr id="85" name="Google Shape;85;p1"/>
          <p:cNvSpPr txBox="1"/>
          <p:nvPr/>
        </p:nvSpPr>
        <p:spPr>
          <a:xfrm>
            <a:off x="757831" y="12659067"/>
            <a:ext cx="527593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Introducción</a:t>
            </a:r>
            <a:endParaRPr/>
          </a:p>
        </p:txBody>
      </p:sp>
      <p:sp>
        <p:nvSpPr>
          <p:cNvPr id="86" name="Google Shape;86;p1"/>
          <p:cNvSpPr txBox="1"/>
          <p:nvPr/>
        </p:nvSpPr>
        <p:spPr>
          <a:xfrm>
            <a:off x="757831" y="16671301"/>
            <a:ext cx="860626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Materiales y Métodos</a:t>
            </a:r>
            <a:endParaRPr/>
          </a:p>
        </p:txBody>
      </p:sp>
      <p:sp>
        <p:nvSpPr>
          <p:cNvPr id="87" name="Google Shape;87;p1"/>
          <p:cNvSpPr txBox="1"/>
          <p:nvPr/>
        </p:nvSpPr>
        <p:spPr>
          <a:xfrm>
            <a:off x="814627" y="24722046"/>
            <a:ext cx="452296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Resultados</a:t>
            </a:r>
            <a:endParaRPr/>
          </a:p>
        </p:txBody>
      </p:sp>
      <p:sp>
        <p:nvSpPr>
          <p:cNvPr id="88" name="Google Shape;88;p1"/>
          <p:cNvSpPr txBox="1"/>
          <p:nvPr/>
        </p:nvSpPr>
        <p:spPr>
          <a:xfrm>
            <a:off x="12855614" y="8598093"/>
            <a:ext cx="555254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Conclusiones</a:t>
            </a:r>
            <a:endParaRPr/>
          </a:p>
        </p:txBody>
      </p:sp>
      <p:sp>
        <p:nvSpPr>
          <p:cNvPr id="89" name="Google Shape;89;p1"/>
          <p:cNvSpPr txBox="1"/>
          <p:nvPr/>
        </p:nvSpPr>
        <p:spPr>
          <a:xfrm>
            <a:off x="12855614" y="12645136"/>
            <a:ext cx="947881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Prospectivas</a:t>
            </a:r>
            <a:endParaRPr/>
          </a:p>
        </p:txBody>
      </p:sp>
      <p:sp>
        <p:nvSpPr>
          <p:cNvPr id="90" name="Google Shape;90;p1"/>
          <p:cNvSpPr txBox="1"/>
          <p:nvPr/>
        </p:nvSpPr>
        <p:spPr>
          <a:xfrm>
            <a:off x="12960543" y="16670973"/>
            <a:ext cx="479323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Referencias</a:t>
            </a:r>
            <a:endParaRPr/>
          </a:p>
        </p:txBody>
      </p:sp>
      <p:sp>
        <p:nvSpPr>
          <p:cNvPr id="91" name="Google Shape;91;p1"/>
          <p:cNvSpPr txBox="1"/>
          <p:nvPr/>
        </p:nvSpPr>
        <p:spPr>
          <a:xfrm>
            <a:off x="685260" y="10654361"/>
            <a:ext cx="11495854"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chemeClr val="dk1"/>
                </a:solidFill>
                <a:latin typeface="Arial"/>
                <a:ea typeface="Arial"/>
                <a:cs typeface="Arial"/>
                <a:sym typeface="Arial"/>
              </a:rPr>
              <a:t>Objetivos</a:t>
            </a:r>
            <a:endParaRPr/>
          </a:p>
          <a:p>
            <a:pPr marL="0" marR="0" lvl="0" indent="0" algn="l" rtl="0">
              <a:spcBef>
                <a:spcPts val="0"/>
              </a:spcBef>
              <a:spcAft>
                <a:spcPts val="0"/>
              </a:spcAft>
              <a:buNone/>
            </a:pPr>
            <a:r>
              <a:rPr lang="en-GB" sz="3200">
                <a:solidFill>
                  <a:schemeClr val="dk1"/>
                </a:solidFill>
                <a:latin typeface="Arial"/>
                <a:ea typeface="Arial"/>
                <a:cs typeface="Arial"/>
                <a:sym typeface="Arial"/>
              </a:rPr>
              <a:t>Metodología </a:t>
            </a:r>
            <a:endParaRPr/>
          </a:p>
          <a:p>
            <a:pPr marL="0" marR="0" lvl="0" indent="0" algn="l" rtl="0">
              <a:spcBef>
                <a:spcPts val="0"/>
              </a:spcBef>
              <a:spcAft>
                <a:spcPts val="0"/>
              </a:spcAft>
              <a:buNone/>
            </a:pPr>
            <a:r>
              <a:rPr lang="en-GB" sz="3200">
                <a:solidFill>
                  <a:schemeClr val="dk1"/>
                </a:solidFill>
                <a:latin typeface="Arial"/>
                <a:ea typeface="Arial"/>
                <a:cs typeface="Arial"/>
                <a:sym typeface="Arial"/>
              </a:rPr>
              <a:t>Contribución</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92" name="Google Shape;92;p1"/>
          <p:cNvSpPr txBox="1"/>
          <p:nvPr/>
        </p:nvSpPr>
        <p:spPr>
          <a:xfrm>
            <a:off x="725174" y="13767490"/>
            <a:ext cx="11455940"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a:solidFill>
                  <a:schemeClr val="dk1"/>
                </a:solidFill>
                <a:latin typeface="Arial"/>
                <a:ea typeface="Arial"/>
                <a:cs typeface="Arial"/>
                <a:sym typeface="Arial"/>
              </a:rPr>
              <a:t>Texto redactado en espacio sencillo.</a:t>
            </a:r>
            <a:endParaRPr/>
          </a:p>
          <a:p>
            <a:pPr marL="0" marR="0" lvl="0" indent="0" algn="just" rtl="0">
              <a:spcBef>
                <a:spcPts val="0"/>
              </a:spcBef>
              <a:spcAft>
                <a:spcPts val="0"/>
              </a:spcAft>
              <a:buNone/>
            </a:pPr>
            <a:r>
              <a:rPr lang="en-GB" sz="3200">
                <a:solidFill>
                  <a:schemeClr val="dk1"/>
                </a:solidFill>
                <a:latin typeface="Arial"/>
                <a:ea typeface="Arial"/>
                <a:cs typeface="Arial"/>
                <a:sym typeface="Arial"/>
              </a:rPr>
              <a:t>Explicación del tema en general y explicar porque es importante.</a:t>
            </a:r>
            <a:endParaRPr/>
          </a:p>
          <a:p>
            <a:pPr marL="0" marR="0" lvl="0" indent="0" algn="just" rtl="0">
              <a:spcBef>
                <a:spcPts val="0"/>
              </a:spcBef>
              <a:spcAft>
                <a:spcPts val="0"/>
              </a:spcAft>
              <a:buNone/>
            </a:pPr>
            <a:r>
              <a:rPr lang="en-GB" sz="3200">
                <a:solidFill>
                  <a:schemeClr val="dk1"/>
                </a:solidFill>
                <a:latin typeface="Arial"/>
                <a:ea typeface="Arial"/>
                <a:cs typeface="Arial"/>
                <a:sym typeface="Arial"/>
              </a:rPr>
              <a:t>¿Cuál es su valor agregado respecto de las demás técnicas?</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93" name="Google Shape;93;p1"/>
          <p:cNvSpPr txBox="1"/>
          <p:nvPr/>
        </p:nvSpPr>
        <p:spPr>
          <a:xfrm>
            <a:off x="12807726" y="10537638"/>
            <a:ext cx="1143434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a:solidFill>
                  <a:schemeClr val="dk1"/>
                </a:solidFill>
                <a:latin typeface="Arial"/>
                <a:ea typeface="Arial"/>
                <a:cs typeface="Arial"/>
                <a:sym typeface="Arial"/>
              </a:rPr>
              <a:t>Explicar con claridad los resultados obtenidos y las posibilidades de mejora.</a:t>
            </a:r>
            <a:endParaRPr sz="3200">
              <a:solidFill>
                <a:schemeClr val="dk1"/>
              </a:solidFill>
              <a:latin typeface="Arial"/>
              <a:ea typeface="Arial"/>
              <a:cs typeface="Arial"/>
              <a:sym typeface="Arial"/>
            </a:endParaRPr>
          </a:p>
        </p:txBody>
      </p:sp>
      <p:sp>
        <p:nvSpPr>
          <p:cNvPr id="94" name="Google Shape;94;p1"/>
          <p:cNvSpPr txBox="1"/>
          <p:nvPr/>
        </p:nvSpPr>
        <p:spPr>
          <a:xfrm>
            <a:off x="12869391" y="13715984"/>
            <a:ext cx="11525496"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a:solidFill>
                  <a:schemeClr val="dk1"/>
                </a:solidFill>
                <a:latin typeface="Arial"/>
                <a:ea typeface="Arial"/>
                <a:cs typeface="Arial"/>
                <a:sym typeface="Arial"/>
              </a:rPr>
              <a:t>Enfocar claramente cada una de sus características a  perspectiva futura.</a:t>
            </a:r>
            <a:endParaRPr/>
          </a:p>
        </p:txBody>
      </p:sp>
      <p:sp>
        <p:nvSpPr>
          <p:cNvPr id="95" name="Google Shape;95;p1"/>
          <p:cNvSpPr txBox="1"/>
          <p:nvPr/>
        </p:nvSpPr>
        <p:spPr>
          <a:xfrm>
            <a:off x="12884762" y="17735518"/>
            <a:ext cx="11248870" cy="60016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a:solidFill>
                  <a:schemeClr val="dk1"/>
                </a:solidFill>
                <a:latin typeface="Arial"/>
                <a:ea typeface="Arial"/>
                <a:cs typeface="Arial"/>
                <a:sym typeface="Arial"/>
              </a:rPr>
              <a:t>Utilizar sistema APA. No deben estar numerados, tampoco con viñetas, sin embargo, en caso necesario de numerar será porque se hace referencia o mención en alguna parte del póster.</a:t>
            </a:r>
            <a:endParaRPr/>
          </a:p>
          <a:p>
            <a:pPr marL="0" marR="0" lvl="0" indent="0" algn="just" rtl="0">
              <a:spcBef>
                <a:spcPts val="0"/>
              </a:spcBef>
              <a:spcAft>
                <a:spcPts val="0"/>
              </a:spcAft>
              <a:buNone/>
            </a:pPr>
            <a:endParaRPr sz="3200">
              <a:solidFill>
                <a:schemeClr val="dk1"/>
              </a:solidFill>
              <a:latin typeface="Arial"/>
              <a:ea typeface="Arial"/>
              <a:cs typeface="Arial"/>
              <a:sym typeface="Arial"/>
            </a:endParaRPr>
          </a:p>
          <a:p>
            <a:pPr marL="0" marR="0" lvl="0" indent="0" algn="just" rtl="0">
              <a:spcBef>
                <a:spcPts val="0"/>
              </a:spcBef>
              <a:spcAft>
                <a:spcPts val="0"/>
              </a:spcAft>
              <a:buNone/>
            </a:pPr>
            <a:r>
              <a:rPr lang="en-GB" sz="3200">
                <a:solidFill>
                  <a:schemeClr val="dk1"/>
                </a:solidFill>
                <a:latin typeface="Arial"/>
                <a:ea typeface="Arial"/>
                <a:cs typeface="Arial"/>
                <a:sym typeface="Arial"/>
              </a:rPr>
              <a:t>Utilizar Alfabeto Romano, todas las referencias que ha utilizado deben estar en el Alfabeto romano, incluso si usted ha citado un Artículo, libro en cualquiera de los idiomas oficiales de la Organización de las Naciones Unidas (Inglés, Francés, Alemán, Chino, Ruso, Portugués, Italiano, Español, Árabe), debe escribir la referencia en escritura romana y no en cualquiera de los idiomas oficiales.</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p:txBody>
      </p:sp>
      <p:sp>
        <p:nvSpPr>
          <p:cNvPr id="96" name="Google Shape;96;p1"/>
          <p:cNvSpPr txBox="1"/>
          <p:nvPr/>
        </p:nvSpPr>
        <p:spPr>
          <a:xfrm>
            <a:off x="940869" y="25882086"/>
            <a:ext cx="1113774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chemeClr val="dk1"/>
                </a:solidFill>
                <a:latin typeface="Arial"/>
                <a:ea typeface="Arial"/>
                <a:cs typeface="Arial"/>
                <a:sym typeface="Arial"/>
              </a:rPr>
              <a:t>Los resultados deberán ser por sección. </a:t>
            </a:r>
            <a:endParaRPr sz="3200">
              <a:solidFill>
                <a:schemeClr val="dk1"/>
              </a:solidFill>
              <a:latin typeface="Arial"/>
              <a:ea typeface="Arial"/>
              <a:cs typeface="Arial"/>
              <a:sym typeface="Arial"/>
            </a:endParaRPr>
          </a:p>
        </p:txBody>
      </p:sp>
      <p:sp>
        <p:nvSpPr>
          <p:cNvPr id="97" name="Google Shape;97;p1"/>
          <p:cNvSpPr/>
          <p:nvPr/>
        </p:nvSpPr>
        <p:spPr>
          <a:xfrm>
            <a:off x="685261" y="5044759"/>
            <a:ext cx="23709626" cy="4273969"/>
          </a:xfrm>
          <a:prstGeom prst="rect">
            <a:avLst/>
          </a:prstGeom>
          <a:noFill/>
          <a:ln>
            <a:noFill/>
          </a:ln>
        </p:spPr>
        <p:txBody>
          <a:bodyPr spcFirstLastPara="1" wrap="square" lIns="121900" tIns="60950" rIns="121900" bIns="60950" anchor="t" anchorCtr="0">
            <a:noAutofit/>
          </a:bodyPr>
          <a:lstStyle/>
          <a:p>
            <a:pPr marL="0" marR="0" lvl="0" indent="0" algn="just" rtl="0">
              <a:lnSpc>
                <a:spcPct val="115000"/>
              </a:lnSpc>
              <a:spcBef>
                <a:spcPts val="0"/>
              </a:spcBef>
              <a:spcAft>
                <a:spcPts val="0"/>
              </a:spcAft>
              <a:buNone/>
            </a:pPr>
            <a:r>
              <a:rPr lang="en-GB" sz="2200" b="0" u="none" dirty="0" err="1">
                <a:solidFill>
                  <a:schemeClr val="dk1"/>
                </a:solidFill>
                <a:latin typeface="Arial"/>
                <a:ea typeface="Arial"/>
                <a:cs typeface="Arial"/>
                <a:sym typeface="Arial"/>
              </a:rPr>
              <a:t>Apellidos</a:t>
            </a:r>
            <a:r>
              <a:rPr lang="en-GB" sz="2200" b="0" u="none" dirty="0">
                <a:solidFill>
                  <a:schemeClr val="dk1"/>
                </a:solidFill>
                <a:latin typeface="Arial"/>
                <a:ea typeface="Arial"/>
                <a:cs typeface="Arial"/>
                <a:sym typeface="Arial"/>
              </a:rPr>
              <a:t> (EN MAYÚSCULAS), </a:t>
            </a:r>
            <a:r>
              <a:rPr lang="en-GB" sz="2200" b="0" u="none" dirty="0" err="1">
                <a:solidFill>
                  <a:schemeClr val="dk1"/>
                </a:solidFill>
                <a:latin typeface="Arial"/>
                <a:ea typeface="Arial"/>
                <a:cs typeface="Arial"/>
                <a:sym typeface="Arial"/>
              </a:rPr>
              <a:t>Nombre</a:t>
            </a:r>
            <a:r>
              <a:rPr lang="en-GB" sz="2200" b="0" u="none" dirty="0">
                <a:solidFill>
                  <a:schemeClr val="dk1"/>
                </a:solidFill>
                <a:latin typeface="Arial"/>
                <a:ea typeface="Arial"/>
                <a:cs typeface="Arial"/>
                <a:sym typeface="Arial"/>
              </a:rPr>
              <a:t> de 1</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Autor†*, </a:t>
            </a:r>
            <a:r>
              <a:rPr lang="en-GB" sz="2200" b="0" u="none" dirty="0" err="1">
                <a:solidFill>
                  <a:schemeClr val="dk1"/>
                </a:solidFill>
                <a:latin typeface="Arial"/>
                <a:ea typeface="Arial"/>
                <a:cs typeface="Arial"/>
                <a:sym typeface="Arial"/>
              </a:rPr>
              <a:t>Apellidos</a:t>
            </a:r>
            <a:r>
              <a:rPr lang="en-GB" sz="2200" b="0" u="none" dirty="0">
                <a:solidFill>
                  <a:schemeClr val="dk1"/>
                </a:solidFill>
                <a:latin typeface="Arial"/>
                <a:ea typeface="Arial"/>
                <a:cs typeface="Arial"/>
                <a:sym typeface="Arial"/>
              </a:rPr>
              <a:t> (EN MAYUSCULAS), </a:t>
            </a:r>
            <a:r>
              <a:rPr lang="en-GB" sz="2200" b="0" u="none" dirty="0" err="1">
                <a:solidFill>
                  <a:schemeClr val="dk1"/>
                </a:solidFill>
                <a:latin typeface="Arial"/>
                <a:ea typeface="Arial"/>
                <a:cs typeface="Arial"/>
                <a:sym typeface="Arial"/>
              </a:rPr>
              <a:t>Nombre</a:t>
            </a:r>
            <a:r>
              <a:rPr lang="en-GB" sz="2200" b="0" u="none" dirty="0">
                <a:solidFill>
                  <a:schemeClr val="dk1"/>
                </a:solidFill>
                <a:latin typeface="Arial"/>
                <a:ea typeface="Arial"/>
                <a:cs typeface="Arial"/>
                <a:sym typeface="Arial"/>
              </a:rPr>
              <a:t> de 2</a:t>
            </a:r>
            <a:r>
              <a:rPr lang="en-GB" sz="2200" b="0" u="none" baseline="30000" dirty="0">
                <a:solidFill>
                  <a:schemeClr val="dk1"/>
                </a:solidFill>
                <a:latin typeface="Arial"/>
                <a:ea typeface="Arial"/>
                <a:cs typeface="Arial"/>
                <a:sym typeface="Arial"/>
              </a:rPr>
              <a:t>do</a:t>
            </a:r>
            <a:r>
              <a:rPr lang="en-GB" sz="2200" b="0" u="none" dirty="0">
                <a:solidFill>
                  <a:schemeClr val="dk1"/>
                </a:solidFill>
                <a:latin typeface="Arial"/>
                <a:ea typeface="Arial"/>
                <a:cs typeface="Arial"/>
                <a:sym typeface="Arial"/>
              </a:rPr>
              <a:t> Autor, </a:t>
            </a:r>
            <a:r>
              <a:rPr lang="en-GB" sz="2200" b="0" u="none" dirty="0" err="1">
                <a:solidFill>
                  <a:schemeClr val="dk1"/>
                </a:solidFill>
                <a:latin typeface="Arial"/>
                <a:ea typeface="Arial"/>
                <a:cs typeface="Arial"/>
                <a:sym typeface="Arial"/>
              </a:rPr>
              <a:t>Apellidos</a:t>
            </a:r>
            <a:r>
              <a:rPr lang="en-GB" sz="2200" b="0" u="none" dirty="0">
                <a:solidFill>
                  <a:schemeClr val="dk1"/>
                </a:solidFill>
                <a:latin typeface="Arial"/>
                <a:ea typeface="Arial"/>
                <a:cs typeface="Arial"/>
                <a:sym typeface="Arial"/>
              </a:rPr>
              <a:t> (EN MAYÚSCULAS), </a:t>
            </a:r>
            <a:r>
              <a:rPr lang="en-GB" sz="2200" b="0" u="none" dirty="0" err="1">
                <a:solidFill>
                  <a:schemeClr val="dk1"/>
                </a:solidFill>
                <a:latin typeface="Arial"/>
                <a:ea typeface="Arial"/>
                <a:cs typeface="Arial"/>
                <a:sym typeface="Arial"/>
              </a:rPr>
              <a:t>Nombre</a:t>
            </a:r>
            <a:r>
              <a:rPr lang="en-GB" sz="2200" b="0" u="none" dirty="0">
                <a:solidFill>
                  <a:schemeClr val="dk1"/>
                </a:solidFill>
                <a:latin typeface="Arial"/>
                <a:ea typeface="Arial"/>
                <a:cs typeface="Arial"/>
                <a:sym typeface="Arial"/>
              </a:rPr>
              <a:t> de 3</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Autor y </a:t>
            </a:r>
            <a:r>
              <a:rPr lang="en-GB" sz="2200" b="0" u="none" dirty="0" err="1">
                <a:solidFill>
                  <a:schemeClr val="dk1"/>
                </a:solidFill>
                <a:latin typeface="Arial"/>
                <a:ea typeface="Arial"/>
                <a:cs typeface="Arial"/>
                <a:sym typeface="Arial"/>
              </a:rPr>
              <a:t>Apellidos</a:t>
            </a:r>
            <a:r>
              <a:rPr lang="en-GB" sz="2200" b="0" u="none" dirty="0">
                <a:solidFill>
                  <a:schemeClr val="dk1"/>
                </a:solidFill>
                <a:latin typeface="Arial"/>
                <a:ea typeface="Arial"/>
                <a:cs typeface="Arial"/>
                <a:sym typeface="Arial"/>
              </a:rPr>
              <a:t> (EN MAYÚSCULAS), </a:t>
            </a:r>
            <a:r>
              <a:rPr lang="en-GB" sz="2200" b="0" u="none" dirty="0" err="1">
                <a:solidFill>
                  <a:schemeClr val="dk1"/>
                </a:solidFill>
                <a:latin typeface="Arial"/>
                <a:ea typeface="Arial"/>
                <a:cs typeface="Arial"/>
                <a:sym typeface="Arial"/>
              </a:rPr>
              <a:t>Nombre</a:t>
            </a:r>
            <a:r>
              <a:rPr lang="en-GB" sz="2200" b="0" u="none" dirty="0">
                <a:solidFill>
                  <a:schemeClr val="dk1"/>
                </a:solidFill>
                <a:latin typeface="Arial"/>
                <a:ea typeface="Arial"/>
                <a:cs typeface="Arial"/>
                <a:sym typeface="Arial"/>
              </a:rPr>
              <a:t> de 4</a:t>
            </a:r>
            <a:r>
              <a:rPr lang="en-GB" sz="2200" b="0" u="none" baseline="30000" dirty="0">
                <a:solidFill>
                  <a:schemeClr val="dk1"/>
                </a:solidFill>
                <a:latin typeface="Arial"/>
                <a:ea typeface="Arial"/>
                <a:cs typeface="Arial"/>
                <a:sym typeface="Arial"/>
              </a:rPr>
              <a:t>to</a:t>
            </a:r>
            <a:r>
              <a:rPr lang="en-GB" sz="2200" b="0" u="none" dirty="0">
                <a:solidFill>
                  <a:schemeClr val="dk1"/>
                </a:solidFill>
                <a:latin typeface="Arial"/>
                <a:ea typeface="Arial"/>
                <a:cs typeface="Arial"/>
                <a:sym typeface="Arial"/>
              </a:rPr>
              <a:t> Autor.</a:t>
            </a:r>
            <a:endParaRPr sz="2200" b="0" u="none" dirty="0">
              <a:solidFill>
                <a:schemeClr val="dk1"/>
              </a:solidFill>
              <a:latin typeface="Arial"/>
              <a:ea typeface="Arial"/>
              <a:cs typeface="Arial"/>
              <a:sym typeface="Arial"/>
            </a:endParaRPr>
          </a:p>
          <a:p>
            <a:pPr marL="0" marR="0" lvl="0" indent="0" algn="l" rtl="0">
              <a:spcBef>
                <a:spcPts val="0"/>
              </a:spcBef>
              <a:spcAft>
                <a:spcPts val="0"/>
              </a:spcAft>
              <a:buNone/>
            </a:pPr>
            <a:r>
              <a:rPr lang="en-GB" sz="2200" b="0" u="none" dirty="0">
                <a:solidFill>
                  <a:schemeClr val="dk1"/>
                </a:solidFill>
                <a:latin typeface="Arial"/>
                <a:ea typeface="Arial"/>
                <a:cs typeface="Arial"/>
                <a:sym typeface="Arial"/>
              </a:rPr>
              <a:t>ID 1</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(ORC ID - Researcher ID Thomson, </a:t>
            </a:r>
            <a:r>
              <a:rPr lang="en-GB" sz="2200" b="0" u="none" dirty="0" err="1">
                <a:solidFill>
                  <a:schemeClr val="dk1"/>
                </a:solidFill>
                <a:latin typeface="Arial"/>
                <a:ea typeface="Arial"/>
                <a:cs typeface="Arial"/>
                <a:sym typeface="Arial"/>
              </a:rPr>
              <a:t>arXiv</a:t>
            </a:r>
            <a:r>
              <a:rPr lang="en-GB" sz="2200" b="0" u="none" dirty="0">
                <a:solidFill>
                  <a:schemeClr val="dk1"/>
                </a:solidFill>
                <a:latin typeface="Arial"/>
                <a:ea typeface="Arial"/>
                <a:cs typeface="Arial"/>
                <a:sym typeface="Arial"/>
              </a:rPr>
              <a:t> Autor ID - PubMed Autor ID - Open ID) y </a:t>
            </a:r>
            <a:r>
              <a:rPr lang="en-GB" sz="2200" dirty="0">
                <a:solidFill>
                  <a:schemeClr val="dk1"/>
                </a:solidFill>
              </a:rPr>
              <a:t>P</a:t>
            </a:r>
            <a:r>
              <a:rPr lang="en-GB" sz="2200" b="0" u="none" dirty="0">
                <a:solidFill>
                  <a:schemeClr val="dk1"/>
                </a:solidFill>
                <a:latin typeface="Arial"/>
                <a:ea typeface="Arial"/>
                <a:cs typeface="Arial"/>
                <a:sym typeface="Arial"/>
              </a:rPr>
              <a:t>U </a:t>
            </a:r>
            <a:r>
              <a:rPr lang="en-GB" sz="2200" dirty="0">
                <a:solidFill>
                  <a:schemeClr val="dk1"/>
                </a:solidFill>
              </a:rPr>
              <a:t>(SECIHTI)</a:t>
            </a:r>
            <a:r>
              <a:rPr lang="en-GB" sz="2200" b="0" u="none" dirty="0">
                <a:solidFill>
                  <a:schemeClr val="dk1"/>
                </a:solidFill>
                <a:latin typeface="Arial"/>
                <a:ea typeface="Arial"/>
                <a:cs typeface="Arial"/>
                <a:sym typeface="Arial"/>
              </a:rPr>
              <a:t> 1</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(No.10 Times New Roman)</a:t>
            </a:r>
            <a:endParaRPr sz="2200" b="0" u="none" dirty="0">
              <a:solidFill>
                <a:schemeClr val="dk1"/>
              </a:solidFill>
              <a:latin typeface="Arial"/>
              <a:ea typeface="Arial"/>
              <a:cs typeface="Arial"/>
              <a:sym typeface="Arial"/>
            </a:endParaRPr>
          </a:p>
          <a:p>
            <a:pPr marL="0" marR="0" lvl="0" indent="0" algn="l" rtl="0">
              <a:spcBef>
                <a:spcPts val="0"/>
              </a:spcBef>
              <a:spcAft>
                <a:spcPts val="0"/>
              </a:spcAft>
              <a:buNone/>
            </a:pPr>
            <a:r>
              <a:rPr lang="en-GB" sz="2200" b="0" u="none" dirty="0">
                <a:solidFill>
                  <a:schemeClr val="dk1"/>
                </a:solidFill>
                <a:latin typeface="Arial"/>
                <a:ea typeface="Arial"/>
                <a:cs typeface="Arial"/>
                <a:sym typeface="Arial"/>
              </a:rPr>
              <a:t>ID 2</a:t>
            </a:r>
            <a:r>
              <a:rPr lang="en-GB" sz="2200" b="0" u="none" baseline="30000" dirty="0">
                <a:solidFill>
                  <a:schemeClr val="dk1"/>
                </a:solidFill>
                <a:latin typeface="Arial"/>
                <a:ea typeface="Arial"/>
                <a:cs typeface="Arial"/>
                <a:sym typeface="Arial"/>
              </a:rPr>
              <a:t>do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(ORC ID - Researcher ID Thomson, </a:t>
            </a:r>
            <a:r>
              <a:rPr lang="en-GB" sz="2200" b="0" u="none" dirty="0" err="1">
                <a:solidFill>
                  <a:schemeClr val="dk1"/>
                </a:solidFill>
                <a:latin typeface="Arial"/>
                <a:ea typeface="Arial"/>
                <a:cs typeface="Arial"/>
                <a:sym typeface="Arial"/>
              </a:rPr>
              <a:t>arXiv</a:t>
            </a:r>
            <a:r>
              <a:rPr lang="en-GB" sz="2200" b="0" u="none" dirty="0">
                <a:solidFill>
                  <a:schemeClr val="dk1"/>
                </a:solidFill>
                <a:latin typeface="Arial"/>
                <a:ea typeface="Arial"/>
                <a:cs typeface="Arial"/>
                <a:sym typeface="Arial"/>
              </a:rPr>
              <a:t> Autor ID - PubMed Autor ID - Open ID) y </a:t>
            </a:r>
            <a:r>
              <a:rPr lang="en-GB" sz="2200" dirty="0">
                <a:solidFill>
                  <a:schemeClr val="dk1"/>
                </a:solidFill>
              </a:rPr>
              <a:t>P</a:t>
            </a:r>
            <a:r>
              <a:rPr lang="en-GB" sz="2200" b="0" u="none" dirty="0">
                <a:solidFill>
                  <a:schemeClr val="dk1"/>
                </a:solidFill>
                <a:latin typeface="Arial"/>
                <a:ea typeface="Arial"/>
                <a:cs typeface="Arial"/>
                <a:sym typeface="Arial"/>
              </a:rPr>
              <a:t>U </a:t>
            </a:r>
            <a:r>
              <a:rPr lang="en-GB" sz="2200" dirty="0">
                <a:solidFill>
                  <a:schemeClr val="dk1"/>
                </a:solidFill>
              </a:rPr>
              <a:t>(SECIHTI) </a:t>
            </a:r>
            <a:r>
              <a:rPr lang="en-GB" sz="2200" b="0" u="none" dirty="0">
                <a:solidFill>
                  <a:schemeClr val="dk1"/>
                </a:solidFill>
                <a:latin typeface="Arial"/>
                <a:ea typeface="Arial"/>
                <a:cs typeface="Arial"/>
                <a:sym typeface="Arial"/>
              </a:rPr>
              <a:t>2</a:t>
            </a:r>
            <a:r>
              <a:rPr lang="en-GB" sz="2200" b="0" u="none" baseline="30000" dirty="0">
                <a:solidFill>
                  <a:schemeClr val="dk1"/>
                </a:solidFill>
                <a:latin typeface="Arial"/>
                <a:ea typeface="Arial"/>
                <a:cs typeface="Arial"/>
                <a:sym typeface="Arial"/>
              </a:rPr>
              <a:t>do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(No.10 Times New Roman)</a:t>
            </a:r>
            <a:endParaRPr dirty="0"/>
          </a:p>
          <a:p>
            <a:pPr marL="0" marR="0" lvl="0" indent="0" algn="l" rtl="0">
              <a:spcBef>
                <a:spcPts val="0"/>
              </a:spcBef>
              <a:spcAft>
                <a:spcPts val="0"/>
              </a:spcAft>
              <a:buNone/>
            </a:pPr>
            <a:r>
              <a:rPr lang="en-GB" sz="2200" b="0" u="none" dirty="0">
                <a:solidFill>
                  <a:schemeClr val="dk1"/>
                </a:solidFill>
                <a:latin typeface="Arial"/>
                <a:ea typeface="Arial"/>
                <a:cs typeface="Arial"/>
                <a:sym typeface="Arial"/>
              </a:rPr>
              <a:t>ID 3</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(ORC ID - Researcher ID Thomson, </a:t>
            </a:r>
            <a:r>
              <a:rPr lang="en-GB" sz="2200" b="0" u="none" dirty="0" err="1">
                <a:solidFill>
                  <a:schemeClr val="dk1"/>
                </a:solidFill>
                <a:latin typeface="Arial"/>
                <a:ea typeface="Arial"/>
                <a:cs typeface="Arial"/>
                <a:sym typeface="Arial"/>
              </a:rPr>
              <a:t>arXiv</a:t>
            </a:r>
            <a:r>
              <a:rPr lang="en-GB" sz="2200" b="0" u="none" dirty="0">
                <a:solidFill>
                  <a:schemeClr val="dk1"/>
                </a:solidFill>
                <a:latin typeface="Arial"/>
                <a:ea typeface="Arial"/>
                <a:cs typeface="Arial"/>
                <a:sym typeface="Arial"/>
              </a:rPr>
              <a:t> Autor ID - PubMed Autor ID - Open ID) y </a:t>
            </a:r>
            <a:r>
              <a:rPr lang="en-GB" sz="2200" dirty="0">
                <a:solidFill>
                  <a:schemeClr val="dk1"/>
                </a:solidFill>
              </a:rPr>
              <a:t>P</a:t>
            </a:r>
            <a:r>
              <a:rPr lang="en-GB" sz="2200" b="0" u="none" dirty="0">
                <a:solidFill>
                  <a:schemeClr val="dk1"/>
                </a:solidFill>
                <a:latin typeface="Arial"/>
                <a:ea typeface="Arial"/>
                <a:cs typeface="Arial"/>
                <a:sym typeface="Arial"/>
              </a:rPr>
              <a:t>U </a:t>
            </a:r>
            <a:r>
              <a:rPr lang="en-GB" sz="2200" dirty="0">
                <a:solidFill>
                  <a:schemeClr val="dk1"/>
                </a:solidFill>
              </a:rPr>
              <a:t>(SECIHTI) </a:t>
            </a:r>
            <a:r>
              <a:rPr lang="en-GB" sz="2200" b="0" u="none" dirty="0">
                <a:solidFill>
                  <a:schemeClr val="dk1"/>
                </a:solidFill>
                <a:latin typeface="Arial"/>
                <a:ea typeface="Arial"/>
                <a:cs typeface="Arial"/>
                <a:sym typeface="Arial"/>
              </a:rPr>
              <a:t>3</a:t>
            </a:r>
            <a:r>
              <a:rPr lang="en-GB" sz="2200" b="0" u="none" baseline="30000" dirty="0">
                <a:solidFill>
                  <a:schemeClr val="dk1"/>
                </a:solidFill>
                <a:latin typeface="Arial"/>
                <a:ea typeface="Arial"/>
                <a:cs typeface="Arial"/>
                <a:sym typeface="Arial"/>
              </a:rPr>
              <a:t>er</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(No.10 Times New Roman)</a:t>
            </a:r>
            <a:endParaRPr dirty="0"/>
          </a:p>
          <a:p>
            <a:pPr marL="0" marR="0" lvl="0" indent="0" algn="l" rtl="0">
              <a:spcBef>
                <a:spcPts val="0"/>
              </a:spcBef>
              <a:spcAft>
                <a:spcPts val="0"/>
              </a:spcAft>
              <a:buNone/>
            </a:pPr>
            <a:r>
              <a:rPr lang="en-GB" sz="2200" b="0" u="none" dirty="0">
                <a:solidFill>
                  <a:schemeClr val="dk1"/>
                </a:solidFill>
                <a:latin typeface="Arial"/>
                <a:ea typeface="Arial"/>
                <a:cs typeface="Arial"/>
                <a:sym typeface="Arial"/>
              </a:rPr>
              <a:t>ID 4</a:t>
            </a:r>
            <a:r>
              <a:rPr lang="en-GB" sz="2200" b="0" u="none" baseline="30000" dirty="0">
                <a:solidFill>
                  <a:schemeClr val="dk1"/>
                </a:solidFill>
                <a:latin typeface="Arial"/>
                <a:ea typeface="Arial"/>
                <a:cs typeface="Arial"/>
                <a:sym typeface="Arial"/>
              </a:rPr>
              <a:t>to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(ORC ID - Researcher ID Thomson, </a:t>
            </a:r>
            <a:r>
              <a:rPr lang="en-GB" sz="2200" b="0" u="none" dirty="0" err="1">
                <a:solidFill>
                  <a:schemeClr val="dk1"/>
                </a:solidFill>
                <a:latin typeface="Arial"/>
                <a:ea typeface="Arial"/>
                <a:cs typeface="Arial"/>
                <a:sym typeface="Arial"/>
              </a:rPr>
              <a:t>arXiv</a:t>
            </a:r>
            <a:r>
              <a:rPr lang="en-GB" sz="2200" b="0" u="none" dirty="0">
                <a:solidFill>
                  <a:schemeClr val="dk1"/>
                </a:solidFill>
                <a:latin typeface="Arial"/>
                <a:ea typeface="Arial"/>
                <a:cs typeface="Arial"/>
                <a:sym typeface="Arial"/>
              </a:rPr>
              <a:t> Autor ID - PubMed Autor ID - Open ID) y </a:t>
            </a:r>
            <a:r>
              <a:rPr lang="en-GB" sz="2200" dirty="0">
                <a:solidFill>
                  <a:schemeClr val="dk1"/>
                </a:solidFill>
              </a:rPr>
              <a:t>P</a:t>
            </a:r>
            <a:r>
              <a:rPr lang="en-GB" sz="2200" b="0" u="none" dirty="0">
                <a:solidFill>
                  <a:schemeClr val="dk1"/>
                </a:solidFill>
                <a:latin typeface="Arial"/>
                <a:ea typeface="Arial"/>
                <a:cs typeface="Arial"/>
                <a:sym typeface="Arial"/>
              </a:rPr>
              <a:t>U </a:t>
            </a:r>
            <a:r>
              <a:rPr lang="en-GB" sz="2200" dirty="0">
                <a:solidFill>
                  <a:schemeClr val="dk1"/>
                </a:solidFill>
              </a:rPr>
              <a:t>(SECIHTI) </a:t>
            </a:r>
            <a:r>
              <a:rPr lang="en-GB" sz="2200" b="0" u="none" dirty="0">
                <a:solidFill>
                  <a:schemeClr val="dk1"/>
                </a:solidFill>
                <a:latin typeface="Arial"/>
                <a:ea typeface="Arial"/>
                <a:cs typeface="Arial"/>
                <a:sym typeface="Arial"/>
              </a:rPr>
              <a:t>4</a:t>
            </a:r>
            <a:r>
              <a:rPr lang="en-GB" sz="2200" b="0" u="none" baseline="30000" dirty="0">
                <a:solidFill>
                  <a:schemeClr val="dk1"/>
                </a:solidFill>
                <a:latin typeface="Arial"/>
                <a:ea typeface="Arial"/>
                <a:cs typeface="Arial"/>
                <a:sym typeface="Arial"/>
              </a:rPr>
              <a:t>to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autor</a:t>
            </a:r>
            <a:r>
              <a:rPr lang="en-GB" sz="2200" b="0" u="none" dirty="0">
                <a:solidFill>
                  <a:schemeClr val="dk1"/>
                </a:solidFill>
                <a:latin typeface="Arial"/>
                <a:ea typeface="Arial"/>
                <a:cs typeface="Arial"/>
                <a:sym typeface="Arial"/>
              </a:rPr>
              <a:t> (No.10 Times New Roman)</a:t>
            </a:r>
            <a:endParaRPr dirty="0"/>
          </a:p>
          <a:p>
            <a:pPr marL="0" marR="0" lvl="0" indent="0" algn="l" rtl="0">
              <a:spcBef>
                <a:spcPts val="0"/>
              </a:spcBef>
              <a:spcAft>
                <a:spcPts val="0"/>
              </a:spcAft>
              <a:buNone/>
            </a:pPr>
            <a:endParaRPr sz="2200" b="0" u="none" dirty="0">
              <a:solidFill>
                <a:schemeClr val="dk1"/>
              </a:solidFill>
              <a:latin typeface="Arial"/>
              <a:ea typeface="Arial"/>
              <a:cs typeface="Arial"/>
              <a:sym typeface="Arial"/>
            </a:endParaRPr>
          </a:p>
          <a:p>
            <a:pPr marL="0" marR="0" lvl="0" indent="0" algn="l" rtl="0">
              <a:spcBef>
                <a:spcPts val="0"/>
              </a:spcBef>
              <a:spcAft>
                <a:spcPts val="0"/>
              </a:spcAft>
              <a:buNone/>
            </a:pPr>
            <a:r>
              <a:rPr lang="en-GB" sz="2200" b="0" u="none" dirty="0" err="1">
                <a:solidFill>
                  <a:schemeClr val="dk1"/>
                </a:solidFill>
                <a:latin typeface="Arial"/>
                <a:ea typeface="Arial"/>
                <a:cs typeface="Arial"/>
                <a:sym typeface="Arial"/>
              </a:rPr>
              <a:t>Institución</a:t>
            </a:r>
            <a:r>
              <a:rPr lang="en-GB" sz="2200" b="0" u="none" dirty="0">
                <a:solidFill>
                  <a:schemeClr val="dk1"/>
                </a:solidFill>
                <a:latin typeface="Arial"/>
                <a:ea typeface="Arial"/>
                <a:cs typeface="Arial"/>
                <a:sym typeface="Arial"/>
              </a:rPr>
              <a:t> de </a:t>
            </a:r>
            <a:r>
              <a:rPr lang="en-GB" sz="2200" b="0" u="none" dirty="0" err="1">
                <a:solidFill>
                  <a:schemeClr val="dk1"/>
                </a:solidFill>
                <a:latin typeface="Arial"/>
                <a:ea typeface="Arial"/>
                <a:cs typeface="Arial"/>
                <a:sym typeface="Arial"/>
              </a:rPr>
              <a:t>Afiliación</a:t>
            </a:r>
            <a:r>
              <a:rPr lang="en-GB" sz="2200" b="0" u="none" dirty="0">
                <a:solidFill>
                  <a:schemeClr val="dk1"/>
                </a:solidFill>
                <a:latin typeface="Arial"/>
                <a:ea typeface="Arial"/>
                <a:cs typeface="Arial"/>
                <a:sym typeface="Arial"/>
              </a:rPr>
              <a:t> del Autor </a:t>
            </a:r>
            <a:r>
              <a:rPr lang="en-GB" sz="2200" b="0" u="none" dirty="0" err="1">
                <a:solidFill>
                  <a:schemeClr val="dk1"/>
                </a:solidFill>
                <a:latin typeface="Arial"/>
                <a:ea typeface="Arial"/>
                <a:cs typeface="Arial"/>
                <a:sym typeface="Arial"/>
              </a:rPr>
              <a:t>incluyendo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dependencia</a:t>
            </a:r>
            <a:endParaRPr dirty="0"/>
          </a:p>
          <a:p>
            <a:pPr marL="0" marR="0" lvl="0" indent="0" algn="l" rtl="0">
              <a:spcBef>
                <a:spcPts val="0"/>
              </a:spcBef>
              <a:spcAft>
                <a:spcPts val="0"/>
              </a:spcAft>
              <a:buNone/>
            </a:pPr>
            <a:r>
              <a:rPr lang="en-GB" sz="2200" b="0" u="none" dirty="0" err="1">
                <a:solidFill>
                  <a:schemeClr val="dk1"/>
                </a:solidFill>
                <a:latin typeface="Arial"/>
                <a:ea typeface="Arial"/>
                <a:cs typeface="Arial"/>
                <a:sym typeface="Arial"/>
              </a:rPr>
              <a:t>Correo</a:t>
            </a:r>
            <a:r>
              <a:rPr lang="en-GB" sz="2200" b="0" u="none" dirty="0">
                <a:solidFill>
                  <a:schemeClr val="dk1"/>
                </a:solidFill>
                <a:latin typeface="Arial"/>
                <a:ea typeface="Arial"/>
                <a:cs typeface="Arial"/>
                <a:sym typeface="Arial"/>
              </a:rPr>
              <a:t> </a:t>
            </a:r>
            <a:r>
              <a:rPr lang="en-GB" sz="2200" b="0" u="none" dirty="0" err="1">
                <a:solidFill>
                  <a:schemeClr val="dk1"/>
                </a:solidFill>
                <a:latin typeface="Arial"/>
                <a:ea typeface="Arial"/>
                <a:cs typeface="Arial"/>
                <a:sym typeface="Arial"/>
              </a:rPr>
              <a:t>institucional</a:t>
            </a:r>
            <a:endParaRPr sz="2200" b="0" u="none" dirty="0">
              <a:solidFill>
                <a:schemeClr val="dk1"/>
              </a:solidFill>
              <a:latin typeface="Arial"/>
              <a:ea typeface="Arial"/>
              <a:cs typeface="Arial"/>
              <a:sym typeface="Arial"/>
            </a:endParaRPr>
          </a:p>
        </p:txBody>
      </p:sp>
      <p:sp>
        <p:nvSpPr>
          <p:cNvPr id="98" name="Google Shape;98;p1"/>
          <p:cNvSpPr txBox="1"/>
          <p:nvPr/>
        </p:nvSpPr>
        <p:spPr>
          <a:xfrm>
            <a:off x="918838" y="17736362"/>
            <a:ext cx="11137740" cy="35394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a:solidFill>
                  <a:schemeClr val="dk1"/>
                </a:solidFill>
                <a:latin typeface="Arial"/>
                <a:ea typeface="Arial"/>
                <a:cs typeface="Arial"/>
                <a:sym typeface="Arial"/>
              </a:rPr>
              <a:t>Dar el significado de las variables en redacción lineal y es importante la comparación de los criterios usados.</a:t>
            </a:r>
            <a:endParaRPr/>
          </a:p>
          <a:p>
            <a:pPr marL="0" marR="0" lvl="0" indent="0" algn="just" rtl="0">
              <a:spcBef>
                <a:spcPts val="0"/>
              </a:spcBef>
              <a:spcAft>
                <a:spcPts val="0"/>
              </a:spcAft>
              <a:buNone/>
            </a:pPr>
            <a:endParaRPr sz="3200">
              <a:solidFill>
                <a:schemeClr val="dk1"/>
              </a:solidFill>
              <a:latin typeface="Arial"/>
              <a:ea typeface="Arial"/>
              <a:cs typeface="Arial"/>
              <a:sym typeface="Arial"/>
            </a:endParaRPr>
          </a:p>
          <a:p>
            <a:pPr marL="0" marR="0" lvl="0" indent="0" algn="just" rtl="0">
              <a:spcBef>
                <a:spcPts val="0"/>
              </a:spcBef>
              <a:spcAft>
                <a:spcPts val="0"/>
              </a:spcAft>
              <a:buNone/>
            </a:pPr>
            <a:r>
              <a:rPr lang="en-GB" sz="3200">
                <a:solidFill>
                  <a:schemeClr val="dk1"/>
                </a:solidFill>
                <a:latin typeface="Arial"/>
                <a:ea typeface="Arial"/>
                <a:cs typeface="Arial"/>
                <a:sym typeface="Arial"/>
              </a:rPr>
              <a:t>Todo gráfico, tabla y figura debe ser editable en formatos que permitan modificar tamaño, tipo y número de letra, a efectos de edición, estas deberán estar en alta calidad, no pixeladas y deben ser notables aun reduciendo la imagen a escala.</a:t>
            </a:r>
            <a:endParaRPr sz="3200">
              <a:solidFill>
                <a:schemeClr val="dk1"/>
              </a:solidFill>
              <a:latin typeface="Arial"/>
              <a:ea typeface="Arial"/>
              <a:cs typeface="Arial"/>
              <a:sym typeface="Arial"/>
            </a:endParaRPr>
          </a:p>
        </p:txBody>
      </p:sp>
      <p:sp>
        <p:nvSpPr>
          <p:cNvPr id="99" name="Google Shape;99;p1"/>
          <p:cNvSpPr txBox="1"/>
          <p:nvPr/>
        </p:nvSpPr>
        <p:spPr>
          <a:xfrm>
            <a:off x="12807726" y="24722045"/>
            <a:ext cx="694946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6000">
                <a:solidFill>
                  <a:schemeClr val="dk1"/>
                </a:solidFill>
                <a:latin typeface="Arial"/>
                <a:ea typeface="Arial"/>
                <a:cs typeface="Arial"/>
                <a:sym typeface="Arial"/>
              </a:rPr>
              <a:t>Agradecimientos</a:t>
            </a:r>
            <a:endParaRPr/>
          </a:p>
        </p:txBody>
      </p:sp>
      <p:sp>
        <p:nvSpPr>
          <p:cNvPr id="100" name="Google Shape;100;p1"/>
          <p:cNvSpPr txBox="1"/>
          <p:nvPr/>
        </p:nvSpPr>
        <p:spPr>
          <a:xfrm>
            <a:off x="12807727" y="25882086"/>
            <a:ext cx="11325906"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dirty="0" err="1">
                <a:solidFill>
                  <a:schemeClr val="dk1"/>
                </a:solidFill>
                <a:latin typeface="Arial"/>
                <a:ea typeface="Arial"/>
                <a:cs typeface="Arial"/>
                <a:sym typeface="Arial"/>
              </a:rPr>
              <a:t>Indicar</a:t>
            </a:r>
            <a:r>
              <a:rPr lang="en-GB" sz="3200" dirty="0">
                <a:solidFill>
                  <a:schemeClr val="dk1"/>
                </a:solidFill>
                <a:latin typeface="Arial"/>
                <a:ea typeface="Arial"/>
                <a:cs typeface="Arial"/>
                <a:sym typeface="Arial"/>
              </a:rPr>
              <a:t> </a:t>
            </a:r>
            <a:r>
              <a:rPr lang="en-GB" sz="3200" dirty="0" err="1">
                <a:solidFill>
                  <a:schemeClr val="dk1"/>
                </a:solidFill>
                <a:latin typeface="Arial"/>
                <a:ea typeface="Arial"/>
                <a:cs typeface="Arial"/>
                <a:sym typeface="Arial"/>
              </a:rPr>
              <a:t>si</a:t>
            </a:r>
            <a:r>
              <a:rPr lang="en-GB" sz="3200" dirty="0">
                <a:solidFill>
                  <a:schemeClr val="dk1"/>
                </a:solidFill>
                <a:latin typeface="Arial"/>
                <a:ea typeface="Arial"/>
                <a:cs typeface="Arial"/>
                <a:sym typeface="Arial"/>
              </a:rPr>
              <a:t> </a:t>
            </a:r>
            <a:r>
              <a:rPr lang="en-GB" sz="3200" dirty="0" err="1">
                <a:solidFill>
                  <a:schemeClr val="dk1"/>
                </a:solidFill>
                <a:latin typeface="Arial"/>
                <a:ea typeface="Arial"/>
                <a:cs typeface="Arial"/>
                <a:sym typeface="Arial"/>
              </a:rPr>
              <a:t>fueron</a:t>
            </a:r>
            <a:r>
              <a:rPr lang="en-GB" sz="3200" dirty="0">
                <a:solidFill>
                  <a:schemeClr val="dk1"/>
                </a:solidFill>
                <a:latin typeface="Arial"/>
                <a:ea typeface="Arial"/>
                <a:cs typeface="Arial"/>
                <a:sym typeface="Arial"/>
              </a:rPr>
              <a:t> </a:t>
            </a:r>
            <a:r>
              <a:rPr lang="en-GB" sz="3200" dirty="0" err="1">
                <a:solidFill>
                  <a:schemeClr val="dk1"/>
                </a:solidFill>
                <a:latin typeface="Arial"/>
                <a:ea typeface="Arial"/>
                <a:cs typeface="Arial"/>
                <a:sym typeface="Arial"/>
              </a:rPr>
              <a:t>financiados</a:t>
            </a:r>
            <a:r>
              <a:rPr lang="en-GB" sz="3200" dirty="0">
                <a:solidFill>
                  <a:schemeClr val="dk1"/>
                </a:solidFill>
                <a:latin typeface="Arial"/>
                <a:ea typeface="Arial"/>
                <a:cs typeface="Arial"/>
                <a:sym typeface="Arial"/>
              </a:rPr>
              <a:t> por </a:t>
            </a:r>
            <a:r>
              <a:rPr lang="en-GB" sz="3200" dirty="0" err="1">
                <a:solidFill>
                  <a:schemeClr val="dk1"/>
                </a:solidFill>
                <a:latin typeface="Arial"/>
                <a:ea typeface="Arial"/>
                <a:cs typeface="Arial"/>
                <a:sym typeface="Arial"/>
              </a:rPr>
              <a:t>alguna</a:t>
            </a:r>
            <a:r>
              <a:rPr lang="en-GB" sz="3200" dirty="0">
                <a:solidFill>
                  <a:schemeClr val="dk1"/>
                </a:solidFill>
                <a:latin typeface="Arial"/>
                <a:ea typeface="Arial"/>
                <a:cs typeface="Arial"/>
                <a:sym typeface="Arial"/>
              </a:rPr>
              <a:t> </a:t>
            </a:r>
            <a:r>
              <a:rPr lang="en-GB" sz="3200" dirty="0" err="1">
                <a:solidFill>
                  <a:schemeClr val="dk1"/>
                </a:solidFill>
                <a:latin typeface="Arial"/>
                <a:ea typeface="Arial"/>
                <a:cs typeface="Arial"/>
                <a:sym typeface="Arial"/>
              </a:rPr>
              <a:t>Institución</a:t>
            </a:r>
            <a:r>
              <a:rPr lang="en-GB" sz="3200" dirty="0">
                <a:solidFill>
                  <a:schemeClr val="dk1"/>
                </a:solidFill>
                <a:latin typeface="Arial"/>
                <a:ea typeface="Arial"/>
                <a:cs typeface="Arial"/>
                <a:sym typeface="Arial"/>
              </a:rPr>
              <a:t>, </a:t>
            </a:r>
            <a:r>
              <a:rPr lang="en-GB" sz="3200" dirty="0" err="1">
                <a:solidFill>
                  <a:schemeClr val="dk1"/>
                </a:solidFill>
                <a:latin typeface="Arial"/>
                <a:ea typeface="Arial"/>
                <a:cs typeface="Arial"/>
                <a:sym typeface="Arial"/>
              </a:rPr>
              <a:t>universidad</a:t>
            </a:r>
            <a:r>
              <a:rPr lang="en-GB" sz="3200" dirty="0">
                <a:solidFill>
                  <a:schemeClr val="dk1"/>
                </a:solidFill>
                <a:latin typeface="Arial"/>
                <a:ea typeface="Arial"/>
                <a:cs typeface="Arial"/>
                <a:sym typeface="Arial"/>
              </a:rPr>
              <a:t> o </a:t>
            </a:r>
            <a:r>
              <a:rPr lang="en-GB" sz="3200" dirty="0" err="1">
                <a:solidFill>
                  <a:schemeClr val="dk1"/>
                </a:solidFill>
                <a:latin typeface="Arial"/>
                <a:ea typeface="Arial"/>
                <a:cs typeface="Arial"/>
                <a:sym typeface="Arial"/>
              </a:rPr>
              <a:t>empresa</a:t>
            </a:r>
            <a:r>
              <a:rPr lang="en-GB" sz="3200" dirty="0">
                <a:solidFill>
                  <a:schemeClr val="dk1"/>
                </a:solidFill>
                <a:latin typeface="Arial"/>
                <a:ea typeface="Arial"/>
                <a:cs typeface="Arial"/>
                <a:sym typeface="Arial"/>
              </a:rPr>
              <a:t>.</a:t>
            </a:r>
            <a:endParaRPr sz="3200" dirty="0">
              <a:solidFill>
                <a:schemeClr val="dk1"/>
              </a:solidFill>
              <a:latin typeface="Arial"/>
              <a:ea typeface="Arial"/>
              <a:cs typeface="Arial"/>
              <a:sym typeface="Arial"/>
            </a:endParaRPr>
          </a:p>
        </p:txBody>
      </p:sp>
      <p:sp>
        <p:nvSpPr>
          <p:cNvPr id="101" name="Google Shape;101;p1"/>
          <p:cNvSpPr txBox="1"/>
          <p:nvPr/>
        </p:nvSpPr>
        <p:spPr>
          <a:xfrm>
            <a:off x="5732958" y="3313683"/>
            <a:ext cx="13504552"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8000" b="1">
                <a:solidFill>
                  <a:schemeClr val="dk1"/>
                </a:solidFill>
                <a:latin typeface="Arial"/>
                <a:ea typeface="Arial"/>
                <a:cs typeface="Arial"/>
                <a:sym typeface="Arial"/>
              </a:rPr>
              <a:t>Título del cartel</a:t>
            </a:r>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Personalizado</PresentationFormat>
  <Paragraphs>33</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1855 Hgo</dc:creator>
  <cp:lastModifiedBy>PATYS</cp:lastModifiedBy>
  <cp:revision>1</cp:revision>
  <dcterms:created xsi:type="dcterms:W3CDTF">2023-08-16T14:34:58Z</dcterms:created>
  <dcterms:modified xsi:type="dcterms:W3CDTF">2025-07-23T22:19:35Z</dcterms:modified>
</cp:coreProperties>
</file>