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Lst>
  <p:sldSz cy="32399275" cx="24988825"/>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0205">
          <p15:clr>
            <a:srgbClr val="A4A3A4"/>
          </p15:clr>
        </p15:guide>
        <p15:guide id="2" pos="7871">
          <p15:clr>
            <a:srgbClr val="A4A3A4"/>
          </p15:clr>
        </p15:guide>
      </p15:sldGuideLst>
    </p:ext>
    <p:ext uri="GoogleSlidesCustomDataVersion2">
      <go:slidesCustomData xmlns:go="http://customooxmlschemas.google.com/" r:id="rId7" roundtripDataSignature="AMtx7mihuiAVI5ckwimtE6oU7V1oJUB4L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0205" orient="horz"/>
        <p:guide pos="7871"/>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slide" Target="slides/slide1.xml"/><Relationship Id="rId7"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11" name="Shape 11"/>
        <p:cNvGrpSpPr/>
        <p:nvPr/>
      </p:nvGrpSpPr>
      <p:grpSpPr>
        <a:xfrm>
          <a:off x="0" y="0"/>
          <a:ext cx="0" cy="0"/>
          <a:chOff x="0" y="0"/>
          <a:chExt cx="0" cy="0"/>
        </a:xfrm>
      </p:grpSpPr>
      <p:sp>
        <p:nvSpPr>
          <p:cNvPr id="12" name="Google Shape;12;p3"/>
          <p:cNvSpPr txBox="1"/>
          <p:nvPr>
            <p:ph type="ctrTitle"/>
          </p:nvPr>
        </p:nvSpPr>
        <p:spPr>
          <a:xfrm>
            <a:off x="1874163" y="5302386"/>
            <a:ext cx="21240512" cy="11279752"/>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16397"/>
              <a:buFont typeface="Calibri"/>
              <a:buNone/>
              <a:defRPr sz="16397"/>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3"/>
          <p:cNvSpPr txBox="1"/>
          <p:nvPr>
            <p:ph idx="1" type="subTitle"/>
          </p:nvPr>
        </p:nvSpPr>
        <p:spPr>
          <a:xfrm>
            <a:off x="3123605" y="17017128"/>
            <a:ext cx="18741629" cy="7822326"/>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2733"/>
              </a:spcBef>
              <a:spcAft>
                <a:spcPts val="0"/>
              </a:spcAft>
              <a:buClr>
                <a:schemeClr val="dk1"/>
              </a:buClr>
              <a:buSzPts val="6559"/>
              <a:buNone/>
              <a:defRPr sz="6558"/>
            </a:lvl1pPr>
            <a:lvl2pPr lvl="1" algn="ctr">
              <a:lnSpc>
                <a:spcPct val="90000"/>
              </a:lnSpc>
              <a:spcBef>
                <a:spcPts val="1366"/>
              </a:spcBef>
              <a:spcAft>
                <a:spcPts val="0"/>
              </a:spcAft>
              <a:buClr>
                <a:schemeClr val="dk1"/>
              </a:buClr>
              <a:buSzPts val="5466"/>
              <a:buNone/>
              <a:defRPr sz="5466"/>
            </a:lvl2pPr>
            <a:lvl3pPr lvl="2" algn="ctr">
              <a:lnSpc>
                <a:spcPct val="90000"/>
              </a:lnSpc>
              <a:spcBef>
                <a:spcPts val="1366"/>
              </a:spcBef>
              <a:spcAft>
                <a:spcPts val="0"/>
              </a:spcAft>
              <a:buClr>
                <a:schemeClr val="dk1"/>
              </a:buClr>
              <a:buSzPts val="4919"/>
              <a:buNone/>
              <a:defRPr sz="4919"/>
            </a:lvl3pPr>
            <a:lvl4pPr lvl="3" algn="ctr">
              <a:lnSpc>
                <a:spcPct val="90000"/>
              </a:lnSpc>
              <a:spcBef>
                <a:spcPts val="1366"/>
              </a:spcBef>
              <a:spcAft>
                <a:spcPts val="0"/>
              </a:spcAft>
              <a:buClr>
                <a:schemeClr val="dk1"/>
              </a:buClr>
              <a:buSzPts val="4372"/>
              <a:buNone/>
              <a:defRPr sz="4372"/>
            </a:lvl4pPr>
            <a:lvl5pPr lvl="4" algn="ctr">
              <a:lnSpc>
                <a:spcPct val="90000"/>
              </a:lnSpc>
              <a:spcBef>
                <a:spcPts val="1366"/>
              </a:spcBef>
              <a:spcAft>
                <a:spcPts val="0"/>
              </a:spcAft>
              <a:buClr>
                <a:schemeClr val="dk1"/>
              </a:buClr>
              <a:buSzPts val="4372"/>
              <a:buNone/>
              <a:defRPr sz="4372"/>
            </a:lvl5pPr>
            <a:lvl6pPr lvl="5" algn="ctr">
              <a:lnSpc>
                <a:spcPct val="90000"/>
              </a:lnSpc>
              <a:spcBef>
                <a:spcPts val="1366"/>
              </a:spcBef>
              <a:spcAft>
                <a:spcPts val="0"/>
              </a:spcAft>
              <a:buClr>
                <a:schemeClr val="dk1"/>
              </a:buClr>
              <a:buSzPts val="4372"/>
              <a:buNone/>
              <a:defRPr sz="4372"/>
            </a:lvl6pPr>
            <a:lvl7pPr lvl="6" algn="ctr">
              <a:lnSpc>
                <a:spcPct val="90000"/>
              </a:lnSpc>
              <a:spcBef>
                <a:spcPts val="1366"/>
              </a:spcBef>
              <a:spcAft>
                <a:spcPts val="0"/>
              </a:spcAft>
              <a:buClr>
                <a:schemeClr val="dk1"/>
              </a:buClr>
              <a:buSzPts val="4372"/>
              <a:buNone/>
              <a:defRPr sz="4372"/>
            </a:lvl7pPr>
            <a:lvl8pPr lvl="7" algn="ctr">
              <a:lnSpc>
                <a:spcPct val="90000"/>
              </a:lnSpc>
              <a:spcBef>
                <a:spcPts val="1366"/>
              </a:spcBef>
              <a:spcAft>
                <a:spcPts val="0"/>
              </a:spcAft>
              <a:buClr>
                <a:schemeClr val="dk1"/>
              </a:buClr>
              <a:buSzPts val="4372"/>
              <a:buNone/>
              <a:defRPr sz="4372"/>
            </a:lvl8pPr>
            <a:lvl9pPr lvl="8" algn="ctr">
              <a:lnSpc>
                <a:spcPct val="90000"/>
              </a:lnSpc>
              <a:spcBef>
                <a:spcPts val="1366"/>
              </a:spcBef>
              <a:spcAft>
                <a:spcPts val="0"/>
              </a:spcAft>
              <a:buClr>
                <a:schemeClr val="dk1"/>
              </a:buClr>
              <a:buSzPts val="4372"/>
              <a:buNone/>
              <a:defRPr sz="4372"/>
            </a:lvl9pPr>
          </a:lstStyle>
          <a:p/>
        </p:txBody>
      </p:sp>
      <p:sp>
        <p:nvSpPr>
          <p:cNvPr id="14" name="Google Shape;14;p3"/>
          <p:cNvSpPr txBox="1"/>
          <p:nvPr>
            <p:ph idx="10" type="dt"/>
          </p:nvPr>
        </p:nvSpPr>
        <p:spPr>
          <a:xfrm>
            <a:off x="1717982" y="30029347"/>
            <a:ext cx="5622489" cy="172496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3"/>
          <p:cNvSpPr txBox="1"/>
          <p:nvPr>
            <p:ph idx="11" type="ftr"/>
          </p:nvPr>
        </p:nvSpPr>
        <p:spPr>
          <a:xfrm>
            <a:off x="8277553" y="30029347"/>
            <a:ext cx="8433733" cy="1724962"/>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3"/>
          <p:cNvSpPr txBox="1"/>
          <p:nvPr>
            <p:ph idx="12" type="sldNum"/>
          </p:nvPr>
        </p:nvSpPr>
        <p:spPr>
          <a:xfrm>
            <a:off x="17648367" y="30029347"/>
            <a:ext cx="5622489" cy="1724962"/>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68" name="Shape 68"/>
        <p:cNvGrpSpPr/>
        <p:nvPr/>
      </p:nvGrpSpPr>
      <p:grpSpPr>
        <a:xfrm>
          <a:off x="0" y="0"/>
          <a:ext cx="0" cy="0"/>
          <a:chOff x="0" y="0"/>
          <a:chExt cx="0" cy="0"/>
        </a:xfrm>
      </p:grpSpPr>
      <p:sp>
        <p:nvSpPr>
          <p:cNvPr id="69" name="Google Shape;69;p12"/>
          <p:cNvSpPr txBox="1"/>
          <p:nvPr>
            <p:ph type="title"/>
          </p:nvPr>
        </p:nvSpPr>
        <p:spPr>
          <a:xfrm>
            <a:off x="1717983" y="1724969"/>
            <a:ext cx="21552873" cy="626236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2"/>
          <p:cNvSpPr txBox="1"/>
          <p:nvPr>
            <p:ph idx="1" type="body"/>
          </p:nvPr>
        </p:nvSpPr>
        <p:spPr>
          <a:xfrm rot="5400000">
            <a:off x="2215894" y="8126899"/>
            <a:ext cx="20557051" cy="21552873"/>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2733"/>
              </a:spcBef>
              <a:spcAft>
                <a:spcPts val="0"/>
              </a:spcAft>
              <a:buClr>
                <a:schemeClr val="dk1"/>
              </a:buClr>
              <a:buSzPts val="1800"/>
              <a:buChar char="•"/>
              <a:defRPr/>
            </a:lvl1pPr>
            <a:lvl2pPr indent="-342900" lvl="1" marL="914400" algn="l">
              <a:lnSpc>
                <a:spcPct val="90000"/>
              </a:lnSpc>
              <a:spcBef>
                <a:spcPts val="1366"/>
              </a:spcBef>
              <a:spcAft>
                <a:spcPts val="0"/>
              </a:spcAft>
              <a:buClr>
                <a:schemeClr val="dk1"/>
              </a:buClr>
              <a:buSzPts val="1800"/>
              <a:buChar char="•"/>
              <a:defRPr/>
            </a:lvl2pPr>
            <a:lvl3pPr indent="-342900" lvl="2" marL="1371600" algn="l">
              <a:lnSpc>
                <a:spcPct val="90000"/>
              </a:lnSpc>
              <a:spcBef>
                <a:spcPts val="1366"/>
              </a:spcBef>
              <a:spcAft>
                <a:spcPts val="0"/>
              </a:spcAft>
              <a:buClr>
                <a:schemeClr val="dk1"/>
              </a:buClr>
              <a:buSzPts val="1800"/>
              <a:buChar char="•"/>
              <a:defRPr/>
            </a:lvl3pPr>
            <a:lvl4pPr indent="-342900" lvl="3" marL="1828800" algn="l">
              <a:lnSpc>
                <a:spcPct val="90000"/>
              </a:lnSpc>
              <a:spcBef>
                <a:spcPts val="1366"/>
              </a:spcBef>
              <a:spcAft>
                <a:spcPts val="0"/>
              </a:spcAft>
              <a:buClr>
                <a:schemeClr val="dk1"/>
              </a:buClr>
              <a:buSzPts val="1800"/>
              <a:buChar char="•"/>
              <a:defRPr/>
            </a:lvl4pPr>
            <a:lvl5pPr indent="-342900" lvl="4" marL="2286000" algn="l">
              <a:lnSpc>
                <a:spcPct val="90000"/>
              </a:lnSpc>
              <a:spcBef>
                <a:spcPts val="1366"/>
              </a:spcBef>
              <a:spcAft>
                <a:spcPts val="0"/>
              </a:spcAft>
              <a:buClr>
                <a:schemeClr val="dk1"/>
              </a:buClr>
              <a:buSzPts val="1800"/>
              <a:buChar char="•"/>
              <a:defRPr/>
            </a:lvl5pPr>
            <a:lvl6pPr indent="-342900" lvl="5" marL="2743200" algn="l">
              <a:lnSpc>
                <a:spcPct val="90000"/>
              </a:lnSpc>
              <a:spcBef>
                <a:spcPts val="1366"/>
              </a:spcBef>
              <a:spcAft>
                <a:spcPts val="0"/>
              </a:spcAft>
              <a:buClr>
                <a:schemeClr val="dk1"/>
              </a:buClr>
              <a:buSzPts val="1800"/>
              <a:buChar char="•"/>
              <a:defRPr/>
            </a:lvl6pPr>
            <a:lvl7pPr indent="-342900" lvl="6" marL="3200400" algn="l">
              <a:lnSpc>
                <a:spcPct val="90000"/>
              </a:lnSpc>
              <a:spcBef>
                <a:spcPts val="1366"/>
              </a:spcBef>
              <a:spcAft>
                <a:spcPts val="0"/>
              </a:spcAft>
              <a:buClr>
                <a:schemeClr val="dk1"/>
              </a:buClr>
              <a:buSzPts val="1800"/>
              <a:buChar char="•"/>
              <a:defRPr/>
            </a:lvl7pPr>
            <a:lvl8pPr indent="-342900" lvl="7" marL="3657600" algn="l">
              <a:lnSpc>
                <a:spcPct val="90000"/>
              </a:lnSpc>
              <a:spcBef>
                <a:spcPts val="1366"/>
              </a:spcBef>
              <a:spcAft>
                <a:spcPts val="0"/>
              </a:spcAft>
              <a:buClr>
                <a:schemeClr val="dk1"/>
              </a:buClr>
              <a:buSzPts val="1800"/>
              <a:buChar char="•"/>
              <a:defRPr/>
            </a:lvl8pPr>
            <a:lvl9pPr indent="-342900" lvl="8" marL="4114800" algn="l">
              <a:lnSpc>
                <a:spcPct val="90000"/>
              </a:lnSpc>
              <a:spcBef>
                <a:spcPts val="1366"/>
              </a:spcBef>
              <a:spcAft>
                <a:spcPts val="0"/>
              </a:spcAft>
              <a:buClr>
                <a:schemeClr val="dk1"/>
              </a:buClr>
              <a:buSzPts val="1800"/>
              <a:buChar char="•"/>
              <a:defRPr/>
            </a:lvl9pPr>
          </a:lstStyle>
          <a:p/>
        </p:txBody>
      </p:sp>
      <p:sp>
        <p:nvSpPr>
          <p:cNvPr id="71" name="Google Shape;71;p12"/>
          <p:cNvSpPr txBox="1"/>
          <p:nvPr>
            <p:ph idx="10" type="dt"/>
          </p:nvPr>
        </p:nvSpPr>
        <p:spPr>
          <a:xfrm>
            <a:off x="1717982" y="30029347"/>
            <a:ext cx="5622489" cy="172496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2"/>
          <p:cNvSpPr txBox="1"/>
          <p:nvPr>
            <p:ph idx="11" type="ftr"/>
          </p:nvPr>
        </p:nvSpPr>
        <p:spPr>
          <a:xfrm>
            <a:off x="8277553" y="30029347"/>
            <a:ext cx="8433733" cy="1724962"/>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2"/>
          <p:cNvSpPr txBox="1"/>
          <p:nvPr>
            <p:ph idx="12" type="sldNum"/>
          </p:nvPr>
        </p:nvSpPr>
        <p:spPr>
          <a:xfrm>
            <a:off x="17648367" y="30029347"/>
            <a:ext cx="5622489" cy="1724962"/>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74" name="Shape 74"/>
        <p:cNvGrpSpPr/>
        <p:nvPr/>
      </p:nvGrpSpPr>
      <p:grpSpPr>
        <a:xfrm>
          <a:off x="0" y="0"/>
          <a:ext cx="0" cy="0"/>
          <a:chOff x="0" y="0"/>
          <a:chExt cx="0" cy="0"/>
        </a:xfrm>
      </p:grpSpPr>
      <p:sp>
        <p:nvSpPr>
          <p:cNvPr id="75" name="Google Shape;75;p13"/>
          <p:cNvSpPr txBox="1"/>
          <p:nvPr>
            <p:ph type="title"/>
          </p:nvPr>
        </p:nvSpPr>
        <p:spPr>
          <a:xfrm rot="5400000">
            <a:off x="6848299" y="12759303"/>
            <a:ext cx="27456899" cy="538821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3"/>
          <p:cNvSpPr txBox="1"/>
          <p:nvPr>
            <p:ph idx="1" type="body"/>
          </p:nvPr>
        </p:nvSpPr>
        <p:spPr>
          <a:xfrm rot="5400000">
            <a:off x="-4084318" y="7527264"/>
            <a:ext cx="27456899" cy="1585229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2733"/>
              </a:spcBef>
              <a:spcAft>
                <a:spcPts val="0"/>
              </a:spcAft>
              <a:buClr>
                <a:schemeClr val="dk1"/>
              </a:buClr>
              <a:buSzPts val="1800"/>
              <a:buChar char="•"/>
              <a:defRPr/>
            </a:lvl1pPr>
            <a:lvl2pPr indent="-342900" lvl="1" marL="914400" algn="l">
              <a:lnSpc>
                <a:spcPct val="90000"/>
              </a:lnSpc>
              <a:spcBef>
                <a:spcPts val="1366"/>
              </a:spcBef>
              <a:spcAft>
                <a:spcPts val="0"/>
              </a:spcAft>
              <a:buClr>
                <a:schemeClr val="dk1"/>
              </a:buClr>
              <a:buSzPts val="1800"/>
              <a:buChar char="•"/>
              <a:defRPr/>
            </a:lvl2pPr>
            <a:lvl3pPr indent="-342900" lvl="2" marL="1371600" algn="l">
              <a:lnSpc>
                <a:spcPct val="90000"/>
              </a:lnSpc>
              <a:spcBef>
                <a:spcPts val="1366"/>
              </a:spcBef>
              <a:spcAft>
                <a:spcPts val="0"/>
              </a:spcAft>
              <a:buClr>
                <a:schemeClr val="dk1"/>
              </a:buClr>
              <a:buSzPts val="1800"/>
              <a:buChar char="•"/>
              <a:defRPr/>
            </a:lvl3pPr>
            <a:lvl4pPr indent="-342900" lvl="3" marL="1828800" algn="l">
              <a:lnSpc>
                <a:spcPct val="90000"/>
              </a:lnSpc>
              <a:spcBef>
                <a:spcPts val="1366"/>
              </a:spcBef>
              <a:spcAft>
                <a:spcPts val="0"/>
              </a:spcAft>
              <a:buClr>
                <a:schemeClr val="dk1"/>
              </a:buClr>
              <a:buSzPts val="1800"/>
              <a:buChar char="•"/>
              <a:defRPr/>
            </a:lvl4pPr>
            <a:lvl5pPr indent="-342900" lvl="4" marL="2286000" algn="l">
              <a:lnSpc>
                <a:spcPct val="90000"/>
              </a:lnSpc>
              <a:spcBef>
                <a:spcPts val="1366"/>
              </a:spcBef>
              <a:spcAft>
                <a:spcPts val="0"/>
              </a:spcAft>
              <a:buClr>
                <a:schemeClr val="dk1"/>
              </a:buClr>
              <a:buSzPts val="1800"/>
              <a:buChar char="•"/>
              <a:defRPr/>
            </a:lvl5pPr>
            <a:lvl6pPr indent="-342900" lvl="5" marL="2743200" algn="l">
              <a:lnSpc>
                <a:spcPct val="90000"/>
              </a:lnSpc>
              <a:spcBef>
                <a:spcPts val="1366"/>
              </a:spcBef>
              <a:spcAft>
                <a:spcPts val="0"/>
              </a:spcAft>
              <a:buClr>
                <a:schemeClr val="dk1"/>
              </a:buClr>
              <a:buSzPts val="1800"/>
              <a:buChar char="•"/>
              <a:defRPr/>
            </a:lvl6pPr>
            <a:lvl7pPr indent="-342900" lvl="6" marL="3200400" algn="l">
              <a:lnSpc>
                <a:spcPct val="90000"/>
              </a:lnSpc>
              <a:spcBef>
                <a:spcPts val="1366"/>
              </a:spcBef>
              <a:spcAft>
                <a:spcPts val="0"/>
              </a:spcAft>
              <a:buClr>
                <a:schemeClr val="dk1"/>
              </a:buClr>
              <a:buSzPts val="1800"/>
              <a:buChar char="•"/>
              <a:defRPr/>
            </a:lvl7pPr>
            <a:lvl8pPr indent="-342900" lvl="7" marL="3657600" algn="l">
              <a:lnSpc>
                <a:spcPct val="90000"/>
              </a:lnSpc>
              <a:spcBef>
                <a:spcPts val="1366"/>
              </a:spcBef>
              <a:spcAft>
                <a:spcPts val="0"/>
              </a:spcAft>
              <a:buClr>
                <a:schemeClr val="dk1"/>
              </a:buClr>
              <a:buSzPts val="1800"/>
              <a:buChar char="•"/>
              <a:defRPr/>
            </a:lvl8pPr>
            <a:lvl9pPr indent="-342900" lvl="8" marL="4114800" algn="l">
              <a:lnSpc>
                <a:spcPct val="90000"/>
              </a:lnSpc>
              <a:spcBef>
                <a:spcPts val="1366"/>
              </a:spcBef>
              <a:spcAft>
                <a:spcPts val="0"/>
              </a:spcAft>
              <a:buClr>
                <a:schemeClr val="dk1"/>
              </a:buClr>
              <a:buSzPts val="1800"/>
              <a:buChar char="•"/>
              <a:defRPr/>
            </a:lvl9pPr>
          </a:lstStyle>
          <a:p/>
        </p:txBody>
      </p:sp>
      <p:sp>
        <p:nvSpPr>
          <p:cNvPr id="77" name="Google Shape;77;p13"/>
          <p:cNvSpPr txBox="1"/>
          <p:nvPr>
            <p:ph idx="10" type="dt"/>
          </p:nvPr>
        </p:nvSpPr>
        <p:spPr>
          <a:xfrm>
            <a:off x="1717982" y="30029347"/>
            <a:ext cx="5622489" cy="172496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3"/>
          <p:cNvSpPr txBox="1"/>
          <p:nvPr>
            <p:ph idx="11" type="ftr"/>
          </p:nvPr>
        </p:nvSpPr>
        <p:spPr>
          <a:xfrm>
            <a:off x="8277553" y="30029347"/>
            <a:ext cx="8433733" cy="1724962"/>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3"/>
          <p:cNvSpPr txBox="1"/>
          <p:nvPr>
            <p:ph idx="12" type="sldNum"/>
          </p:nvPr>
        </p:nvSpPr>
        <p:spPr>
          <a:xfrm>
            <a:off x="17648367" y="30029347"/>
            <a:ext cx="5622489" cy="1724962"/>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17" name="Shape 17"/>
        <p:cNvGrpSpPr/>
        <p:nvPr/>
      </p:nvGrpSpPr>
      <p:grpSpPr>
        <a:xfrm>
          <a:off x="0" y="0"/>
          <a:ext cx="0" cy="0"/>
          <a:chOff x="0" y="0"/>
          <a:chExt cx="0" cy="0"/>
        </a:xfrm>
      </p:grpSpPr>
      <p:sp>
        <p:nvSpPr>
          <p:cNvPr id="18" name="Google Shape;18;p4"/>
          <p:cNvSpPr txBox="1"/>
          <p:nvPr>
            <p:ph type="title"/>
          </p:nvPr>
        </p:nvSpPr>
        <p:spPr>
          <a:xfrm>
            <a:off x="1717983" y="1724969"/>
            <a:ext cx="21552873" cy="626236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4"/>
          <p:cNvSpPr txBox="1"/>
          <p:nvPr>
            <p:ph idx="1" type="body"/>
          </p:nvPr>
        </p:nvSpPr>
        <p:spPr>
          <a:xfrm>
            <a:off x="1717983" y="8624810"/>
            <a:ext cx="21552873" cy="2055705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2733"/>
              </a:spcBef>
              <a:spcAft>
                <a:spcPts val="0"/>
              </a:spcAft>
              <a:buClr>
                <a:schemeClr val="dk1"/>
              </a:buClr>
              <a:buSzPts val="1800"/>
              <a:buChar char="•"/>
              <a:defRPr/>
            </a:lvl1pPr>
            <a:lvl2pPr indent="-342900" lvl="1" marL="914400" algn="l">
              <a:lnSpc>
                <a:spcPct val="90000"/>
              </a:lnSpc>
              <a:spcBef>
                <a:spcPts val="1366"/>
              </a:spcBef>
              <a:spcAft>
                <a:spcPts val="0"/>
              </a:spcAft>
              <a:buClr>
                <a:schemeClr val="dk1"/>
              </a:buClr>
              <a:buSzPts val="1800"/>
              <a:buChar char="•"/>
              <a:defRPr/>
            </a:lvl2pPr>
            <a:lvl3pPr indent="-342900" lvl="2" marL="1371600" algn="l">
              <a:lnSpc>
                <a:spcPct val="90000"/>
              </a:lnSpc>
              <a:spcBef>
                <a:spcPts val="1366"/>
              </a:spcBef>
              <a:spcAft>
                <a:spcPts val="0"/>
              </a:spcAft>
              <a:buClr>
                <a:schemeClr val="dk1"/>
              </a:buClr>
              <a:buSzPts val="1800"/>
              <a:buChar char="•"/>
              <a:defRPr/>
            </a:lvl3pPr>
            <a:lvl4pPr indent="-342900" lvl="3" marL="1828800" algn="l">
              <a:lnSpc>
                <a:spcPct val="90000"/>
              </a:lnSpc>
              <a:spcBef>
                <a:spcPts val="1366"/>
              </a:spcBef>
              <a:spcAft>
                <a:spcPts val="0"/>
              </a:spcAft>
              <a:buClr>
                <a:schemeClr val="dk1"/>
              </a:buClr>
              <a:buSzPts val="1800"/>
              <a:buChar char="•"/>
              <a:defRPr/>
            </a:lvl4pPr>
            <a:lvl5pPr indent="-342900" lvl="4" marL="2286000" algn="l">
              <a:lnSpc>
                <a:spcPct val="90000"/>
              </a:lnSpc>
              <a:spcBef>
                <a:spcPts val="1366"/>
              </a:spcBef>
              <a:spcAft>
                <a:spcPts val="0"/>
              </a:spcAft>
              <a:buClr>
                <a:schemeClr val="dk1"/>
              </a:buClr>
              <a:buSzPts val="1800"/>
              <a:buChar char="•"/>
              <a:defRPr/>
            </a:lvl5pPr>
            <a:lvl6pPr indent="-342900" lvl="5" marL="2743200" algn="l">
              <a:lnSpc>
                <a:spcPct val="90000"/>
              </a:lnSpc>
              <a:spcBef>
                <a:spcPts val="1366"/>
              </a:spcBef>
              <a:spcAft>
                <a:spcPts val="0"/>
              </a:spcAft>
              <a:buClr>
                <a:schemeClr val="dk1"/>
              </a:buClr>
              <a:buSzPts val="1800"/>
              <a:buChar char="•"/>
              <a:defRPr/>
            </a:lvl6pPr>
            <a:lvl7pPr indent="-342900" lvl="6" marL="3200400" algn="l">
              <a:lnSpc>
                <a:spcPct val="90000"/>
              </a:lnSpc>
              <a:spcBef>
                <a:spcPts val="1366"/>
              </a:spcBef>
              <a:spcAft>
                <a:spcPts val="0"/>
              </a:spcAft>
              <a:buClr>
                <a:schemeClr val="dk1"/>
              </a:buClr>
              <a:buSzPts val="1800"/>
              <a:buChar char="•"/>
              <a:defRPr/>
            </a:lvl7pPr>
            <a:lvl8pPr indent="-342900" lvl="7" marL="3657600" algn="l">
              <a:lnSpc>
                <a:spcPct val="90000"/>
              </a:lnSpc>
              <a:spcBef>
                <a:spcPts val="1366"/>
              </a:spcBef>
              <a:spcAft>
                <a:spcPts val="0"/>
              </a:spcAft>
              <a:buClr>
                <a:schemeClr val="dk1"/>
              </a:buClr>
              <a:buSzPts val="1800"/>
              <a:buChar char="•"/>
              <a:defRPr/>
            </a:lvl8pPr>
            <a:lvl9pPr indent="-342900" lvl="8" marL="4114800" algn="l">
              <a:lnSpc>
                <a:spcPct val="90000"/>
              </a:lnSpc>
              <a:spcBef>
                <a:spcPts val="1366"/>
              </a:spcBef>
              <a:spcAft>
                <a:spcPts val="0"/>
              </a:spcAft>
              <a:buClr>
                <a:schemeClr val="dk1"/>
              </a:buClr>
              <a:buSzPts val="1800"/>
              <a:buChar char="•"/>
              <a:defRPr/>
            </a:lvl9pPr>
          </a:lstStyle>
          <a:p/>
        </p:txBody>
      </p:sp>
      <p:sp>
        <p:nvSpPr>
          <p:cNvPr id="20" name="Google Shape;20;p4"/>
          <p:cNvSpPr txBox="1"/>
          <p:nvPr>
            <p:ph idx="10" type="dt"/>
          </p:nvPr>
        </p:nvSpPr>
        <p:spPr>
          <a:xfrm>
            <a:off x="1717982" y="30029347"/>
            <a:ext cx="5622489" cy="172496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4"/>
          <p:cNvSpPr txBox="1"/>
          <p:nvPr>
            <p:ph idx="11" type="ftr"/>
          </p:nvPr>
        </p:nvSpPr>
        <p:spPr>
          <a:xfrm>
            <a:off x="8277553" y="30029347"/>
            <a:ext cx="8433733" cy="1724962"/>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4"/>
          <p:cNvSpPr txBox="1"/>
          <p:nvPr>
            <p:ph idx="12" type="sldNum"/>
          </p:nvPr>
        </p:nvSpPr>
        <p:spPr>
          <a:xfrm>
            <a:off x="17648367" y="30029347"/>
            <a:ext cx="5622489" cy="1724962"/>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23" name="Shape 23"/>
        <p:cNvGrpSpPr/>
        <p:nvPr/>
      </p:nvGrpSpPr>
      <p:grpSpPr>
        <a:xfrm>
          <a:off x="0" y="0"/>
          <a:ext cx="0" cy="0"/>
          <a:chOff x="0" y="0"/>
          <a:chExt cx="0" cy="0"/>
        </a:xfrm>
      </p:grpSpPr>
      <p:sp>
        <p:nvSpPr>
          <p:cNvPr id="24" name="Google Shape;24;p5"/>
          <p:cNvSpPr txBox="1"/>
          <p:nvPr>
            <p:ph type="title"/>
          </p:nvPr>
        </p:nvSpPr>
        <p:spPr>
          <a:xfrm>
            <a:off x="1704969" y="8077332"/>
            <a:ext cx="21552873" cy="13477201"/>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6397"/>
              <a:buFont typeface="Calibri"/>
              <a:buNone/>
              <a:defRPr sz="16397"/>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5"/>
          <p:cNvSpPr txBox="1"/>
          <p:nvPr>
            <p:ph idx="1" type="body"/>
          </p:nvPr>
        </p:nvSpPr>
        <p:spPr>
          <a:xfrm>
            <a:off x="1704969" y="21682033"/>
            <a:ext cx="21552873" cy="7087342"/>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2733"/>
              </a:spcBef>
              <a:spcAft>
                <a:spcPts val="0"/>
              </a:spcAft>
              <a:buClr>
                <a:schemeClr val="dk1"/>
              </a:buClr>
              <a:buSzPts val="6559"/>
              <a:buNone/>
              <a:defRPr sz="6558">
                <a:solidFill>
                  <a:schemeClr val="dk1"/>
                </a:solidFill>
              </a:defRPr>
            </a:lvl1pPr>
            <a:lvl2pPr indent="-228600" lvl="1" marL="914400" algn="l">
              <a:lnSpc>
                <a:spcPct val="90000"/>
              </a:lnSpc>
              <a:spcBef>
                <a:spcPts val="1366"/>
              </a:spcBef>
              <a:spcAft>
                <a:spcPts val="0"/>
              </a:spcAft>
              <a:buClr>
                <a:srgbClr val="888888"/>
              </a:buClr>
              <a:buSzPts val="5466"/>
              <a:buNone/>
              <a:defRPr sz="5466">
                <a:solidFill>
                  <a:srgbClr val="888888"/>
                </a:solidFill>
              </a:defRPr>
            </a:lvl2pPr>
            <a:lvl3pPr indent="-228600" lvl="2" marL="1371600" algn="l">
              <a:lnSpc>
                <a:spcPct val="90000"/>
              </a:lnSpc>
              <a:spcBef>
                <a:spcPts val="1366"/>
              </a:spcBef>
              <a:spcAft>
                <a:spcPts val="0"/>
              </a:spcAft>
              <a:buClr>
                <a:srgbClr val="888888"/>
              </a:buClr>
              <a:buSzPts val="4919"/>
              <a:buNone/>
              <a:defRPr sz="4919">
                <a:solidFill>
                  <a:srgbClr val="888888"/>
                </a:solidFill>
              </a:defRPr>
            </a:lvl3pPr>
            <a:lvl4pPr indent="-228600" lvl="3" marL="1828800" algn="l">
              <a:lnSpc>
                <a:spcPct val="90000"/>
              </a:lnSpc>
              <a:spcBef>
                <a:spcPts val="1366"/>
              </a:spcBef>
              <a:spcAft>
                <a:spcPts val="0"/>
              </a:spcAft>
              <a:buClr>
                <a:srgbClr val="888888"/>
              </a:buClr>
              <a:buSzPts val="4372"/>
              <a:buNone/>
              <a:defRPr sz="4372">
                <a:solidFill>
                  <a:srgbClr val="888888"/>
                </a:solidFill>
              </a:defRPr>
            </a:lvl4pPr>
            <a:lvl5pPr indent="-228600" lvl="4" marL="2286000" algn="l">
              <a:lnSpc>
                <a:spcPct val="90000"/>
              </a:lnSpc>
              <a:spcBef>
                <a:spcPts val="1366"/>
              </a:spcBef>
              <a:spcAft>
                <a:spcPts val="0"/>
              </a:spcAft>
              <a:buClr>
                <a:srgbClr val="888888"/>
              </a:buClr>
              <a:buSzPts val="4372"/>
              <a:buNone/>
              <a:defRPr sz="4372">
                <a:solidFill>
                  <a:srgbClr val="888888"/>
                </a:solidFill>
              </a:defRPr>
            </a:lvl5pPr>
            <a:lvl6pPr indent="-228600" lvl="5" marL="2743200" algn="l">
              <a:lnSpc>
                <a:spcPct val="90000"/>
              </a:lnSpc>
              <a:spcBef>
                <a:spcPts val="1366"/>
              </a:spcBef>
              <a:spcAft>
                <a:spcPts val="0"/>
              </a:spcAft>
              <a:buClr>
                <a:srgbClr val="888888"/>
              </a:buClr>
              <a:buSzPts val="4372"/>
              <a:buNone/>
              <a:defRPr sz="4372">
                <a:solidFill>
                  <a:srgbClr val="888888"/>
                </a:solidFill>
              </a:defRPr>
            </a:lvl6pPr>
            <a:lvl7pPr indent="-228600" lvl="6" marL="3200400" algn="l">
              <a:lnSpc>
                <a:spcPct val="90000"/>
              </a:lnSpc>
              <a:spcBef>
                <a:spcPts val="1366"/>
              </a:spcBef>
              <a:spcAft>
                <a:spcPts val="0"/>
              </a:spcAft>
              <a:buClr>
                <a:srgbClr val="888888"/>
              </a:buClr>
              <a:buSzPts val="4372"/>
              <a:buNone/>
              <a:defRPr sz="4372">
                <a:solidFill>
                  <a:srgbClr val="888888"/>
                </a:solidFill>
              </a:defRPr>
            </a:lvl7pPr>
            <a:lvl8pPr indent="-228600" lvl="7" marL="3657600" algn="l">
              <a:lnSpc>
                <a:spcPct val="90000"/>
              </a:lnSpc>
              <a:spcBef>
                <a:spcPts val="1366"/>
              </a:spcBef>
              <a:spcAft>
                <a:spcPts val="0"/>
              </a:spcAft>
              <a:buClr>
                <a:srgbClr val="888888"/>
              </a:buClr>
              <a:buSzPts val="4372"/>
              <a:buNone/>
              <a:defRPr sz="4372">
                <a:solidFill>
                  <a:srgbClr val="888888"/>
                </a:solidFill>
              </a:defRPr>
            </a:lvl8pPr>
            <a:lvl9pPr indent="-228600" lvl="8" marL="4114800" algn="l">
              <a:lnSpc>
                <a:spcPct val="90000"/>
              </a:lnSpc>
              <a:spcBef>
                <a:spcPts val="1366"/>
              </a:spcBef>
              <a:spcAft>
                <a:spcPts val="0"/>
              </a:spcAft>
              <a:buClr>
                <a:srgbClr val="888888"/>
              </a:buClr>
              <a:buSzPts val="4372"/>
              <a:buNone/>
              <a:defRPr sz="4372">
                <a:solidFill>
                  <a:srgbClr val="888888"/>
                </a:solidFill>
              </a:defRPr>
            </a:lvl9pPr>
          </a:lstStyle>
          <a:p/>
        </p:txBody>
      </p:sp>
      <p:sp>
        <p:nvSpPr>
          <p:cNvPr id="26" name="Google Shape;26;p5"/>
          <p:cNvSpPr txBox="1"/>
          <p:nvPr>
            <p:ph idx="10" type="dt"/>
          </p:nvPr>
        </p:nvSpPr>
        <p:spPr>
          <a:xfrm>
            <a:off x="1717982" y="30029347"/>
            <a:ext cx="5622489" cy="172496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5"/>
          <p:cNvSpPr txBox="1"/>
          <p:nvPr>
            <p:ph idx="11" type="ftr"/>
          </p:nvPr>
        </p:nvSpPr>
        <p:spPr>
          <a:xfrm>
            <a:off x="8277553" y="30029347"/>
            <a:ext cx="8433733" cy="1724962"/>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5"/>
          <p:cNvSpPr txBox="1"/>
          <p:nvPr>
            <p:ph idx="12" type="sldNum"/>
          </p:nvPr>
        </p:nvSpPr>
        <p:spPr>
          <a:xfrm>
            <a:off x="17648367" y="30029347"/>
            <a:ext cx="5622489" cy="1724962"/>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29" name="Shape 29"/>
        <p:cNvGrpSpPr/>
        <p:nvPr/>
      </p:nvGrpSpPr>
      <p:grpSpPr>
        <a:xfrm>
          <a:off x="0" y="0"/>
          <a:ext cx="0" cy="0"/>
          <a:chOff x="0" y="0"/>
          <a:chExt cx="0" cy="0"/>
        </a:xfrm>
      </p:grpSpPr>
      <p:sp>
        <p:nvSpPr>
          <p:cNvPr id="30" name="Google Shape;30;p6"/>
          <p:cNvSpPr txBox="1"/>
          <p:nvPr>
            <p:ph type="title"/>
          </p:nvPr>
        </p:nvSpPr>
        <p:spPr>
          <a:xfrm>
            <a:off x="1717983" y="1724969"/>
            <a:ext cx="21552873" cy="626236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6"/>
          <p:cNvSpPr txBox="1"/>
          <p:nvPr>
            <p:ph idx="1" type="body"/>
          </p:nvPr>
        </p:nvSpPr>
        <p:spPr>
          <a:xfrm>
            <a:off x="1717983" y="8624810"/>
            <a:ext cx="10620256" cy="2055705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2733"/>
              </a:spcBef>
              <a:spcAft>
                <a:spcPts val="0"/>
              </a:spcAft>
              <a:buClr>
                <a:schemeClr val="dk1"/>
              </a:buClr>
              <a:buSzPts val="1800"/>
              <a:buChar char="•"/>
              <a:defRPr/>
            </a:lvl1pPr>
            <a:lvl2pPr indent="-342900" lvl="1" marL="914400" algn="l">
              <a:lnSpc>
                <a:spcPct val="90000"/>
              </a:lnSpc>
              <a:spcBef>
                <a:spcPts val="1366"/>
              </a:spcBef>
              <a:spcAft>
                <a:spcPts val="0"/>
              </a:spcAft>
              <a:buClr>
                <a:schemeClr val="dk1"/>
              </a:buClr>
              <a:buSzPts val="1800"/>
              <a:buChar char="•"/>
              <a:defRPr/>
            </a:lvl2pPr>
            <a:lvl3pPr indent="-342900" lvl="2" marL="1371600" algn="l">
              <a:lnSpc>
                <a:spcPct val="90000"/>
              </a:lnSpc>
              <a:spcBef>
                <a:spcPts val="1366"/>
              </a:spcBef>
              <a:spcAft>
                <a:spcPts val="0"/>
              </a:spcAft>
              <a:buClr>
                <a:schemeClr val="dk1"/>
              </a:buClr>
              <a:buSzPts val="1800"/>
              <a:buChar char="•"/>
              <a:defRPr/>
            </a:lvl3pPr>
            <a:lvl4pPr indent="-342900" lvl="3" marL="1828800" algn="l">
              <a:lnSpc>
                <a:spcPct val="90000"/>
              </a:lnSpc>
              <a:spcBef>
                <a:spcPts val="1366"/>
              </a:spcBef>
              <a:spcAft>
                <a:spcPts val="0"/>
              </a:spcAft>
              <a:buClr>
                <a:schemeClr val="dk1"/>
              </a:buClr>
              <a:buSzPts val="1800"/>
              <a:buChar char="•"/>
              <a:defRPr/>
            </a:lvl4pPr>
            <a:lvl5pPr indent="-342900" lvl="4" marL="2286000" algn="l">
              <a:lnSpc>
                <a:spcPct val="90000"/>
              </a:lnSpc>
              <a:spcBef>
                <a:spcPts val="1366"/>
              </a:spcBef>
              <a:spcAft>
                <a:spcPts val="0"/>
              </a:spcAft>
              <a:buClr>
                <a:schemeClr val="dk1"/>
              </a:buClr>
              <a:buSzPts val="1800"/>
              <a:buChar char="•"/>
              <a:defRPr/>
            </a:lvl5pPr>
            <a:lvl6pPr indent="-342900" lvl="5" marL="2743200" algn="l">
              <a:lnSpc>
                <a:spcPct val="90000"/>
              </a:lnSpc>
              <a:spcBef>
                <a:spcPts val="1366"/>
              </a:spcBef>
              <a:spcAft>
                <a:spcPts val="0"/>
              </a:spcAft>
              <a:buClr>
                <a:schemeClr val="dk1"/>
              </a:buClr>
              <a:buSzPts val="1800"/>
              <a:buChar char="•"/>
              <a:defRPr/>
            </a:lvl6pPr>
            <a:lvl7pPr indent="-342900" lvl="6" marL="3200400" algn="l">
              <a:lnSpc>
                <a:spcPct val="90000"/>
              </a:lnSpc>
              <a:spcBef>
                <a:spcPts val="1366"/>
              </a:spcBef>
              <a:spcAft>
                <a:spcPts val="0"/>
              </a:spcAft>
              <a:buClr>
                <a:schemeClr val="dk1"/>
              </a:buClr>
              <a:buSzPts val="1800"/>
              <a:buChar char="•"/>
              <a:defRPr/>
            </a:lvl7pPr>
            <a:lvl8pPr indent="-342900" lvl="7" marL="3657600" algn="l">
              <a:lnSpc>
                <a:spcPct val="90000"/>
              </a:lnSpc>
              <a:spcBef>
                <a:spcPts val="1366"/>
              </a:spcBef>
              <a:spcAft>
                <a:spcPts val="0"/>
              </a:spcAft>
              <a:buClr>
                <a:schemeClr val="dk1"/>
              </a:buClr>
              <a:buSzPts val="1800"/>
              <a:buChar char="•"/>
              <a:defRPr/>
            </a:lvl8pPr>
            <a:lvl9pPr indent="-342900" lvl="8" marL="4114800" algn="l">
              <a:lnSpc>
                <a:spcPct val="90000"/>
              </a:lnSpc>
              <a:spcBef>
                <a:spcPts val="1366"/>
              </a:spcBef>
              <a:spcAft>
                <a:spcPts val="0"/>
              </a:spcAft>
              <a:buClr>
                <a:schemeClr val="dk1"/>
              </a:buClr>
              <a:buSzPts val="1800"/>
              <a:buChar char="•"/>
              <a:defRPr/>
            </a:lvl9pPr>
          </a:lstStyle>
          <a:p/>
        </p:txBody>
      </p:sp>
      <p:sp>
        <p:nvSpPr>
          <p:cNvPr id="32" name="Google Shape;32;p6"/>
          <p:cNvSpPr txBox="1"/>
          <p:nvPr>
            <p:ph idx="2" type="body"/>
          </p:nvPr>
        </p:nvSpPr>
        <p:spPr>
          <a:xfrm>
            <a:off x="12650599" y="8624810"/>
            <a:ext cx="10620256" cy="2055705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2733"/>
              </a:spcBef>
              <a:spcAft>
                <a:spcPts val="0"/>
              </a:spcAft>
              <a:buClr>
                <a:schemeClr val="dk1"/>
              </a:buClr>
              <a:buSzPts val="1800"/>
              <a:buChar char="•"/>
              <a:defRPr/>
            </a:lvl1pPr>
            <a:lvl2pPr indent="-342900" lvl="1" marL="914400" algn="l">
              <a:lnSpc>
                <a:spcPct val="90000"/>
              </a:lnSpc>
              <a:spcBef>
                <a:spcPts val="1366"/>
              </a:spcBef>
              <a:spcAft>
                <a:spcPts val="0"/>
              </a:spcAft>
              <a:buClr>
                <a:schemeClr val="dk1"/>
              </a:buClr>
              <a:buSzPts val="1800"/>
              <a:buChar char="•"/>
              <a:defRPr/>
            </a:lvl2pPr>
            <a:lvl3pPr indent="-342900" lvl="2" marL="1371600" algn="l">
              <a:lnSpc>
                <a:spcPct val="90000"/>
              </a:lnSpc>
              <a:spcBef>
                <a:spcPts val="1366"/>
              </a:spcBef>
              <a:spcAft>
                <a:spcPts val="0"/>
              </a:spcAft>
              <a:buClr>
                <a:schemeClr val="dk1"/>
              </a:buClr>
              <a:buSzPts val="1800"/>
              <a:buChar char="•"/>
              <a:defRPr/>
            </a:lvl3pPr>
            <a:lvl4pPr indent="-342900" lvl="3" marL="1828800" algn="l">
              <a:lnSpc>
                <a:spcPct val="90000"/>
              </a:lnSpc>
              <a:spcBef>
                <a:spcPts val="1366"/>
              </a:spcBef>
              <a:spcAft>
                <a:spcPts val="0"/>
              </a:spcAft>
              <a:buClr>
                <a:schemeClr val="dk1"/>
              </a:buClr>
              <a:buSzPts val="1800"/>
              <a:buChar char="•"/>
              <a:defRPr/>
            </a:lvl4pPr>
            <a:lvl5pPr indent="-342900" lvl="4" marL="2286000" algn="l">
              <a:lnSpc>
                <a:spcPct val="90000"/>
              </a:lnSpc>
              <a:spcBef>
                <a:spcPts val="1366"/>
              </a:spcBef>
              <a:spcAft>
                <a:spcPts val="0"/>
              </a:spcAft>
              <a:buClr>
                <a:schemeClr val="dk1"/>
              </a:buClr>
              <a:buSzPts val="1800"/>
              <a:buChar char="•"/>
              <a:defRPr/>
            </a:lvl5pPr>
            <a:lvl6pPr indent="-342900" lvl="5" marL="2743200" algn="l">
              <a:lnSpc>
                <a:spcPct val="90000"/>
              </a:lnSpc>
              <a:spcBef>
                <a:spcPts val="1366"/>
              </a:spcBef>
              <a:spcAft>
                <a:spcPts val="0"/>
              </a:spcAft>
              <a:buClr>
                <a:schemeClr val="dk1"/>
              </a:buClr>
              <a:buSzPts val="1800"/>
              <a:buChar char="•"/>
              <a:defRPr/>
            </a:lvl6pPr>
            <a:lvl7pPr indent="-342900" lvl="6" marL="3200400" algn="l">
              <a:lnSpc>
                <a:spcPct val="90000"/>
              </a:lnSpc>
              <a:spcBef>
                <a:spcPts val="1366"/>
              </a:spcBef>
              <a:spcAft>
                <a:spcPts val="0"/>
              </a:spcAft>
              <a:buClr>
                <a:schemeClr val="dk1"/>
              </a:buClr>
              <a:buSzPts val="1800"/>
              <a:buChar char="•"/>
              <a:defRPr/>
            </a:lvl7pPr>
            <a:lvl8pPr indent="-342900" lvl="7" marL="3657600" algn="l">
              <a:lnSpc>
                <a:spcPct val="90000"/>
              </a:lnSpc>
              <a:spcBef>
                <a:spcPts val="1366"/>
              </a:spcBef>
              <a:spcAft>
                <a:spcPts val="0"/>
              </a:spcAft>
              <a:buClr>
                <a:schemeClr val="dk1"/>
              </a:buClr>
              <a:buSzPts val="1800"/>
              <a:buChar char="•"/>
              <a:defRPr/>
            </a:lvl8pPr>
            <a:lvl9pPr indent="-342900" lvl="8" marL="4114800" algn="l">
              <a:lnSpc>
                <a:spcPct val="90000"/>
              </a:lnSpc>
              <a:spcBef>
                <a:spcPts val="1366"/>
              </a:spcBef>
              <a:spcAft>
                <a:spcPts val="0"/>
              </a:spcAft>
              <a:buClr>
                <a:schemeClr val="dk1"/>
              </a:buClr>
              <a:buSzPts val="1800"/>
              <a:buChar char="•"/>
              <a:defRPr/>
            </a:lvl9pPr>
          </a:lstStyle>
          <a:p/>
        </p:txBody>
      </p:sp>
      <p:sp>
        <p:nvSpPr>
          <p:cNvPr id="33" name="Google Shape;33;p6"/>
          <p:cNvSpPr txBox="1"/>
          <p:nvPr>
            <p:ph idx="10" type="dt"/>
          </p:nvPr>
        </p:nvSpPr>
        <p:spPr>
          <a:xfrm>
            <a:off x="1717982" y="30029347"/>
            <a:ext cx="5622489" cy="172496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6"/>
          <p:cNvSpPr txBox="1"/>
          <p:nvPr>
            <p:ph idx="11" type="ftr"/>
          </p:nvPr>
        </p:nvSpPr>
        <p:spPr>
          <a:xfrm>
            <a:off x="8277553" y="30029347"/>
            <a:ext cx="8433733" cy="1724962"/>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6"/>
          <p:cNvSpPr txBox="1"/>
          <p:nvPr>
            <p:ph idx="12" type="sldNum"/>
          </p:nvPr>
        </p:nvSpPr>
        <p:spPr>
          <a:xfrm>
            <a:off x="17648367" y="30029347"/>
            <a:ext cx="5622489" cy="1724962"/>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36" name="Shape 36"/>
        <p:cNvGrpSpPr/>
        <p:nvPr/>
      </p:nvGrpSpPr>
      <p:grpSpPr>
        <a:xfrm>
          <a:off x="0" y="0"/>
          <a:ext cx="0" cy="0"/>
          <a:chOff x="0" y="0"/>
          <a:chExt cx="0" cy="0"/>
        </a:xfrm>
      </p:grpSpPr>
      <p:sp>
        <p:nvSpPr>
          <p:cNvPr id="37" name="Google Shape;37;p7"/>
          <p:cNvSpPr txBox="1"/>
          <p:nvPr>
            <p:ph type="title"/>
          </p:nvPr>
        </p:nvSpPr>
        <p:spPr>
          <a:xfrm>
            <a:off x="1721237" y="1724969"/>
            <a:ext cx="21552873" cy="626236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7"/>
          <p:cNvSpPr txBox="1"/>
          <p:nvPr>
            <p:ph idx="1" type="body"/>
          </p:nvPr>
        </p:nvSpPr>
        <p:spPr>
          <a:xfrm>
            <a:off x="1721240" y="7942328"/>
            <a:ext cx="10571448" cy="38924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2733"/>
              </a:spcBef>
              <a:spcAft>
                <a:spcPts val="0"/>
              </a:spcAft>
              <a:buClr>
                <a:schemeClr val="dk1"/>
              </a:buClr>
              <a:buSzPts val="6559"/>
              <a:buNone/>
              <a:defRPr b="1" sz="6558"/>
            </a:lvl1pPr>
            <a:lvl2pPr indent="-228600" lvl="1" marL="914400" algn="l">
              <a:lnSpc>
                <a:spcPct val="90000"/>
              </a:lnSpc>
              <a:spcBef>
                <a:spcPts val="1366"/>
              </a:spcBef>
              <a:spcAft>
                <a:spcPts val="0"/>
              </a:spcAft>
              <a:buClr>
                <a:schemeClr val="dk1"/>
              </a:buClr>
              <a:buSzPts val="5466"/>
              <a:buNone/>
              <a:defRPr b="1" sz="5466"/>
            </a:lvl2pPr>
            <a:lvl3pPr indent="-228600" lvl="2" marL="1371600" algn="l">
              <a:lnSpc>
                <a:spcPct val="90000"/>
              </a:lnSpc>
              <a:spcBef>
                <a:spcPts val="1366"/>
              </a:spcBef>
              <a:spcAft>
                <a:spcPts val="0"/>
              </a:spcAft>
              <a:buClr>
                <a:schemeClr val="dk1"/>
              </a:buClr>
              <a:buSzPts val="4919"/>
              <a:buNone/>
              <a:defRPr b="1" sz="4919"/>
            </a:lvl3pPr>
            <a:lvl4pPr indent="-228600" lvl="3" marL="1828800" algn="l">
              <a:lnSpc>
                <a:spcPct val="90000"/>
              </a:lnSpc>
              <a:spcBef>
                <a:spcPts val="1366"/>
              </a:spcBef>
              <a:spcAft>
                <a:spcPts val="0"/>
              </a:spcAft>
              <a:buClr>
                <a:schemeClr val="dk1"/>
              </a:buClr>
              <a:buSzPts val="4372"/>
              <a:buNone/>
              <a:defRPr b="1" sz="4372"/>
            </a:lvl4pPr>
            <a:lvl5pPr indent="-228600" lvl="4" marL="2286000" algn="l">
              <a:lnSpc>
                <a:spcPct val="90000"/>
              </a:lnSpc>
              <a:spcBef>
                <a:spcPts val="1366"/>
              </a:spcBef>
              <a:spcAft>
                <a:spcPts val="0"/>
              </a:spcAft>
              <a:buClr>
                <a:schemeClr val="dk1"/>
              </a:buClr>
              <a:buSzPts val="4372"/>
              <a:buNone/>
              <a:defRPr b="1" sz="4372"/>
            </a:lvl5pPr>
            <a:lvl6pPr indent="-228600" lvl="5" marL="2743200" algn="l">
              <a:lnSpc>
                <a:spcPct val="90000"/>
              </a:lnSpc>
              <a:spcBef>
                <a:spcPts val="1366"/>
              </a:spcBef>
              <a:spcAft>
                <a:spcPts val="0"/>
              </a:spcAft>
              <a:buClr>
                <a:schemeClr val="dk1"/>
              </a:buClr>
              <a:buSzPts val="4372"/>
              <a:buNone/>
              <a:defRPr b="1" sz="4372"/>
            </a:lvl6pPr>
            <a:lvl7pPr indent="-228600" lvl="6" marL="3200400" algn="l">
              <a:lnSpc>
                <a:spcPct val="90000"/>
              </a:lnSpc>
              <a:spcBef>
                <a:spcPts val="1366"/>
              </a:spcBef>
              <a:spcAft>
                <a:spcPts val="0"/>
              </a:spcAft>
              <a:buClr>
                <a:schemeClr val="dk1"/>
              </a:buClr>
              <a:buSzPts val="4372"/>
              <a:buNone/>
              <a:defRPr b="1" sz="4372"/>
            </a:lvl7pPr>
            <a:lvl8pPr indent="-228600" lvl="7" marL="3657600" algn="l">
              <a:lnSpc>
                <a:spcPct val="90000"/>
              </a:lnSpc>
              <a:spcBef>
                <a:spcPts val="1366"/>
              </a:spcBef>
              <a:spcAft>
                <a:spcPts val="0"/>
              </a:spcAft>
              <a:buClr>
                <a:schemeClr val="dk1"/>
              </a:buClr>
              <a:buSzPts val="4372"/>
              <a:buNone/>
              <a:defRPr b="1" sz="4372"/>
            </a:lvl8pPr>
            <a:lvl9pPr indent="-228600" lvl="8" marL="4114800" algn="l">
              <a:lnSpc>
                <a:spcPct val="90000"/>
              </a:lnSpc>
              <a:spcBef>
                <a:spcPts val="1366"/>
              </a:spcBef>
              <a:spcAft>
                <a:spcPts val="0"/>
              </a:spcAft>
              <a:buClr>
                <a:schemeClr val="dk1"/>
              </a:buClr>
              <a:buSzPts val="4372"/>
              <a:buNone/>
              <a:defRPr b="1" sz="4372"/>
            </a:lvl9pPr>
          </a:lstStyle>
          <a:p/>
        </p:txBody>
      </p:sp>
      <p:sp>
        <p:nvSpPr>
          <p:cNvPr id="39" name="Google Shape;39;p7"/>
          <p:cNvSpPr txBox="1"/>
          <p:nvPr>
            <p:ph idx="2" type="body"/>
          </p:nvPr>
        </p:nvSpPr>
        <p:spPr>
          <a:xfrm>
            <a:off x="1721240" y="11834740"/>
            <a:ext cx="10571448" cy="1740712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2733"/>
              </a:spcBef>
              <a:spcAft>
                <a:spcPts val="0"/>
              </a:spcAft>
              <a:buClr>
                <a:schemeClr val="dk1"/>
              </a:buClr>
              <a:buSzPts val="1800"/>
              <a:buChar char="•"/>
              <a:defRPr/>
            </a:lvl1pPr>
            <a:lvl2pPr indent="-342900" lvl="1" marL="914400" algn="l">
              <a:lnSpc>
                <a:spcPct val="90000"/>
              </a:lnSpc>
              <a:spcBef>
                <a:spcPts val="1366"/>
              </a:spcBef>
              <a:spcAft>
                <a:spcPts val="0"/>
              </a:spcAft>
              <a:buClr>
                <a:schemeClr val="dk1"/>
              </a:buClr>
              <a:buSzPts val="1800"/>
              <a:buChar char="•"/>
              <a:defRPr/>
            </a:lvl2pPr>
            <a:lvl3pPr indent="-342900" lvl="2" marL="1371600" algn="l">
              <a:lnSpc>
                <a:spcPct val="90000"/>
              </a:lnSpc>
              <a:spcBef>
                <a:spcPts val="1366"/>
              </a:spcBef>
              <a:spcAft>
                <a:spcPts val="0"/>
              </a:spcAft>
              <a:buClr>
                <a:schemeClr val="dk1"/>
              </a:buClr>
              <a:buSzPts val="1800"/>
              <a:buChar char="•"/>
              <a:defRPr/>
            </a:lvl3pPr>
            <a:lvl4pPr indent="-342900" lvl="3" marL="1828800" algn="l">
              <a:lnSpc>
                <a:spcPct val="90000"/>
              </a:lnSpc>
              <a:spcBef>
                <a:spcPts val="1366"/>
              </a:spcBef>
              <a:spcAft>
                <a:spcPts val="0"/>
              </a:spcAft>
              <a:buClr>
                <a:schemeClr val="dk1"/>
              </a:buClr>
              <a:buSzPts val="1800"/>
              <a:buChar char="•"/>
              <a:defRPr/>
            </a:lvl4pPr>
            <a:lvl5pPr indent="-342900" lvl="4" marL="2286000" algn="l">
              <a:lnSpc>
                <a:spcPct val="90000"/>
              </a:lnSpc>
              <a:spcBef>
                <a:spcPts val="1366"/>
              </a:spcBef>
              <a:spcAft>
                <a:spcPts val="0"/>
              </a:spcAft>
              <a:buClr>
                <a:schemeClr val="dk1"/>
              </a:buClr>
              <a:buSzPts val="1800"/>
              <a:buChar char="•"/>
              <a:defRPr/>
            </a:lvl5pPr>
            <a:lvl6pPr indent="-342900" lvl="5" marL="2743200" algn="l">
              <a:lnSpc>
                <a:spcPct val="90000"/>
              </a:lnSpc>
              <a:spcBef>
                <a:spcPts val="1366"/>
              </a:spcBef>
              <a:spcAft>
                <a:spcPts val="0"/>
              </a:spcAft>
              <a:buClr>
                <a:schemeClr val="dk1"/>
              </a:buClr>
              <a:buSzPts val="1800"/>
              <a:buChar char="•"/>
              <a:defRPr/>
            </a:lvl6pPr>
            <a:lvl7pPr indent="-342900" lvl="6" marL="3200400" algn="l">
              <a:lnSpc>
                <a:spcPct val="90000"/>
              </a:lnSpc>
              <a:spcBef>
                <a:spcPts val="1366"/>
              </a:spcBef>
              <a:spcAft>
                <a:spcPts val="0"/>
              </a:spcAft>
              <a:buClr>
                <a:schemeClr val="dk1"/>
              </a:buClr>
              <a:buSzPts val="1800"/>
              <a:buChar char="•"/>
              <a:defRPr/>
            </a:lvl7pPr>
            <a:lvl8pPr indent="-342900" lvl="7" marL="3657600" algn="l">
              <a:lnSpc>
                <a:spcPct val="90000"/>
              </a:lnSpc>
              <a:spcBef>
                <a:spcPts val="1366"/>
              </a:spcBef>
              <a:spcAft>
                <a:spcPts val="0"/>
              </a:spcAft>
              <a:buClr>
                <a:schemeClr val="dk1"/>
              </a:buClr>
              <a:buSzPts val="1800"/>
              <a:buChar char="•"/>
              <a:defRPr/>
            </a:lvl8pPr>
            <a:lvl9pPr indent="-342900" lvl="8" marL="4114800" algn="l">
              <a:lnSpc>
                <a:spcPct val="90000"/>
              </a:lnSpc>
              <a:spcBef>
                <a:spcPts val="1366"/>
              </a:spcBef>
              <a:spcAft>
                <a:spcPts val="0"/>
              </a:spcAft>
              <a:buClr>
                <a:schemeClr val="dk1"/>
              </a:buClr>
              <a:buSzPts val="1800"/>
              <a:buChar char="•"/>
              <a:defRPr/>
            </a:lvl9pPr>
          </a:lstStyle>
          <a:p/>
        </p:txBody>
      </p:sp>
      <p:sp>
        <p:nvSpPr>
          <p:cNvPr id="40" name="Google Shape;40;p7"/>
          <p:cNvSpPr txBox="1"/>
          <p:nvPr>
            <p:ph idx="3" type="body"/>
          </p:nvPr>
        </p:nvSpPr>
        <p:spPr>
          <a:xfrm>
            <a:off x="12650601" y="7942328"/>
            <a:ext cx="10623511" cy="38924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2733"/>
              </a:spcBef>
              <a:spcAft>
                <a:spcPts val="0"/>
              </a:spcAft>
              <a:buClr>
                <a:schemeClr val="dk1"/>
              </a:buClr>
              <a:buSzPts val="6559"/>
              <a:buNone/>
              <a:defRPr b="1" sz="6558"/>
            </a:lvl1pPr>
            <a:lvl2pPr indent="-228600" lvl="1" marL="914400" algn="l">
              <a:lnSpc>
                <a:spcPct val="90000"/>
              </a:lnSpc>
              <a:spcBef>
                <a:spcPts val="1366"/>
              </a:spcBef>
              <a:spcAft>
                <a:spcPts val="0"/>
              </a:spcAft>
              <a:buClr>
                <a:schemeClr val="dk1"/>
              </a:buClr>
              <a:buSzPts val="5466"/>
              <a:buNone/>
              <a:defRPr b="1" sz="5466"/>
            </a:lvl2pPr>
            <a:lvl3pPr indent="-228600" lvl="2" marL="1371600" algn="l">
              <a:lnSpc>
                <a:spcPct val="90000"/>
              </a:lnSpc>
              <a:spcBef>
                <a:spcPts val="1366"/>
              </a:spcBef>
              <a:spcAft>
                <a:spcPts val="0"/>
              </a:spcAft>
              <a:buClr>
                <a:schemeClr val="dk1"/>
              </a:buClr>
              <a:buSzPts val="4919"/>
              <a:buNone/>
              <a:defRPr b="1" sz="4919"/>
            </a:lvl3pPr>
            <a:lvl4pPr indent="-228600" lvl="3" marL="1828800" algn="l">
              <a:lnSpc>
                <a:spcPct val="90000"/>
              </a:lnSpc>
              <a:spcBef>
                <a:spcPts val="1366"/>
              </a:spcBef>
              <a:spcAft>
                <a:spcPts val="0"/>
              </a:spcAft>
              <a:buClr>
                <a:schemeClr val="dk1"/>
              </a:buClr>
              <a:buSzPts val="4372"/>
              <a:buNone/>
              <a:defRPr b="1" sz="4372"/>
            </a:lvl4pPr>
            <a:lvl5pPr indent="-228600" lvl="4" marL="2286000" algn="l">
              <a:lnSpc>
                <a:spcPct val="90000"/>
              </a:lnSpc>
              <a:spcBef>
                <a:spcPts val="1366"/>
              </a:spcBef>
              <a:spcAft>
                <a:spcPts val="0"/>
              </a:spcAft>
              <a:buClr>
                <a:schemeClr val="dk1"/>
              </a:buClr>
              <a:buSzPts val="4372"/>
              <a:buNone/>
              <a:defRPr b="1" sz="4372"/>
            </a:lvl5pPr>
            <a:lvl6pPr indent="-228600" lvl="5" marL="2743200" algn="l">
              <a:lnSpc>
                <a:spcPct val="90000"/>
              </a:lnSpc>
              <a:spcBef>
                <a:spcPts val="1366"/>
              </a:spcBef>
              <a:spcAft>
                <a:spcPts val="0"/>
              </a:spcAft>
              <a:buClr>
                <a:schemeClr val="dk1"/>
              </a:buClr>
              <a:buSzPts val="4372"/>
              <a:buNone/>
              <a:defRPr b="1" sz="4372"/>
            </a:lvl6pPr>
            <a:lvl7pPr indent="-228600" lvl="6" marL="3200400" algn="l">
              <a:lnSpc>
                <a:spcPct val="90000"/>
              </a:lnSpc>
              <a:spcBef>
                <a:spcPts val="1366"/>
              </a:spcBef>
              <a:spcAft>
                <a:spcPts val="0"/>
              </a:spcAft>
              <a:buClr>
                <a:schemeClr val="dk1"/>
              </a:buClr>
              <a:buSzPts val="4372"/>
              <a:buNone/>
              <a:defRPr b="1" sz="4372"/>
            </a:lvl7pPr>
            <a:lvl8pPr indent="-228600" lvl="7" marL="3657600" algn="l">
              <a:lnSpc>
                <a:spcPct val="90000"/>
              </a:lnSpc>
              <a:spcBef>
                <a:spcPts val="1366"/>
              </a:spcBef>
              <a:spcAft>
                <a:spcPts val="0"/>
              </a:spcAft>
              <a:buClr>
                <a:schemeClr val="dk1"/>
              </a:buClr>
              <a:buSzPts val="4372"/>
              <a:buNone/>
              <a:defRPr b="1" sz="4372"/>
            </a:lvl8pPr>
            <a:lvl9pPr indent="-228600" lvl="8" marL="4114800" algn="l">
              <a:lnSpc>
                <a:spcPct val="90000"/>
              </a:lnSpc>
              <a:spcBef>
                <a:spcPts val="1366"/>
              </a:spcBef>
              <a:spcAft>
                <a:spcPts val="0"/>
              </a:spcAft>
              <a:buClr>
                <a:schemeClr val="dk1"/>
              </a:buClr>
              <a:buSzPts val="4372"/>
              <a:buNone/>
              <a:defRPr b="1" sz="4372"/>
            </a:lvl9pPr>
          </a:lstStyle>
          <a:p/>
        </p:txBody>
      </p:sp>
      <p:sp>
        <p:nvSpPr>
          <p:cNvPr id="41" name="Google Shape;41;p7"/>
          <p:cNvSpPr txBox="1"/>
          <p:nvPr>
            <p:ph idx="4" type="body"/>
          </p:nvPr>
        </p:nvSpPr>
        <p:spPr>
          <a:xfrm>
            <a:off x="12650601" y="11834740"/>
            <a:ext cx="10623511" cy="1740712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2733"/>
              </a:spcBef>
              <a:spcAft>
                <a:spcPts val="0"/>
              </a:spcAft>
              <a:buClr>
                <a:schemeClr val="dk1"/>
              </a:buClr>
              <a:buSzPts val="1800"/>
              <a:buChar char="•"/>
              <a:defRPr/>
            </a:lvl1pPr>
            <a:lvl2pPr indent="-342900" lvl="1" marL="914400" algn="l">
              <a:lnSpc>
                <a:spcPct val="90000"/>
              </a:lnSpc>
              <a:spcBef>
                <a:spcPts val="1366"/>
              </a:spcBef>
              <a:spcAft>
                <a:spcPts val="0"/>
              </a:spcAft>
              <a:buClr>
                <a:schemeClr val="dk1"/>
              </a:buClr>
              <a:buSzPts val="1800"/>
              <a:buChar char="•"/>
              <a:defRPr/>
            </a:lvl2pPr>
            <a:lvl3pPr indent="-342900" lvl="2" marL="1371600" algn="l">
              <a:lnSpc>
                <a:spcPct val="90000"/>
              </a:lnSpc>
              <a:spcBef>
                <a:spcPts val="1366"/>
              </a:spcBef>
              <a:spcAft>
                <a:spcPts val="0"/>
              </a:spcAft>
              <a:buClr>
                <a:schemeClr val="dk1"/>
              </a:buClr>
              <a:buSzPts val="1800"/>
              <a:buChar char="•"/>
              <a:defRPr/>
            </a:lvl3pPr>
            <a:lvl4pPr indent="-342900" lvl="3" marL="1828800" algn="l">
              <a:lnSpc>
                <a:spcPct val="90000"/>
              </a:lnSpc>
              <a:spcBef>
                <a:spcPts val="1366"/>
              </a:spcBef>
              <a:spcAft>
                <a:spcPts val="0"/>
              </a:spcAft>
              <a:buClr>
                <a:schemeClr val="dk1"/>
              </a:buClr>
              <a:buSzPts val="1800"/>
              <a:buChar char="•"/>
              <a:defRPr/>
            </a:lvl4pPr>
            <a:lvl5pPr indent="-342900" lvl="4" marL="2286000" algn="l">
              <a:lnSpc>
                <a:spcPct val="90000"/>
              </a:lnSpc>
              <a:spcBef>
                <a:spcPts val="1366"/>
              </a:spcBef>
              <a:spcAft>
                <a:spcPts val="0"/>
              </a:spcAft>
              <a:buClr>
                <a:schemeClr val="dk1"/>
              </a:buClr>
              <a:buSzPts val="1800"/>
              <a:buChar char="•"/>
              <a:defRPr/>
            </a:lvl5pPr>
            <a:lvl6pPr indent="-342900" lvl="5" marL="2743200" algn="l">
              <a:lnSpc>
                <a:spcPct val="90000"/>
              </a:lnSpc>
              <a:spcBef>
                <a:spcPts val="1366"/>
              </a:spcBef>
              <a:spcAft>
                <a:spcPts val="0"/>
              </a:spcAft>
              <a:buClr>
                <a:schemeClr val="dk1"/>
              </a:buClr>
              <a:buSzPts val="1800"/>
              <a:buChar char="•"/>
              <a:defRPr/>
            </a:lvl6pPr>
            <a:lvl7pPr indent="-342900" lvl="6" marL="3200400" algn="l">
              <a:lnSpc>
                <a:spcPct val="90000"/>
              </a:lnSpc>
              <a:spcBef>
                <a:spcPts val="1366"/>
              </a:spcBef>
              <a:spcAft>
                <a:spcPts val="0"/>
              </a:spcAft>
              <a:buClr>
                <a:schemeClr val="dk1"/>
              </a:buClr>
              <a:buSzPts val="1800"/>
              <a:buChar char="•"/>
              <a:defRPr/>
            </a:lvl7pPr>
            <a:lvl8pPr indent="-342900" lvl="7" marL="3657600" algn="l">
              <a:lnSpc>
                <a:spcPct val="90000"/>
              </a:lnSpc>
              <a:spcBef>
                <a:spcPts val="1366"/>
              </a:spcBef>
              <a:spcAft>
                <a:spcPts val="0"/>
              </a:spcAft>
              <a:buClr>
                <a:schemeClr val="dk1"/>
              </a:buClr>
              <a:buSzPts val="1800"/>
              <a:buChar char="•"/>
              <a:defRPr/>
            </a:lvl8pPr>
            <a:lvl9pPr indent="-342900" lvl="8" marL="4114800" algn="l">
              <a:lnSpc>
                <a:spcPct val="90000"/>
              </a:lnSpc>
              <a:spcBef>
                <a:spcPts val="1366"/>
              </a:spcBef>
              <a:spcAft>
                <a:spcPts val="0"/>
              </a:spcAft>
              <a:buClr>
                <a:schemeClr val="dk1"/>
              </a:buClr>
              <a:buSzPts val="1800"/>
              <a:buChar char="•"/>
              <a:defRPr/>
            </a:lvl9pPr>
          </a:lstStyle>
          <a:p/>
        </p:txBody>
      </p:sp>
      <p:sp>
        <p:nvSpPr>
          <p:cNvPr id="42" name="Google Shape;42;p7"/>
          <p:cNvSpPr txBox="1"/>
          <p:nvPr>
            <p:ph idx="10" type="dt"/>
          </p:nvPr>
        </p:nvSpPr>
        <p:spPr>
          <a:xfrm>
            <a:off x="1717982" y="30029347"/>
            <a:ext cx="5622489" cy="172496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7"/>
          <p:cNvSpPr txBox="1"/>
          <p:nvPr>
            <p:ph idx="11" type="ftr"/>
          </p:nvPr>
        </p:nvSpPr>
        <p:spPr>
          <a:xfrm>
            <a:off x="8277553" y="30029347"/>
            <a:ext cx="8433733" cy="1724962"/>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7"/>
          <p:cNvSpPr txBox="1"/>
          <p:nvPr>
            <p:ph idx="12" type="sldNum"/>
          </p:nvPr>
        </p:nvSpPr>
        <p:spPr>
          <a:xfrm>
            <a:off x="17648367" y="30029347"/>
            <a:ext cx="5622489" cy="1724962"/>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45" name="Shape 45"/>
        <p:cNvGrpSpPr/>
        <p:nvPr/>
      </p:nvGrpSpPr>
      <p:grpSpPr>
        <a:xfrm>
          <a:off x="0" y="0"/>
          <a:ext cx="0" cy="0"/>
          <a:chOff x="0" y="0"/>
          <a:chExt cx="0" cy="0"/>
        </a:xfrm>
      </p:grpSpPr>
      <p:sp>
        <p:nvSpPr>
          <p:cNvPr id="46" name="Google Shape;46;p8"/>
          <p:cNvSpPr txBox="1"/>
          <p:nvPr>
            <p:ph type="title"/>
          </p:nvPr>
        </p:nvSpPr>
        <p:spPr>
          <a:xfrm>
            <a:off x="1717983" y="1724969"/>
            <a:ext cx="21552873" cy="626236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8"/>
          <p:cNvSpPr txBox="1"/>
          <p:nvPr>
            <p:ph idx="10" type="dt"/>
          </p:nvPr>
        </p:nvSpPr>
        <p:spPr>
          <a:xfrm>
            <a:off x="1717982" y="30029347"/>
            <a:ext cx="5622489" cy="172496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8"/>
          <p:cNvSpPr txBox="1"/>
          <p:nvPr>
            <p:ph idx="11" type="ftr"/>
          </p:nvPr>
        </p:nvSpPr>
        <p:spPr>
          <a:xfrm>
            <a:off x="8277553" y="30029347"/>
            <a:ext cx="8433733" cy="1724962"/>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8"/>
          <p:cNvSpPr txBox="1"/>
          <p:nvPr>
            <p:ph idx="12" type="sldNum"/>
          </p:nvPr>
        </p:nvSpPr>
        <p:spPr>
          <a:xfrm>
            <a:off x="17648367" y="30029347"/>
            <a:ext cx="5622489" cy="1724962"/>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50" name="Shape 50"/>
        <p:cNvGrpSpPr/>
        <p:nvPr/>
      </p:nvGrpSpPr>
      <p:grpSpPr>
        <a:xfrm>
          <a:off x="0" y="0"/>
          <a:ext cx="0" cy="0"/>
          <a:chOff x="0" y="0"/>
          <a:chExt cx="0" cy="0"/>
        </a:xfrm>
      </p:grpSpPr>
      <p:sp>
        <p:nvSpPr>
          <p:cNvPr id="51" name="Google Shape;51;p9"/>
          <p:cNvSpPr txBox="1"/>
          <p:nvPr>
            <p:ph idx="10" type="dt"/>
          </p:nvPr>
        </p:nvSpPr>
        <p:spPr>
          <a:xfrm>
            <a:off x="1717982" y="30029347"/>
            <a:ext cx="5622489" cy="172496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9"/>
          <p:cNvSpPr txBox="1"/>
          <p:nvPr>
            <p:ph idx="11" type="ftr"/>
          </p:nvPr>
        </p:nvSpPr>
        <p:spPr>
          <a:xfrm>
            <a:off x="8277553" y="30029347"/>
            <a:ext cx="8433733" cy="1724962"/>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9"/>
          <p:cNvSpPr txBox="1"/>
          <p:nvPr>
            <p:ph idx="12" type="sldNum"/>
          </p:nvPr>
        </p:nvSpPr>
        <p:spPr>
          <a:xfrm>
            <a:off x="17648367" y="30029347"/>
            <a:ext cx="5622489" cy="1724962"/>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54" name="Shape 54"/>
        <p:cNvGrpSpPr/>
        <p:nvPr/>
      </p:nvGrpSpPr>
      <p:grpSpPr>
        <a:xfrm>
          <a:off x="0" y="0"/>
          <a:ext cx="0" cy="0"/>
          <a:chOff x="0" y="0"/>
          <a:chExt cx="0" cy="0"/>
        </a:xfrm>
      </p:grpSpPr>
      <p:sp>
        <p:nvSpPr>
          <p:cNvPr id="55" name="Google Shape;55;p10"/>
          <p:cNvSpPr txBox="1"/>
          <p:nvPr>
            <p:ph type="title"/>
          </p:nvPr>
        </p:nvSpPr>
        <p:spPr>
          <a:xfrm>
            <a:off x="1721237" y="2159952"/>
            <a:ext cx="8059551" cy="7559834"/>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8745"/>
              <a:buFont typeface="Calibri"/>
              <a:buNone/>
              <a:defRPr sz="8745"/>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10"/>
          <p:cNvSpPr txBox="1"/>
          <p:nvPr>
            <p:ph idx="1" type="body"/>
          </p:nvPr>
        </p:nvSpPr>
        <p:spPr>
          <a:xfrm>
            <a:off x="10623511" y="4664905"/>
            <a:ext cx="12650599" cy="23024494"/>
          </a:xfrm>
          <a:prstGeom prst="rect">
            <a:avLst/>
          </a:prstGeom>
          <a:noFill/>
          <a:ln>
            <a:noFill/>
          </a:ln>
        </p:spPr>
        <p:txBody>
          <a:bodyPr anchorCtr="0" anchor="t" bIns="45700" lIns="91425" spcFirstLastPara="1" rIns="91425" wrap="square" tIns="45700">
            <a:normAutofit/>
          </a:bodyPr>
          <a:lstStyle>
            <a:lvl1pPr indent="-783907" lvl="0" marL="457200" algn="l">
              <a:lnSpc>
                <a:spcPct val="90000"/>
              </a:lnSpc>
              <a:spcBef>
                <a:spcPts val="2733"/>
              </a:spcBef>
              <a:spcAft>
                <a:spcPts val="0"/>
              </a:spcAft>
              <a:buClr>
                <a:schemeClr val="dk1"/>
              </a:buClr>
              <a:buSzPts val="8745"/>
              <a:buChar char="•"/>
              <a:defRPr sz="8745"/>
            </a:lvl1pPr>
            <a:lvl2pPr indent="-714502" lvl="1" marL="914400" algn="l">
              <a:lnSpc>
                <a:spcPct val="90000"/>
              </a:lnSpc>
              <a:spcBef>
                <a:spcPts val="1366"/>
              </a:spcBef>
              <a:spcAft>
                <a:spcPts val="0"/>
              </a:spcAft>
              <a:buClr>
                <a:schemeClr val="dk1"/>
              </a:buClr>
              <a:buSzPts val="7652"/>
              <a:buChar char="•"/>
              <a:defRPr sz="7651"/>
            </a:lvl2pPr>
            <a:lvl3pPr indent="-645096" lvl="2" marL="1371600" algn="l">
              <a:lnSpc>
                <a:spcPct val="90000"/>
              </a:lnSpc>
              <a:spcBef>
                <a:spcPts val="1366"/>
              </a:spcBef>
              <a:spcAft>
                <a:spcPts val="0"/>
              </a:spcAft>
              <a:buClr>
                <a:schemeClr val="dk1"/>
              </a:buClr>
              <a:buSzPts val="6559"/>
              <a:buChar char="•"/>
              <a:defRPr sz="6558"/>
            </a:lvl3pPr>
            <a:lvl4pPr indent="-575691" lvl="3" marL="1828800" algn="l">
              <a:lnSpc>
                <a:spcPct val="90000"/>
              </a:lnSpc>
              <a:spcBef>
                <a:spcPts val="1366"/>
              </a:spcBef>
              <a:spcAft>
                <a:spcPts val="0"/>
              </a:spcAft>
              <a:buClr>
                <a:schemeClr val="dk1"/>
              </a:buClr>
              <a:buSzPts val="5466"/>
              <a:buChar char="•"/>
              <a:defRPr sz="5466"/>
            </a:lvl4pPr>
            <a:lvl5pPr indent="-575691" lvl="4" marL="2286000" algn="l">
              <a:lnSpc>
                <a:spcPct val="90000"/>
              </a:lnSpc>
              <a:spcBef>
                <a:spcPts val="1366"/>
              </a:spcBef>
              <a:spcAft>
                <a:spcPts val="0"/>
              </a:spcAft>
              <a:buClr>
                <a:schemeClr val="dk1"/>
              </a:buClr>
              <a:buSzPts val="5466"/>
              <a:buChar char="•"/>
              <a:defRPr sz="5466"/>
            </a:lvl5pPr>
            <a:lvl6pPr indent="-575691" lvl="5" marL="2743200" algn="l">
              <a:lnSpc>
                <a:spcPct val="90000"/>
              </a:lnSpc>
              <a:spcBef>
                <a:spcPts val="1366"/>
              </a:spcBef>
              <a:spcAft>
                <a:spcPts val="0"/>
              </a:spcAft>
              <a:buClr>
                <a:schemeClr val="dk1"/>
              </a:buClr>
              <a:buSzPts val="5466"/>
              <a:buChar char="•"/>
              <a:defRPr sz="5466"/>
            </a:lvl6pPr>
            <a:lvl7pPr indent="-575691" lvl="6" marL="3200400" algn="l">
              <a:lnSpc>
                <a:spcPct val="90000"/>
              </a:lnSpc>
              <a:spcBef>
                <a:spcPts val="1366"/>
              </a:spcBef>
              <a:spcAft>
                <a:spcPts val="0"/>
              </a:spcAft>
              <a:buClr>
                <a:schemeClr val="dk1"/>
              </a:buClr>
              <a:buSzPts val="5466"/>
              <a:buChar char="•"/>
              <a:defRPr sz="5466"/>
            </a:lvl7pPr>
            <a:lvl8pPr indent="-575691" lvl="7" marL="3657600" algn="l">
              <a:lnSpc>
                <a:spcPct val="90000"/>
              </a:lnSpc>
              <a:spcBef>
                <a:spcPts val="1366"/>
              </a:spcBef>
              <a:spcAft>
                <a:spcPts val="0"/>
              </a:spcAft>
              <a:buClr>
                <a:schemeClr val="dk1"/>
              </a:buClr>
              <a:buSzPts val="5466"/>
              <a:buChar char="•"/>
              <a:defRPr sz="5466"/>
            </a:lvl8pPr>
            <a:lvl9pPr indent="-575690" lvl="8" marL="4114800" algn="l">
              <a:lnSpc>
                <a:spcPct val="90000"/>
              </a:lnSpc>
              <a:spcBef>
                <a:spcPts val="1366"/>
              </a:spcBef>
              <a:spcAft>
                <a:spcPts val="0"/>
              </a:spcAft>
              <a:buClr>
                <a:schemeClr val="dk1"/>
              </a:buClr>
              <a:buSzPts val="5466"/>
              <a:buChar char="•"/>
              <a:defRPr sz="5466"/>
            </a:lvl9pPr>
          </a:lstStyle>
          <a:p/>
        </p:txBody>
      </p:sp>
      <p:sp>
        <p:nvSpPr>
          <p:cNvPr id="57" name="Google Shape;57;p10"/>
          <p:cNvSpPr txBox="1"/>
          <p:nvPr>
            <p:ph idx="2" type="body"/>
          </p:nvPr>
        </p:nvSpPr>
        <p:spPr>
          <a:xfrm>
            <a:off x="1721237" y="9719786"/>
            <a:ext cx="8059551" cy="1800710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2733"/>
              </a:spcBef>
              <a:spcAft>
                <a:spcPts val="0"/>
              </a:spcAft>
              <a:buClr>
                <a:schemeClr val="dk1"/>
              </a:buClr>
              <a:buSzPts val="4372"/>
              <a:buNone/>
              <a:defRPr sz="4372"/>
            </a:lvl1pPr>
            <a:lvl2pPr indent="-228600" lvl="1" marL="914400" algn="l">
              <a:lnSpc>
                <a:spcPct val="90000"/>
              </a:lnSpc>
              <a:spcBef>
                <a:spcPts val="1366"/>
              </a:spcBef>
              <a:spcAft>
                <a:spcPts val="0"/>
              </a:spcAft>
              <a:buClr>
                <a:schemeClr val="dk1"/>
              </a:buClr>
              <a:buSzPts val="3826"/>
              <a:buNone/>
              <a:defRPr sz="3825"/>
            </a:lvl2pPr>
            <a:lvl3pPr indent="-228600" lvl="2" marL="1371600" algn="l">
              <a:lnSpc>
                <a:spcPct val="90000"/>
              </a:lnSpc>
              <a:spcBef>
                <a:spcPts val="1366"/>
              </a:spcBef>
              <a:spcAft>
                <a:spcPts val="0"/>
              </a:spcAft>
              <a:buClr>
                <a:schemeClr val="dk1"/>
              </a:buClr>
              <a:buSzPts val="3279"/>
              <a:buNone/>
              <a:defRPr sz="3279"/>
            </a:lvl3pPr>
            <a:lvl4pPr indent="-228600" lvl="3" marL="1828800" algn="l">
              <a:lnSpc>
                <a:spcPct val="90000"/>
              </a:lnSpc>
              <a:spcBef>
                <a:spcPts val="1366"/>
              </a:spcBef>
              <a:spcAft>
                <a:spcPts val="0"/>
              </a:spcAft>
              <a:buClr>
                <a:schemeClr val="dk1"/>
              </a:buClr>
              <a:buSzPts val="2733"/>
              <a:buNone/>
              <a:defRPr sz="2733"/>
            </a:lvl4pPr>
            <a:lvl5pPr indent="-228600" lvl="4" marL="2286000" algn="l">
              <a:lnSpc>
                <a:spcPct val="90000"/>
              </a:lnSpc>
              <a:spcBef>
                <a:spcPts val="1366"/>
              </a:spcBef>
              <a:spcAft>
                <a:spcPts val="0"/>
              </a:spcAft>
              <a:buClr>
                <a:schemeClr val="dk1"/>
              </a:buClr>
              <a:buSzPts val="2733"/>
              <a:buNone/>
              <a:defRPr sz="2733"/>
            </a:lvl5pPr>
            <a:lvl6pPr indent="-228600" lvl="5" marL="2743200" algn="l">
              <a:lnSpc>
                <a:spcPct val="90000"/>
              </a:lnSpc>
              <a:spcBef>
                <a:spcPts val="1366"/>
              </a:spcBef>
              <a:spcAft>
                <a:spcPts val="0"/>
              </a:spcAft>
              <a:buClr>
                <a:schemeClr val="dk1"/>
              </a:buClr>
              <a:buSzPts val="2733"/>
              <a:buNone/>
              <a:defRPr sz="2733"/>
            </a:lvl6pPr>
            <a:lvl7pPr indent="-228600" lvl="6" marL="3200400" algn="l">
              <a:lnSpc>
                <a:spcPct val="90000"/>
              </a:lnSpc>
              <a:spcBef>
                <a:spcPts val="1366"/>
              </a:spcBef>
              <a:spcAft>
                <a:spcPts val="0"/>
              </a:spcAft>
              <a:buClr>
                <a:schemeClr val="dk1"/>
              </a:buClr>
              <a:buSzPts val="2733"/>
              <a:buNone/>
              <a:defRPr sz="2733"/>
            </a:lvl7pPr>
            <a:lvl8pPr indent="-228600" lvl="7" marL="3657600" algn="l">
              <a:lnSpc>
                <a:spcPct val="90000"/>
              </a:lnSpc>
              <a:spcBef>
                <a:spcPts val="1366"/>
              </a:spcBef>
              <a:spcAft>
                <a:spcPts val="0"/>
              </a:spcAft>
              <a:buClr>
                <a:schemeClr val="dk1"/>
              </a:buClr>
              <a:buSzPts val="2733"/>
              <a:buNone/>
              <a:defRPr sz="2733"/>
            </a:lvl8pPr>
            <a:lvl9pPr indent="-228600" lvl="8" marL="4114800" algn="l">
              <a:lnSpc>
                <a:spcPct val="90000"/>
              </a:lnSpc>
              <a:spcBef>
                <a:spcPts val="1366"/>
              </a:spcBef>
              <a:spcAft>
                <a:spcPts val="0"/>
              </a:spcAft>
              <a:buClr>
                <a:schemeClr val="dk1"/>
              </a:buClr>
              <a:buSzPts val="2733"/>
              <a:buNone/>
              <a:defRPr sz="2733"/>
            </a:lvl9pPr>
          </a:lstStyle>
          <a:p/>
        </p:txBody>
      </p:sp>
      <p:sp>
        <p:nvSpPr>
          <p:cNvPr id="58" name="Google Shape;58;p10"/>
          <p:cNvSpPr txBox="1"/>
          <p:nvPr>
            <p:ph idx="10" type="dt"/>
          </p:nvPr>
        </p:nvSpPr>
        <p:spPr>
          <a:xfrm>
            <a:off x="1717982" y="30029347"/>
            <a:ext cx="5622489" cy="172496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0"/>
          <p:cNvSpPr txBox="1"/>
          <p:nvPr>
            <p:ph idx="11" type="ftr"/>
          </p:nvPr>
        </p:nvSpPr>
        <p:spPr>
          <a:xfrm>
            <a:off x="8277553" y="30029347"/>
            <a:ext cx="8433733" cy="1724962"/>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0"/>
          <p:cNvSpPr txBox="1"/>
          <p:nvPr>
            <p:ph idx="12" type="sldNum"/>
          </p:nvPr>
        </p:nvSpPr>
        <p:spPr>
          <a:xfrm>
            <a:off x="17648367" y="30029347"/>
            <a:ext cx="5622489" cy="1724962"/>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61" name="Shape 61"/>
        <p:cNvGrpSpPr/>
        <p:nvPr/>
      </p:nvGrpSpPr>
      <p:grpSpPr>
        <a:xfrm>
          <a:off x="0" y="0"/>
          <a:ext cx="0" cy="0"/>
          <a:chOff x="0" y="0"/>
          <a:chExt cx="0" cy="0"/>
        </a:xfrm>
      </p:grpSpPr>
      <p:sp>
        <p:nvSpPr>
          <p:cNvPr id="62" name="Google Shape;62;p11"/>
          <p:cNvSpPr txBox="1"/>
          <p:nvPr>
            <p:ph type="title"/>
          </p:nvPr>
        </p:nvSpPr>
        <p:spPr>
          <a:xfrm>
            <a:off x="1721237" y="2159952"/>
            <a:ext cx="8059551" cy="7559834"/>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8745"/>
              <a:buFont typeface="Calibri"/>
              <a:buNone/>
              <a:defRPr sz="8745"/>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1"/>
          <p:cNvSpPr/>
          <p:nvPr>
            <p:ph idx="2" type="pic"/>
          </p:nvPr>
        </p:nvSpPr>
        <p:spPr>
          <a:xfrm>
            <a:off x="10623511" y="4664905"/>
            <a:ext cx="12650599" cy="23024494"/>
          </a:xfrm>
          <a:prstGeom prst="rect">
            <a:avLst/>
          </a:prstGeom>
          <a:noFill/>
          <a:ln>
            <a:noFill/>
          </a:ln>
        </p:spPr>
      </p:sp>
      <p:sp>
        <p:nvSpPr>
          <p:cNvPr id="64" name="Google Shape;64;p11"/>
          <p:cNvSpPr txBox="1"/>
          <p:nvPr>
            <p:ph idx="1" type="body"/>
          </p:nvPr>
        </p:nvSpPr>
        <p:spPr>
          <a:xfrm>
            <a:off x="1721237" y="9719786"/>
            <a:ext cx="8059551" cy="1800710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2733"/>
              </a:spcBef>
              <a:spcAft>
                <a:spcPts val="0"/>
              </a:spcAft>
              <a:buClr>
                <a:schemeClr val="dk1"/>
              </a:buClr>
              <a:buSzPts val="4372"/>
              <a:buNone/>
              <a:defRPr sz="4372"/>
            </a:lvl1pPr>
            <a:lvl2pPr indent="-228600" lvl="1" marL="914400" algn="l">
              <a:lnSpc>
                <a:spcPct val="90000"/>
              </a:lnSpc>
              <a:spcBef>
                <a:spcPts val="1366"/>
              </a:spcBef>
              <a:spcAft>
                <a:spcPts val="0"/>
              </a:spcAft>
              <a:buClr>
                <a:schemeClr val="dk1"/>
              </a:buClr>
              <a:buSzPts val="3826"/>
              <a:buNone/>
              <a:defRPr sz="3825"/>
            </a:lvl2pPr>
            <a:lvl3pPr indent="-228600" lvl="2" marL="1371600" algn="l">
              <a:lnSpc>
                <a:spcPct val="90000"/>
              </a:lnSpc>
              <a:spcBef>
                <a:spcPts val="1366"/>
              </a:spcBef>
              <a:spcAft>
                <a:spcPts val="0"/>
              </a:spcAft>
              <a:buClr>
                <a:schemeClr val="dk1"/>
              </a:buClr>
              <a:buSzPts val="3279"/>
              <a:buNone/>
              <a:defRPr sz="3279"/>
            </a:lvl3pPr>
            <a:lvl4pPr indent="-228600" lvl="3" marL="1828800" algn="l">
              <a:lnSpc>
                <a:spcPct val="90000"/>
              </a:lnSpc>
              <a:spcBef>
                <a:spcPts val="1366"/>
              </a:spcBef>
              <a:spcAft>
                <a:spcPts val="0"/>
              </a:spcAft>
              <a:buClr>
                <a:schemeClr val="dk1"/>
              </a:buClr>
              <a:buSzPts val="2733"/>
              <a:buNone/>
              <a:defRPr sz="2733"/>
            </a:lvl4pPr>
            <a:lvl5pPr indent="-228600" lvl="4" marL="2286000" algn="l">
              <a:lnSpc>
                <a:spcPct val="90000"/>
              </a:lnSpc>
              <a:spcBef>
                <a:spcPts val="1366"/>
              </a:spcBef>
              <a:spcAft>
                <a:spcPts val="0"/>
              </a:spcAft>
              <a:buClr>
                <a:schemeClr val="dk1"/>
              </a:buClr>
              <a:buSzPts val="2733"/>
              <a:buNone/>
              <a:defRPr sz="2733"/>
            </a:lvl5pPr>
            <a:lvl6pPr indent="-228600" lvl="5" marL="2743200" algn="l">
              <a:lnSpc>
                <a:spcPct val="90000"/>
              </a:lnSpc>
              <a:spcBef>
                <a:spcPts val="1366"/>
              </a:spcBef>
              <a:spcAft>
                <a:spcPts val="0"/>
              </a:spcAft>
              <a:buClr>
                <a:schemeClr val="dk1"/>
              </a:buClr>
              <a:buSzPts val="2733"/>
              <a:buNone/>
              <a:defRPr sz="2733"/>
            </a:lvl6pPr>
            <a:lvl7pPr indent="-228600" lvl="6" marL="3200400" algn="l">
              <a:lnSpc>
                <a:spcPct val="90000"/>
              </a:lnSpc>
              <a:spcBef>
                <a:spcPts val="1366"/>
              </a:spcBef>
              <a:spcAft>
                <a:spcPts val="0"/>
              </a:spcAft>
              <a:buClr>
                <a:schemeClr val="dk1"/>
              </a:buClr>
              <a:buSzPts val="2733"/>
              <a:buNone/>
              <a:defRPr sz="2733"/>
            </a:lvl7pPr>
            <a:lvl8pPr indent="-228600" lvl="7" marL="3657600" algn="l">
              <a:lnSpc>
                <a:spcPct val="90000"/>
              </a:lnSpc>
              <a:spcBef>
                <a:spcPts val="1366"/>
              </a:spcBef>
              <a:spcAft>
                <a:spcPts val="0"/>
              </a:spcAft>
              <a:buClr>
                <a:schemeClr val="dk1"/>
              </a:buClr>
              <a:buSzPts val="2733"/>
              <a:buNone/>
              <a:defRPr sz="2733"/>
            </a:lvl8pPr>
            <a:lvl9pPr indent="-228600" lvl="8" marL="4114800" algn="l">
              <a:lnSpc>
                <a:spcPct val="90000"/>
              </a:lnSpc>
              <a:spcBef>
                <a:spcPts val="1366"/>
              </a:spcBef>
              <a:spcAft>
                <a:spcPts val="0"/>
              </a:spcAft>
              <a:buClr>
                <a:schemeClr val="dk1"/>
              </a:buClr>
              <a:buSzPts val="2733"/>
              <a:buNone/>
              <a:defRPr sz="2733"/>
            </a:lvl9pPr>
          </a:lstStyle>
          <a:p/>
        </p:txBody>
      </p:sp>
      <p:sp>
        <p:nvSpPr>
          <p:cNvPr id="65" name="Google Shape;65;p11"/>
          <p:cNvSpPr txBox="1"/>
          <p:nvPr>
            <p:ph idx="10" type="dt"/>
          </p:nvPr>
        </p:nvSpPr>
        <p:spPr>
          <a:xfrm>
            <a:off x="1717982" y="30029347"/>
            <a:ext cx="5622489" cy="172496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1"/>
          <p:cNvSpPr txBox="1"/>
          <p:nvPr>
            <p:ph idx="11" type="ftr"/>
          </p:nvPr>
        </p:nvSpPr>
        <p:spPr>
          <a:xfrm>
            <a:off x="8277553" y="30029347"/>
            <a:ext cx="8433733" cy="1724962"/>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1"/>
          <p:cNvSpPr txBox="1"/>
          <p:nvPr>
            <p:ph idx="12" type="sldNum"/>
          </p:nvPr>
        </p:nvSpPr>
        <p:spPr>
          <a:xfrm>
            <a:off x="17648367" y="30029347"/>
            <a:ext cx="5622489" cy="1724962"/>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2"/>
          <p:cNvSpPr txBox="1"/>
          <p:nvPr>
            <p:ph type="title"/>
          </p:nvPr>
        </p:nvSpPr>
        <p:spPr>
          <a:xfrm>
            <a:off x="1717983" y="1724969"/>
            <a:ext cx="21552873" cy="6262365"/>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12024"/>
              <a:buFont typeface="Calibri"/>
              <a:buNone/>
              <a:defRPr b="0" i="0" sz="12024"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2"/>
          <p:cNvSpPr txBox="1"/>
          <p:nvPr>
            <p:ph idx="1" type="body"/>
          </p:nvPr>
        </p:nvSpPr>
        <p:spPr>
          <a:xfrm>
            <a:off x="1717983" y="8624810"/>
            <a:ext cx="21552873" cy="20557051"/>
          </a:xfrm>
          <a:prstGeom prst="rect">
            <a:avLst/>
          </a:prstGeom>
          <a:noFill/>
          <a:ln>
            <a:noFill/>
          </a:ln>
        </p:spPr>
        <p:txBody>
          <a:bodyPr anchorCtr="0" anchor="t" bIns="45700" lIns="91425" spcFirstLastPara="1" rIns="91425" wrap="square" tIns="45700">
            <a:normAutofit/>
          </a:bodyPr>
          <a:lstStyle>
            <a:lvl1pPr indent="-714502" lvl="0" marL="457200" marR="0" rtl="0" algn="l">
              <a:lnSpc>
                <a:spcPct val="90000"/>
              </a:lnSpc>
              <a:spcBef>
                <a:spcPts val="2733"/>
              </a:spcBef>
              <a:spcAft>
                <a:spcPts val="0"/>
              </a:spcAft>
              <a:buClr>
                <a:schemeClr val="dk1"/>
              </a:buClr>
              <a:buSzPts val="7652"/>
              <a:buFont typeface="Arial"/>
              <a:buChar char="•"/>
              <a:defRPr b="0" i="0" sz="7651" u="none" cap="none" strike="noStrike">
                <a:solidFill>
                  <a:schemeClr val="dk1"/>
                </a:solidFill>
                <a:latin typeface="Calibri"/>
                <a:ea typeface="Calibri"/>
                <a:cs typeface="Calibri"/>
                <a:sym typeface="Calibri"/>
              </a:defRPr>
            </a:lvl1pPr>
            <a:lvl2pPr indent="-645096" lvl="1" marL="914400" marR="0" rtl="0" algn="l">
              <a:lnSpc>
                <a:spcPct val="90000"/>
              </a:lnSpc>
              <a:spcBef>
                <a:spcPts val="1366"/>
              </a:spcBef>
              <a:spcAft>
                <a:spcPts val="0"/>
              </a:spcAft>
              <a:buClr>
                <a:schemeClr val="dk1"/>
              </a:buClr>
              <a:buSzPts val="6559"/>
              <a:buFont typeface="Arial"/>
              <a:buChar char="•"/>
              <a:defRPr b="0" i="0" sz="6558" u="none" cap="none" strike="noStrike">
                <a:solidFill>
                  <a:schemeClr val="dk1"/>
                </a:solidFill>
                <a:latin typeface="Calibri"/>
                <a:ea typeface="Calibri"/>
                <a:cs typeface="Calibri"/>
                <a:sym typeface="Calibri"/>
              </a:defRPr>
            </a:lvl2pPr>
            <a:lvl3pPr indent="-575691" lvl="2" marL="1371600" marR="0" rtl="0" algn="l">
              <a:lnSpc>
                <a:spcPct val="90000"/>
              </a:lnSpc>
              <a:spcBef>
                <a:spcPts val="1366"/>
              </a:spcBef>
              <a:spcAft>
                <a:spcPts val="0"/>
              </a:spcAft>
              <a:buClr>
                <a:schemeClr val="dk1"/>
              </a:buClr>
              <a:buSzPts val="5466"/>
              <a:buFont typeface="Arial"/>
              <a:buChar char="•"/>
              <a:defRPr b="0" i="0" sz="5466" u="none" cap="none" strike="noStrike">
                <a:solidFill>
                  <a:schemeClr val="dk1"/>
                </a:solidFill>
                <a:latin typeface="Calibri"/>
                <a:ea typeface="Calibri"/>
                <a:cs typeface="Calibri"/>
                <a:sym typeface="Calibri"/>
              </a:defRPr>
            </a:lvl3pPr>
            <a:lvl4pPr indent="-540956" lvl="3" marL="1828800" marR="0" rtl="0" algn="l">
              <a:lnSpc>
                <a:spcPct val="90000"/>
              </a:lnSpc>
              <a:spcBef>
                <a:spcPts val="1366"/>
              </a:spcBef>
              <a:spcAft>
                <a:spcPts val="0"/>
              </a:spcAft>
              <a:buClr>
                <a:schemeClr val="dk1"/>
              </a:buClr>
              <a:buSzPts val="4919"/>
              <a:buFont typeface="Arial"/>
              <a:buChar char="•"/>
              <a:defRPr b="0" i="0" sz="4919" u="none" cap="none" strike="noStrike">
                <a:solidFill>
                  <a:schemeClr val="dk1"/>
                </a:solidFill>
                <a:latin typeface="Calibri"/>
                <a:ea typeface="Calibri"/>
                <a:cs typeface="Calibri"/>
                <a:sym typeface="Calibri"/>
              </a:defRPr>
            </a:lvl4pPr>
            <a:lvl5pPr indent="-540956" lvl="4" marL="2286000" marR="0" rtl="0" algn="l">
              <a:lnSpc>
                <a:spcPct val="90000"/>
              </a:lnSpc>
              <a:spcBef>
                <a:spcPts val="1366"/>
              </a:spcBef>
              <a:spcAft>
                <a:spcPts val="0"/>
              </a:spcAft>
              <a:buClr>
                <a:schemeClr val="dk1"/>
              </a:buClr>
              <a:buSzPts val="4919"/>
              <a:buFont typeface="Arial"/>
              <a:buChar char="•"/>
              <a:defRPr b="0" i="0" sz="4919" u="none" cap="none" strike="noStrike">
                <a:solidFill>
                  <a:schemeClr val="dk1"/>
                </a:solidFill>
                <a:latin typeface="Calibri"/>
                <a:ea typeface="Calibri"/>
                <a:cs typeface="Calibri"/>
                <a:sym typeface="Calibri"/>
              </a:defRPr>
            </a:lvl5pPr>
            <a:lvl6pPr indent="-540956" lvl="5" marL="2743200" marR="0" rtl="0" algn="l">
              <a:lnSpc>
                <a:spcPct val="90000"/>
              </a:lnSpc>
              <a:spcBef>
                <a:spcPts val="1366"/>
              </a:spcBef>
              <a:spcAft>
                <a:spcPts val="0"/>
              </a:spcAft>
              <a:buClr>
                <a:schemeClr val="dk1"/>
              </a:buClr>
              <a:buSzPts val="4919"/>
              <a:buFont typeface="Arial"/>
              <a:buChar char="•"/>
              <a:defRPr b="0" i="0" sz="4919" u="none" cap="none" strike="noStrike">
                <a:solidFill>
                  <a:schemeClr val="dk1"/>
                </a:solidFill>
                <a:latin typeface="Calibri"/>
                <a:ea typeface="Calibri"/>
                <a:cs typeface="Calibri"/>
                <a:sym typeface="Calibri"/>
              </a:defRPr>
            </a:lvl6pPr>
            <a:lvl7pPr indent="-540956" lvl="6" marL="3200400" marR="0" rtl="0" algn="l">
              <a:lnSpc>
                <a:spcPct val="90000"/>
              </a:lnSpc>
              <a:spcBef>
                <a:spcPts val="1366"/>
              </a:spcBef>
              <a:spcAft>
                <a:spcPts val="0"/>
              </a:spcAft>
              <a:buClr>
                <a:schemeClr val="dk1"/>
              </a:buClr>
              <a:buSzPts val="4919"/>
              <a:buFont typeface="Arial"/>
              <a:buChar char="•"/>
              <a:defRPr b="0" i="0" sz="4919" u="none" cap="none" strike="noStrike">
                <a:solidFill>
                  <a:schemeClr val="dk1"/>
                </a:solidFill>
                <a:latin typeface="Calibri"/>
                <a:ea typeface="Calibri"/>
                <a:cs typeface="Calibri"/>
                <a:sym typeface="Calibri"/>
              </a:defRPr>
            </a:lvl7pPr>
            <a:lvl8pPr indent="-540956" lvl="7" marL="3657600" marR="0" rtl="0" algn="l">
              <a:lnSpc>
                <a:spcPct val="90000"/>
              </a:lnSpc>
              <a:spcBef>
                <a:spcPts val="1366"/>
              </a:spcBef>
              <a:spcAft>
                <a:spcPts val="0"/>
              </a:spcAft>
              <a:buClr>
                <a:schemeClr val="dk1"/>
              </a:buClr>
              <a:buSzPts val="4919"/>
              <a:buFont typeface="Arial"/>
              <a:buChar char="•"/>
              <a:defRPr b="0" i="0" sz="4919" u="none" cap="none" strike="noStrike">
                <a:solidFill>
                  <a:schemeClr val="dk1"/>
                </a:solidFill>
                <a:latin typeface="Calibri"/>
                <a:ea typeface="Calibri"/>
                <a:cs typeface="Calibri"/>
                <a:sym typeface="Calibri"/>
              </a:defRPr>
            </a:lvl8pPr>
            <a:lvl9pPr indent="-540956" lvl="8" marL="4114800" marR="0" rtl="0" algn="l">
              <a:lnSpc>
                <a:spcPct val="90000"/>
              </a:lnSpc>
              <a:spcBef>
                <a:spcPts val="1366"/>
              </a:spcBef>
              <a:spcAft>
                <a:spcPts val="0"/>
              </a:spcAft>
              <a:buClr>
                <a:schemeClr val="dk1"/>
              </a:buClr>
              <a:buSzPts val="4919"/>
              <a:buFont typeface="Arial"/>
              <a:buChar char="•"/>
              <a:defRPr b="0" i="0" sz="4919" u="none" cap="none" strike="noStrike">
                <a:solidFill>
                  <a:schemeClr val="dk1"/>
                </a:solidFill>
                <a:latin typeface="Calibri"/>
                <a:ea typeface="Calibri"/>
                <a:cs typeface="Calibri"/>
                <a:sym typeface="Calibri"/>
              </a:defRPr>
            </a:lvl9pPr>
          </a:lstStyle>
          <a:p/>
        </p:txBody>
      </p:sp>
      <p:sp>
        <p:nvSpPr>
          <p:cNvPr id="8" name="Google Shape;8;p2"/>
          <p:cNvSpPr txBox="1"/>
          <p:nvPr>
            <p:ph idx="10" type="dt"/>
          </p:nvPr>
        </p:nvSpPr>
        <p:spPr>
          <a:xfrm>
            <a:off x="1717982" y="30029347"/>
            <a:ext cx="5622489" cy="1724962"/>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3279"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2"/>
          <p:cNvSpPr txBox="1"/>
          <p:nvPr>
            <p:ph idx="11" type="ftr"/>
          </p:nvPr>
        </p:nvSpPr>
        <p:spPr>
          <a:xfrm>
            <a:off x="8277553" y="30029347"/>
            <a:ext cx="8433733" cy="1724962"/>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3279"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2"/>
          <p:cNvSpPr txBox="1"/>
          <p:nvPr>
            <p:ph idx="12" type="sldNum"/>
          </p:nvPr>
        </p:nvSpPr>
        <p:spPr>
          <a:xfrm>
            <a:off x="17648367" y="30029347"/>
            <a:ext cx="5622489" cy="1724962"/>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3279" u="none" cap="none" strike="noStrike">
                <a:solidFill>
                  <a:srgbClr val="888888"/>
                </a:solidFill>
                <a:latin typeface="Calibri"/>
                <a:ea typeface="Calibri"/>
                <a:cs typeface="Calibri"/>
                <a:sym typeface="Calibri"/>
              </a:defRPr>
            </a:lvl1pPr>
            <a:lvl2pPr indent="0" lvl="1" marL="0" marR="0" rtl="0" algn="r">
              <a:spcBef>
                <a:spcPts val="0"/>
              </a:spcBef>
              <a:buNone/>
              <a:defRPr b="0" i="0" sz="3279" u="none" cap="none" strike="noStrike">
                <a:solidFill>
                  <a:srgbClr val="888888"/>
                </a:solidFill>
                <a:latin typeface="Calibri"/>
                <a:ea typeface="Calibri"/>
                <a:cs typeface="Calibri"/>
                <a:sym typeface="Calibri"/>
              </a:defRPr>
            </a:lvl2pPr>
            <a:lvl3pPr indent="0" lvl="2" marL="0" marR="0" rtl="0" algn="r">
              <a:spcBef>
                <a:spcPts val="0"/>
              </a:spcBef>
              <a:buNone/>
              <a:defRPr b="0" i="0" sz="3279" u="none" cap="none" strike="noStrike">
                <a:solidFill>
                  <a:srgbClr val="888888"/>
                </a:solidFill>
                <a:latin typeface="Calibri"/>
                <a:ea typeface="Calibri"/>
                <a:cs typeface="Calibri"/>
                <a:sym typeface="Calibri"/>
              </a:defRPr>
            </a:lvl3pPr>
            <a:lvl4pPr indent="0" lvl="3" marL="0" marR="0" rtl="0" algn="r">
              <a:spcBef>
                <a:spcPts val="0"/>
              </a:spcBef>
              <a:buNone/>
              <a:defRPr b="0" i="0" sz="3279" u="none" cap="none" strike="noStrike">
                <a:solidFill>
                  <a:srgbClr val="888888"/>
                </a:solidFill>
                <a:latin typeface="Calibri"/>
                <a:ea typeface="Calibri"/>
                <a:cs typeface="Calibri"/>
                <a:sym typeface="Calibri"/>
              </a:defRPr>
            </a:lvl4pPr>
            <a:lvl5pPr indent="0" lvl="4" marL="0" marR="0" rtl="0" algn="r">
              <a:spcBef>
                <a:spcPts val="0"/>
              </a:spcBef>
              <a:buNone/>
              <a:defRPr b="0" i="0" sz="3279" u="none" cap="none" strike="noStrike">
                <a:solidFill>
                  <a:srgbClr val="888888"/>
                </a:solidFill>
                <a:latin typeface="Calibri"/>
                <a:ea typeface="Calibri"/>
                <a:cs typeface="Calibri"/>
                <a:sym typeface="Calibri"/>
              </a:defRPr>
            </a:lvl5pPr>
            <a:lvl6pPr indent="0" lvl="5" marL="0" marR="0" rtl="0" algn="r">
              <a:spcBef>
                <a:spcPts val="0"/>
              </a:spcBef>
              <a:buNone/>
              <a:defRPr b="0" i="0" sz="3279" u="none" cap="none" strike="noStrike">
                <a:solidFill>
                  <a:srgbClr val="888888"/>
                </a:solidFill>
                <a:latin typeface="Calibri"/>
                <a:ea typeface="Calibri"/>
                <a:cs typeface="Calibri"/>
                <a:sym typeface="Calibri"/>
              </a:defRPr>
            </a:lvl6pPr>
            <a:lvl7pPr indent="0" lvl="6" marL="0" marR="0" rtl="0" algn="r">
              <a:spcBef>
                <a:spcPts val="0"/>
              </a:spcBef>
              <a:buNone/>
              <a:defRPr b="0" i="0" sz="3279" u="none" cap="none" strike="noStrike">
                <a:solidFill>
                  <a:srgbClr val="888888"/>
                </a:solidFill>
                <a:latin typeface="Calibri"/>
                <a:ea typeface="Calibri"/>
                <a:cs typeface="Calibri"/>
                <a:sym typeface="Calibri"/>
              </a:defRPr>
            </a:lvl7pPr>
            <a:lvl8pPr indent="0" lvl="7" marL="0" marR="0" rtl="0" algn="r">
              <a:spcBef>
                <a:spcPts val="0"/>
              </a:spcBef>
              <a:buNone/>
              <a:defRPr b="0" i="0" sz="3279" u="none" cap="none" strike="noStrike">
                <a:solidFill>
                  <a:srgbClr val="888888"/>
                </a:solidFill>
                <a:latin typeface="Calibri"/>
                <a:ea typeface="Calibri"/>
                <a:cs typeface="Calibri"/>
                <a:sym typeface="Calibri"/>
              </a:defRPr>
            </a:lvl8pPr>
            <a:lvl9pPr indent="0" lvl="8" marL="0" marR="0" rtl="0" algn="r">
              <a:spcBef>
                <a:spcPts val="0"/>
              </a:spcBef>
              <a:buNone/>
              <a:defRPr b="0" i="0" sz="3279"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nvSpPr>
        <p:spPr>
          <a:xfrm>
            <a:off x="700374" y="8594285"/>
            <a:ext cx="11480700" cy="1939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GB" sz="6000" u="none" cap="none" strike="noStrike">
                <a:solidFill>
                  <a:schemeClr val="dk1"/>
                </a:solidFill>
                <a:latin typeface="Arial"/>
                <a:ea typeface="Arial"/>
                <a:cs typeface="Arial"/>
                <a:sym typeface="Arial"/>
              </a:rPr>
              <a:t>Resumen (ÁREA TEMÁTICA: CBS, CI, </a:t>
            </a:r>
            <a:r>
              <a:rPr lang="en-GB" sz="6000">
                <a:solidFill>
                  <a:schemeClr val="dk1"/>
                </a:solidFill>
              </a:rPr>
              <a:t>IACD,</a:t>
            </a:r>
            <a:r>
              <a:rPr b="0" i="0" lang="en-GB" sz="6000" u="none" cap="none" strike="noStrike">
                <a:solidFill>
                  <a:schemeClr val="dk1"/>
                </a:solidFill>
                <a:latin typeface="Arial"/>
                <a:ea typeface="Arial"/>
                <a:cs typeface="Arial"/>
                <a:sym typeface="Arial"/>
              </a:rPr>
              <a:t> ES)</a:t>
            </a:r>
            <a:endParaRPr/>
          </a:p>
        </p:txBody>
      </p:sp>
      <p:sp>
        <p:nvSpPr>
          <p:cNvPr id="85" name="Google Shape;85;p1"/>
          <p:cNvSpPr txBox="1"/>
          <p:nvPr/>
        </p:nvSpPr>
        <p:spPr>
          <a:xfrm>
            <a:off x="757831" y="12659067"/>
            <a:ext cx="5275931" cy="101566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6000">
                <a:solidFill>
                  <a:schemeClr val="dk1"/>
                </a:solidFill>
                <a:latin typeface="Arial"/>
                <a:ea typeface="Arial"/>
                <a:cs typeface="Arial"/>
                <a:sym typeface="Arial"/>
              </a:rPr>
              <a:t>Introducción</a:t>
            </a:r>
            <a:endParaRPr/>
          </a:p>
        </p:txBody>
      </p:sp>
      <p:sp>
        <p:nvSpPr>
          <p:cNvPr id="86" name="Google Shape;86;p1"/>
          <p:cNvSpPr txBox="1"/>
          <p:nvPr/>
        </p:nvSpPr>
        <p:spPr>
          <a:xfrm>
            <a:off x="757831" y="16671301"/>
            <a:ext cx="8606267" cy="101566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6000">
                <a:solidFill>
                  <a:schemeClr val="dk1"/>
                </a:solidFill>
                <a:latin typeface="Arial"/>
                <a:ea typeface="Arial"/>
                <a:cs typeface="Arial"/>
                <a:sym typeface="Arial"/>
              </a:rPr>
              <a:t>Materiales y Métodos</a:t>
            </a:r>
            <a:endParaRPr/>
          </a:p>
        </p:txBody>
      </p:sp>
      <p:sp>
        <p:nvSpPr>
          <p:cNvPr id="87" name="Google Shape;87;p1"/>
          <p:cNvSpPr txBox="1"/>
          <p:nvPr/>
        </p:nvSpPr>
        <p:spPr>
          <a:xfrm>
            <a:off x="814627" y="24722046"/>
            <a:ext cx="4522969" cy="101566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6000">
                <a:solidFill>
                  <a:schemeClr val="dk1"/>
                </a:solidFill>
                <a:latin typeface="Arial"/>
                <a:ea typeface="Arial"/>
                <a:cs typeface="Arial"/>
                <a:sym typeface="Arial"/>
              </a:rPr>
              <a:t>Resultados</a:t>
            </a:r>
            <a:endParaRPr/>
          </a:p>
        </p:txBody>
      </p:sp>
      <p:sp>
        <p:nvSpPr>
          <p:cNvPr id="88" name="Google Shape;88;p1"/>
          <p:cNvSpPr txBox="1"/>
          <p:nvPr/>
        </p:nvSpPr>
        <p:spPr>
          <a:xfrm>
            <a:off x="12855614" y="8598093"/>
            <a:ext cx="5552546" cy="101566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6000">
                <a:solidFill>
                  <a:schemeClr val="dk1"/>
                </a:solidFill>
                <a:latin typeface="Arial"/>
                <a:ea typeface="Arial"/>
                <a:cs typeface="Arial"/>
                <a:sym typeface="Arial"/>
              </a:rPr>
              <a:t>Conclusiones</a:t>
            </a:r>
            <a:endParaRPr/>
          </a:p>
        </p:txBody>
      </p:sp>
      <p:sp>
        <p:nvSpPr>
          <p:cNvPr id="89" name="Google Shape;89;p1"/>
          <p:cNvSpPr txBox="1"/>
          <p:nvPr/>
        </p:nvSpPr>
        <p:spPr>
          <a:xfrm>
            <a:off x="12855614" y="12645136"/>
            <a:ext cx="9478813" cy="101566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6000">
                <a:solidFill>
                  <a:schemeClr val="dk1"/>
                </a:solidFill>
                <a:latin typeface="Arial"/>
                <a:ea typeface="Arial"/>
                <a:cs typeface="Arial"/>
                <a:sym typeface="Arial"/>
              </a:rPr>
              <a:t>Prospectivas</a:t>
            </a:r>
            <a:endParaRPr/>
          </a:p>
        </p:txBody>
      </p:sp>
      <p:sp>
        <p:nvSpPr>
          <p:cNvPr id="90" name="Google Shape;90;p1"/>
          <p:cNvSpPr txBox="1"/>
          <p:nvPr/>
        </p:nvSpPr>
        <p:spPr>
          <a:xfrm>
            <a:off x="12960543" y="16670973"/>
            <a:ext cx="4793235" cy="101566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6000">
                <a:solidFill>
                  <a:schemeClr val="dk1"/>
                </a:solidFill>
                <a:latin typeface="Arial"/>
                <a:ea typeface="Arial"/>
                <a:cs typeface="Arial"/>
                <a:sym typeface="Arial"/>
              </a:rPr>
              <a:t>Referencias</a:t>
            </a:r>
            <a:endParaRPr/>
          </a:p>
        </p:txBody>
      </p:sp>
      <p:sp>
        <p:nvSpPr>
          <p:cNvPr id="91" name="Google Shape;91;p1"/>
          <p:cNvSpPr txBox="1"/>
          <p:nvPr/>
        </p:nvSpPr>
        <p:spPr>
          <a:xfrm>
            <a:off x="685260" y="10654361"/>
            <a:ext cx="11495854" cy="206210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3200">
                <a:solidFill>
                  <a:schemeClr val="dk1"/>
                </a:solidFill>
                <a:latin typeface="Arial"/>
                <a:ea typeface="Arial"/>
                <a:cs typeface="Arial"/>
                <a:sym typeface="Arial"/>
              </a:rPr>
              <a:t>Objetivos</a:t>
            </a:r>
            <a:endParaRPr/>
          </a:p>
          <a:p>
            <a:pPr indent="0" lvl="0" marL="0" marR="0" rtl="0" algn="l">
              <a:spcBef>
                <a:spcPts val="0"/>
              </a:spcBef>
              <a:spcAft>
                <a:spcPts val="0"/>
              </a:spcAft>
              <a:buNone/>
            </a:pPr>
            <a:r>
              <a:rPr lang="en-GB" sz="3200">
                <a:solidFill>
                  <a:schemeClr val="dk1"/>
                </a:solidFill>
                <a:latin typeface="Arial"/>
                <a:ea typeface="Arial"/>
                <a:cs typeface="Arial"/>
                <a:sym typeface="Arial"/>
              </a:rPr>
              <a:t>Metodología </a:t>
            </a:r>
            <a:endParaRPr/>
          </a:p>
          <a:p>
            <a:pPr indent="0" lvl="0" marL="0" marR="0" rtl="0" algn="l">
              <a:spcBef>
                <a:spcPts val="0"/>
              </a:spcBef>
              <a:spcAft>
                <a:spcPts val="0"/>
              </a:spcAft>
              <a:buNone/>
            </a:pPr>
            <a:r>
              <a:rPr lang="en-GB" sz="3200">
                <a:solidFill>
                  <a:schemeClr val="dk1"/>
                </a:solidFill>
                <a:latin typeface="Arial"/>
                <a:ea typeface="Arial"/>
                <a:cs typeface="Arial"/>
                <a:sym typeface="Arial"/>
              </a:rPr>
              <a:t>Contribución</a:t>
            </a:r>
            <a:endParaRPr/>
          </a:p>
          <a:p>
            <a:pPr indent="0" lvl="0" marL="0" marR="0" rtl="0" algn="l">
              <a:spcBef>
                <a:spcPts val="0"/>
              </a:spcBef>
              <a:spcAft>
                <a:spcPts val="0"/>
              </a:spcAft>
              <a:buNone/>
            </a:pPr>
            <a:r>
              <a:t/>
            </a:r>
            <a:endParaRPr sz="3200">
              <a:solidFill>
                <a:schemeClr val="dk1"/>
              </a:solidFill>
              <a:latin typeface="Arial"/>
              <a:ea typeface="Arial"/>
              <a:cs typeface="Arial"/>
              <a:sym typeface="Arial"/>
            </a:endParaRPr>
          </a:p>
        </p:txBody>
      </p:sp>
      <p:sp>
        <p:nvSpPr>
          <p:cNvPr id="92" name="Google Shape;92;p1"/>
          <p:cNvSpPr txBox="1"/>
          <p:nvPr/>
        </p:nvSpPr>
        <p:spPr>
          <a:xfrm>
            <a:off x="725174" y="13767490"/>
            <a:ext cx="11455940" cy="3046988"/>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GB" sz="3200">
                <a:solidFill>
                  <a:schemeClr val="dk1"/>
                </a:solidFill>
                <a:latin typeface="Arial"/>
                <a:ea typeface="Arial"/>
                <a:cs typeface="Arial"/>
                <a:sym typeface="Arial"/>
              </a:rPr>
              <a:t>Texto redactado en espacio sencillo.</a:t>
            </a:r>
            <a:endParaRPr/>
          </a:p>
          <a:p>
            <a:pPr indent="0" lvl="0" marL="0" marR="0" rtl="0" algn="just">
              <a:spcBef>
                <a:spcPts val="0"/>
              </a:spcBef>
              <a:spcAft>
                <a:spcPts val="0"/>
              </a:spcAft>
              <a:buNone/>
            </a:pPr>
            <a:r>
              <a:rPr lang="en-GB" sz="3200">
                <a:solidFill>
                  <a:schemeClr val="dk1"/>
                </a:solidFill>
                <a:latin typeface="Arial"/>
                <a:ea typeface="Arial"/>
                <a:cs typeface="Arial"/>
                <a:sym typeface="Arial"/>
              </a:rPr>
              <a:t>Explicación del tema en general y explicar porque es importante.</a:t>
            </a:r>
            <a:endParaRPr/>
          </a:p>
          <a:p>
            <a:pPr indent="0" lvl="0" marL="0" marR="0" rtl="0" algn="just">
              <a:spcBef>
                <a:spcPts val="0"/>
              </a:spcBef>
              <a:spcAft>
                <a:spcPts val="0"/>
              </a:spcAft>
              <a:buNone/>
            </a:pPr>
            <a:r>
              <a:rPr lang="en-GB" sz="3200">
                <a:solidFill>
                  <a:schemeClr val="dk1"/>
                </a:solidFill>
                <a:latin typeface="Arial"/>
                <a:ea typeface="Arial"/>
                <a:cs typeface="Arial"/>
                <a:sym typeface="Arial"/>
              </a:rPr>
              <a:t>¿Cuál es su valor agregado respecto de las demás técnicas?</a:t>
            </a:r>
            <a:endParaRPr/>
          </a:p>
          <a:p>
            <a:pPr indent="0" lvl="0" marL="0" marR="0" rtl="0" algn="l">
              <a:spcBef>
                <a:spcPts val="0"/>
              </a:spcBef>
              <a:spcAft>
                <a:spcPts val="0"/>
              </a:spcAft>
              <a:buNone/>
            </a:pPr>
            <a:r>
              <a:t/>
            </a:r>
            <a:endParaRPr sz="3200">
              <a:solidFill>
                <a:schemeClr val="dk1"/>
              </a:solidFill>
              <a:latin typeface="Arial"/>
              <a:ea typeface="Arial"/>
              <a:cs typeface="Arial"/>
              <a:sym typeface="Arial"/>
            </a:endParaRPr>
          </a:p>
        </p:txBody>
      </p:sp>
      <p:sp>
        <p:nvSpPr>
          <p:cNvPr id="93" name="Google Shape;93;p1"/>
          <p:cNvSpPr txBox="1"/>
          <p:nvPr/>
        </p:nvSpPr>
        <p:spPr>
          <a:xfrm>
            <a:off x="12807726" y="10537638"/>
            <a:ext cx="11434344" cy="1077218"/>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GB" sz="3200">
                <a:solidFill>
                  <a:schemeClr val="dk1"/>
                </a:solidFill>
                <a:latin typeface="Arial"/>
                <a:ea typeface="Arial"/>
                <a:cs typeface="Arial"/>
                <a:sym typeface="Arial"/>
              </a:rPr>
              <a:t>Explicar con claridad los resultados obtenidos y las posibilidades de mejora.</a:t>
            </a:r>
            <a:endParaRPr sz="3200">
              <a:solidFill>
                <a:schemeClr val="dk1"/>
              </a:solidFill>
              <a:latin typeface="Arial"/>
              <a:ea typeface="Arial"/>
              <a:cs typeface="Arial"/>
              <a:sym typeface="Arial"/>
            </a:endParaRPr>
          </a:p>
        </p:txBody>
      </p:sp>
      <p:sp>
        <p:nvSpPr>
          <p:cNvPr id="94" name="Google Shape;94;p1"/>
          <p:cNvSpPr txBox="1"/>
          <p:nvPr/>
        </p:nvSpPr>
        <p:spPr>
          <a:xfrm>
            <a:off x="12869391" y="13715984"/>
            <a:ext cx="11525496" cy="1077218"/>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GB" sz="3200">
                <a:solidFill>
                  <a:schemeClr val="dk1"/>
                </a:solidFill>
                <a:latin typeface="Arial"/>
                <a:ea typeface="Arial"/>
                <a:cs typeface="Arial"/>
                <a:sym typeface="Arial"/>
              </a:rPr>
              <a:t>Enfocar claramente cada una de sus características a  perspectiva futura.</a:t>
            </a:r>
            <a:endParaRPr/>
          </a:p>
        </p:txBody>
      </p:sp>
      <p:sp>
        <p:nvSpPr>
          <p:cNvPr id="95" name="Google Shape;95;p1"/>
          <p:cNvSpPr txBox="1"/>
          <p:nvPr/>
        </p:nvSpPr>
        <p:spPr>
          <a:xfrm>
            <a:off x="12884762" y="17735518"/>
            <a:ext cx="11248870" cy="6001643"/>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GB" sz="3200">
                <a:solidFill>
                  <a:schemeClr val="dk1"/>
                </a:solidFill>
                <a:latin typeface="Arial"/>
                <a:ea typeface="Arial"/>
                <a:cs typeface="Arial"/>
                <a:sym typeface="Arial"/>
              </a:rPr>
              <a:t>Utilizar sistema APA. No deben estar numerados, tampoco con viñetas, sin embargo, en caso necesario de numerar será porque se hace referencia o mención en alguna parte del póster.</a:t>
            </a:r>
            <a:endParaRPr/>
          </a:p>
          <a:p>
            <a:pPr indent="0" lvl="0" marL="0" marR="0" rtl="0" algn="just">
              <a:spcBef>
                <a:spcPts val="0"/>
              </a:spcBef>
              <a:spcAft>
                <a:spcPts val="0"/>
              </a:spcAft>
              <a:buNone/>
            </a:pPr>
            <a:r>
              <a:t/>
            </a:r>
            <a:endParaRPr sz="3200">
              <a:solidFill>
                <a:schemeClr val="dk1"/>
              </a:solidFill>
              <a:latin typeface="Arial"/>
              <a:ea typeface="Arial"/>
              <a:cs typeface="Arial"/>
              <a:sym typeface="Arial"/>
            </a:endParaRPr>
          </a:p>
          <a:p>
            <a:pPr indent="0" lvl="0" marL="0" marR="0" rtl="0" algn="just">
              <a:spcBef>
                <a:spcPts val="0"/>
              </a:spcBef>
              <a:spcAft>
                <a:spcPts val="0"/>
              </a:spcAft>
              <a:buNone/>
            </a:pPr>
            <a:r>
              <a:rPr lang="en-GB" sz="3200">
                <a:solidFill>
                  <a:schemeClr val="dk1"/>
                </a:solidFill>
                <a:latin typeface="Arial"/>
                <a:ea typeface="Arial"/>
                <a:cs typeface="Arial"/>
                <a:sym typeface="Arial"/>
              </a:rPr>
              <a:t>Utilizar Alfabeto Romano, todas las referencias que ha utilizado deben estar en el Alfabeto romano, incluso si usted ha citado un Artículo, libro en cualquiera de los idiomas oficiales de la Organización de las Naciones Unidas (Inglés, Francés, Alemán, Chino, Ruso, Portugués, Italiano, Español, Árabe), debe escribir la referencia en escritura romana y no en cualquiera de los idiomas oficiales.</a:t>
            </a:r>
            <a:endParaRPr/>
          </a:p>
          <a:p>
            <a:pPr indent="0" lvl="0" marL="0" marR="0" rtl="0" algn="l">
              <a:spcBef>
                <a:spcPts val="0"/>
              </a:spcBef>
              <a:spcAft>
                <a:spcPts val="0"/>
              </a:spcAft>
              <a:buNone/>
            </a:pPr>
            <a:r>
              <a:t/>
            </a:r>
            <a:endParaRPr sz="3200">
              <a:solidFill>
                <a:schemeClr val="dk1"/>
              </a:solidFill>
              <a:latin typeface="Arial"/>
              <a:ea typeface="Arial"/>
              <a:cs typeface="Arial"/>
              <a:sym typeface="Arial"/>
            </a:endParaRPr>
          </a:p>
        </p:txBody>
      </p:sp>
      <p:sp>
        <p:nvSpPr>
          <p:cNvPr id="96" name="Google Shape;96;p1"/>
          <p:cNvSpPr txBox="1"/>
          <p:nvPr/>
        </p:nvSpPr>
        <p:spPr>
          <a:xfrm>
            <a:off x="940869" y="25882086"/>
            <a:ext cx="11137740"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3200">
                <a:solidFill>
                  <a:schemeClr val="dk1"/>
                </a:solidFill>
                <a:latin typeface="Arial"/>
                <a:ea typeface="Arial"/>
                <a:cs typeface="Arial"/>
                <a:sym typeface="Arial"/>
              </a:rPr>
              <a:t>Los resultados deberán ser por sección. </a:t>
            </a:r>
            <a:endParaRPr sz="3200">
              <a:solidFill>
                <a:schemeClr val="dk1"/>
              </a:solidFill>
              <a:latin typeface="Arial"/>
              <a:ea typeface="Arial"/>
              <a:cs typeface="Arial"/>
              <a:sym typeface="Arial"/>
            </a:endParaRPr>
          </a:p>
        </p:txBody>
      </p:sp>
      <p:sp>
        <p:nvSpPr>
          <p:cNvPr id="97" name="Google Shape;97;p1"/>
          <p:cNvSpPr/>
          <p:nvPr/>
        </p:nvSpPr>
        <p:spPr>
          <a:xfrm>
            <a:off x="685261" y="5044759"/>
            <a:ext cx="23709626" cy="4273969"/>
          </a:xfrm>
          <a:prstGeom prst="rect">
            <a:avLst/>
          </a:prstGeom>
          <a:noFill/>
          <a:ln>
            <a:noFill/>
          </a:ln>
        </p:spPr>
        <p:txBody>
          <a:bodyPr anchorCtr="0" anchor="t" bIns="60950" lIns="121900" spcFirstLastPara="1" rIns="121900" wrap="square" tIns="60950">
            <a:noAutofit/>
          </a:bodyPr>
          <a:lstStyle/>
          <a:p>
            <a:pPr indent="0" lvl="0" marL="0" marR="0" rtl="0" algn="just">
              <a:lnSpc>
                <a:spcPct val="115000"/>
              </a:lnSpc>
              <a:spcBef>
                <a:spcPts val="0"/>
              </a:spcBef>
              <a:spcAft>
                <a:spcPts val="0"/>
              </a:spcAft>
              <a:buNone/>
            </a:pPr>
            <a:r>
              <a:rPr b="0" lang="en-GB" sz="2200" u="none">
                <a:solidFill>
                  <a:schemeClr val="dk1"/>
                </a:solidFill>
                <a:latin typeface="Arial"/>
                <a:ea typeface="Arial"/>
                <a:cs typeface="Arial"/>
                <a:sym typeface="Arial"/>
              </a:rPr>
              <a:t>Apellidos (EN MAYUSCULAS), Nombre de 1</a:t>
            </a:r>
            <a:r>
              <a:rPr b="0" baseline="30000" lang="en-GB" sz="2200" u="none">
                <a:solidFill>
                  <a:schemeClr val="dk1"/>
                </a:solidFill>
                <a:latin typeface="Arial"/>
                <a:ea typeface="Arial"/>
                <a:cs typeface="Arial"/>
                <a:sym typeface="Arial"/>
              </a:rPr>
              <a:t>er</a:t>
            </a:r>
            <a:r>
              <a:rPr b="0" lang="en-GB" sz="2200" u="none">
                <a:solidFill>
                  <a:schemeClr val="dk1"/>
                </a:solidFill>
                <a:latin typeface="Arial"/>
                <a:ea typeface="Arial"/>
                <a:cs typeface="Arial"/>
                <a:sym typeface="Arial"/>
              </a:rPr>
              <a:t> Autor†*, Apellidos (EN MAYUSCULAS), Nombre de 2</a:t>
            </a:r>
            <a:r>
              <a:rPr b="0" baseline="30000" lang="en-GB" sz="2200" u="none">
                <a:solidFill>
                  <a:schemeClr val="dk1"/>
                </a:solidFill>
                <a:latin typeface="Arial"/>
                <a:ea typeface="Arial"/>
                <a:cs typeface="Arial"/>
                <a:sym typeface="Arial"/>
              </a:rPr>
              <a:t>do</a:t>
            </a:r>
            <a:r>
              <a:rPr b="0" lang="en-GB" sz="2200" u="none">
                <a:solidFill>
                  <a:schemeClr val="dk1"/>
                </a:solidFill>
                <a:latin typeface="Arial"/>
                <a:ea typeface="Arial"/>
                <a:cs typeface="Arial"/>
                <a:sym typeface="Arial"/>
              </a:rPr>
              <a:t> Autor, Apellidos (EN MAYUSCULAS), Nombre de 3</a:t>
            </a:r>
            <a:r>
              <a:rPr b="0" baseline="30000" lang="en-GB" sz="2200" u="none">
                <a:solidFill>
                  <a:schemeClr val="dk1"/>
                </a:solidFill>
                <a:latin typeface="Arial"/>
                <a:ea typeface="Arial"/>
                <a:cs typeface="Arial"/>
                <a:sym typeface="Arial"/>
              </a:rPr>
              <a:t>er</a:t>
            </a:r>
            <a:r>
              <a:rPr b="0" lang="en-GB" sz="2200" u="none">
                <a:solidFill>
                  <a:schemeClr val="dk1"/>
                </a:solidFill>
                <a:latin typeface="Arial"/>
                <a:ea typeface="Arial"/>
                <a:cs typeface="Arial"/>
                <a:sym typeface="Arial"/>
              </a:rPr>
              <a:t> Autor y Apellidos (EN MAYUSCULAS), Nombre de 4</a:t>
            </a:r>
            <a:r>
              <a:rPr b="0" baseline="30000" lang="en-GB" sz="2200" u="none">
                <a:solidFill>
                  <a:schemeClr val="dk1"/>
                </a:solidFill>
                <a:latin typeface="Arial"/>
                <a:ea typeface="Arial"/>
                <a:cs typeface="Arial"/>
                <a:sym typeface="Arial"/>
              </a:rPr>
              <a:t>to</a:t>
            </a:r>
            <a:r>
              <a:rPr b="0" lang="en-GB" sz="2200" u="none">
                <a:solidFill>
                  <a:schemeClr val="dk1"/>
                </a:solidFill>
                <a:latin typeface="Arial"/>
                <a:ea typeface="Arial"/>
                <a:cs typeface="Arial"/>
                <a:sym typeface="Arial"/>
              </a:rPr>
              <a:t> Autor.</a:t>
            </a:r>
            <a:endParaRPr b="0" sz="2200" u="none">
              <a:solidFill>
                <a:schemeClr val="dk1"/>
              </a:solidFill>
              <a:latin typeface="Arial"/>
              <a:ea typeface="Arial"/>
              <a:cs typeface="Arial"/>
              <a:sym typeface="Arial"/>
            </a:endParaRPr>
          </a:p>
          <a:p>
            <a:pPr indent="0" lvl="0" marL="0" marR="0" rtl="0" algn="l">
              <a:spcBef>
                <a:spcPts val="0"/>
              </a:spcBef>
              <a:spcAft>
                <a:spcPts val="0"/>
              </a:spcAft>
              <a:buNone/>
            </a:pPr>
            <a:r>
              <a:rPr b="0" lang="en-GB" sz="2200" u="none">
                <a:solidFill>
                  <a:schemeClr val="dk1"/>
                </a:solidFill>
                <a:latin typeface="Arial"/>
                <a:ea typeface="Arial"/>
                <a:cs typeface="Arial"/>
                <a:sym typeface="Arial"/>
              </a:rPr>
              <a:t>ID 1</a:t>
            </a:r>
            <a:r>
              <a:rPr b="0" baseline="30000" lang="en-GB" sz="2200" u="none">
                <a:solidFill>
                  <a:schemeClr val="dk1"/>
                </a:solidFill>
                <a:latin typeface="Arial"/>
                <a:ea typeface="Arial"/>
                <a:cs typeface="Arial"/>
                <a:sym typeface="Arial"/>
              </a:rPr>
              <a:t>er</a:t>
            </a:r>
            <a:r>
              <a:rPr b="0" lang="en-GB" sz="2200" u="none">
                <a:solidFill>
                  <a:schemeClr val="dk1"/>
                </a:solidFill>
                <a:latin typeface="Arial"/>
                <a:ea typeface="Arial"/>
                <a:cs typeface="Arial"/>
                <a:sym typeface="Arial"/>
              </a:rPr>
              <a:t> autor: (ORC ID - Researcher ID Thomson, arXiv Autor ID - PubMed Autor ID - Open ID) y </a:t>
            </a:r>
            <a:r>
              <a:rPr lang="en-GB" sz="2200">
                <a:solidFill>
                  <a:schemeClr val="dk1"/>
                </a:solidFill>
              </a:rPr>
              <a:t>P</a:t>
            </a:r>
            <a:r>
              <a:rPr b="0" lang="en-GB" sz="2200" u="none">
                <a:solidFill>
                  <a:schemeClr val="dk1"/>
                </a:solidFill>
                <a:latin typeface="Arial"/>
                <a:ea typeface="Arial"/>
                <a:cs typeface="Arial"/>
                <a:sym typeface="Arial"/>
              </a:rPr>
              <a:t>U </a:t>
            </a:r>
            <a:r>
              <a:rPr lang="en-GB" sz="2200">
                <a:solidFill>
                  <a:schemeClr val="dk1"/>
                </a:solidFill>
              </a:rPr>
              <a:t>(SECIHTI)</a:t>
            </a:r>
            <a:r>
              <a:rPr b="0" lang="en-GB" sz="2200" u="none">
                <a:solidFill>
                  <a:schemeClr val="dk1"/>
                </a:solidFill>
                <a:latin typeface="Arial"/>
                <a:ea typeface="Arial"/>
                <a:cs typeface="Arial"/>
                <a:sym typeface="Arial"/>
              </a:rPr>
              <a:t> 1</a:t>
            </a:r>
            <a:r>
              <a:rPr b="0" baseline="30000" lang="en-GB" sz="2200" u="none">
                <a:solidFill>
                  <a:schemeClr val="dk1"/>
                </a:solidFill>
                <a:latin typeface="Arial"/>
                <a:ea typeface="Arial"/>
                <a:cs typeface="Arial"/>
                <a:sym typeface="Arial"/>
              </a:rPr>
              <a:t>er</a:t>
            </a:r>
            <a:r>
              <a:rPr b="0" lang="en-GB" sz="2200" u="none">
                <a:solidFill>
                  <a:schemeClr val="dk1"/>
                </a:solidFill>
                <a:latin typeface="Arial"/>
                <a:ea typeface="Arial"/>
                <a:cs typeface="Arial"/>
                <a:sym typeface="Arial"/>
              </a:rPr>
              <a:t> autor (No.10 Times New Roman)</a:t>
            </a:r>
            <a:endParaRPr b="0" sz="2200" u="none">
              <a:solidFill>
                <a:schemeClr val="dk1"/>
              </a:solidFill>
              <a:latin typeface="Arial"/>
              <a:ea typeface="Arial"/>
              <a:cs typeface="Arial"/>
              <a:sym typeface="Arial"/>
            </a:endParaRPr>
          </a:p>
          <a:p>
            <a:pPr indent="0" lvl="0" marL="0" marR="0" rtl="0" algn="l">
              <a:spcBef>
                <a:spcPts val="0"/>
              </a:spcBef>
              <a:spcAft>
                <a:spcPts val="0"/>
              </a:spcAft>
              <a:buNone/>
            </a:pPr>
            <a:r>
              <a:rPr b="0" lang="en-GB" sz="2200" u="none">
                <a:solidFill>
                  <a:schemeClr val="dk1"/>
                </a:solidFill>
                <a:latin typeface="Arial"/>
                <a:ea typeface="Arial"/>
                <a:cs typeface="Arial"/>
                <a:sym typeface="Arial"/>
              </a:rPr>
              <a:t>ID 2</a:t>
            </a:r>
            <a:r>
              <a:rPr b="0" baseline="30000" lang="en-GB" sz="2200" u="none">
                <a:solidFill>
                  <a:schemeClr val="dk1"/>
                </a:solidFill>
                <a:latin typeface="Arial"/>
                <a:ea typeface="Arial"/>
                <a:cs typeface="Arial"/>
                <a:sym typeface="Arial"/>
              </a:rPr>
              <a:t>do</a:t>
            </a:r>
            <a:r>
              <a:rPr b="0" lang="en-GB" sz="2200" u="none">
                <a:solidFill>
                  <a:schemeClr val="dk1"/>
                </a:solidFill>
                <a:latin typeface="Arial"/>
                <a:ea typeface="Arial"/>
                <a:cs typeface="Arial"/>
                <a:sym typeface="Arial"/>
              </a:rPr>
              <a:t> autor: (ORC ID - Researcher ID Thomson, arXiv Autor ID - PubMed Autor ID - Open ID) y </a:t>
            </a:r>
            <a:r>
              <a:rPr lang="en-GB" sz="2200">
                <a:solidFill>
                  <a:schemeClr val="dk1"/>
                </a:solidFill>
              </a:rPr>
              <a:t>P</a:t>
            </a:r>
            <a:r>
              <a:rPr b="0" lang="en-GB" sz="2200" u="none">
                <a:solidFill>
                  <a:schemeClr val="dk1"/>
                </a:solidFill>
                <a:latin typeface="Arial"/>
                <a:ea typeface="Arial"/>
                <a:cs typeface="Arial"/>
                <a:sym typeface="Arial"/>
              </a:rPr>
              <a:t>U </a:t>
            </a:r>
            <a:r>
              <a:rPr lang="en-GB" sz="2200">
                <a:solidFill>
                  <a:schemeClr val="dk1"/>
                </a:solidFill>
              </a:rPr>
              <a:t>(SECIHTI) </a:t>
            </a:r>
            <a:r>
              <a:rPr b="0" lang="en-GB" sz="2200" u="none">
                <a:solidFill>
                  <a:schemeClr val="dk1"/>
                </a:solidFill>
                <a:latin typeface="Arial"/>
                <a:ea typeface="Arial"/>
                <a:cs typeface="Arial"/>
                <a:sym typeface="Arial"/>
              </a:rPr>
              <a:t>2</a:t>
            </a:r>
            <a:r>
              <a:rPr b="0" baseline="30000" lang="en-GB" sz="2200" u="none">
                <a:solidFill>
                  <a:schemeClr val="dk1"/>
                </a:solidFill>
                <a:latin typeface="Arial"/>
                <a:ea typeface="Arial"/>
                <a:cs typeface="Arial"/>
                <a:sym typeface="Arial"/>
              </a:rPr>
              <a:t>do</a:t>
            </a:r>
            <a:r>
              <a:rPr b="0" lang="en-GB" sz="2200" u="none">
                <a:solidFill>
                  <a:schemeClr val="dk1"/>
                </a:solidFill>
                <a:latin typeface="Arial"/>
                <a:ea typeface="Arial"/>
                <a:cs typeface="Arial"/>
                <a:sym typeface="Arial"/>
              </a:rPr>
              <a:t> autor (No.10 Times New Roman)</a:t>
            </a:r>
            <a:endParaRPr/>
          </a:p>
          <a:p>
            <a:pPr indent="0" lvl="0" marL="0" marR="0" rtl="0" algn="l">
              <a:spcBef>
                <a:spcPts val="0"/>
              </a:spcBef>
              <a:spcAft>
                <a:spcPts val="0"/>
              </a:spcAft>
              <a:buNone/>
            </a:pPr>
            <a:r>
              <a:rPr b="0" lang="en-GB" sz="2200" u="none">
                <a:solidFill>
                  <a:schemeClr val="dk1"/>
                </a:solidFill>
                <a:latin typeface="Arial"/>
                <a:ea typeface="Arial"/>
                <a:cs typeface="Arial"/>
                <a:sym typeface="Arial"/>
              </a:rPr>
              <a:t>ID 3</a:t>
            </a:r>
            <a:r>
              <a:rPr b="0" baseline="30000" lang="en-GB" sz="2200" u="none">
                <a:solidFill>
                  <a:schemeClr val="dk1"/>
                </a:solidFill>
                <a:latin typeface="Arial"/>
                <a:ea typeface="Arial"/>
                <a:cs typeface="Arial"/>
                <a:sym typeface="Arial"/>
              </a:rPr>
              <a:t>er</a:t>
            </a:r>
            <a:r>
              <a:rPr b="0" lang="en-GB" sz="2200" u="none">
                <a:solidFill>
                  <a:schemeClr val="dk1"/>
                </a:solidFill>
                <a:latin typeface="Arial"/>
                <a:ea typeface="Arial"/>
                <a:cs typeface="Arial"/>
                <a:sym typeface="Arial"/>
              </a:rPr>
              <a:t> autor: (ORC ID - Researcher ID Thomson, arXiv Autor ID - PubMed Autor ID - Open ID) y </a:t>
            </a:r>
            <a:r>
              <a:rPr lang="en-GB" sz="2200">
                <a:solidFill>
                  <a:schemeClr val="dk1"/>
                </a:solidFill>
              </a:rPr>
              <a:t>P</a:t>
            </a:r>
            <a:r>
              <a:rPr b="0" lang="en-GB" sz="2200" u="none">
                <a:solidFill>
                  <a:schemeClr val="dk1"/>
                </a:solidFill>
                <a:latin typeface="Arial"/>
                <a:ea typeface="Arial"/>
                <a:cs typeface="Arial"/>
                <a:sym typeface="Arial"/>
              </a:rPr>
              <a:t>U </a:t>
            </a:r>
            <a:r>
              <a:rPr lang="en-GB" sz="2200">
                <a:solidFill>
                  <a:schemeClr val="dk1"/>
                </a:solidFill>
              </a:rPr>
              <a:t>(SECIHTI) </a:t>
            </a:r>
            <a:r>
              <a:rPr b="0" lang="en-GB" sz="2200" u="none">
                <a:solidFill>
                  <a:schemeClr val="dk1"/>
                </a:solidFill>
                <a:latin typeface="Arial"/>
                <a:ea typeface="Arial"/>
                <a:cs typeface="Arial"/>
                <a:sym typeface="Arial"/>
              </a:rPr>
              <a:t>3</a:t>
            </a:r>
            <a:r>
              <a:rPr b="0" baseline="30000" lang="en-GB" sz="2200" u="none">
                <a:solidFill>
                  <a:schemeClr val="dk1"/>
                </a:solidFill>
                <a:latin typeface="Arial"/>
                <a:ea typeface="Arial"/>
                <a:cs typeface="Arial"/>
                <a:sym typeface="Arial"/>
              </a:rPr>
              <a:t>er</a:t>
            </a:r>
            <a:r>
              <a:rPr b="0" lang="en-GB" sz="2200" u="none">
                <a:solidFill>
                  <a:schemeClr val="dk1"/>
                </a:solidFill>
                <a:latin typeface="Arial"/>
                <a:ea typeface="Arial"/>
                <a:cs typeface="Arial"/>
                <a:sym typeface="Arial"/>
              </a:rPr>
              <a:t> autor (No.10 Times New Roman)</a:t>
            </a:r>
            <a:endParaRPr/>
          </a:p>
          <a:p>
            <a:pPr indent="0" lvl="0" marL="0" marR="0" rtl="0" algn="l">
              <a:spcBef>
                <a:spcPts val="0"/>
              </a:spcBef>
              <a:spcAft>
                <a:spcPts val="0"/>
              </a:spcAft>
              <a:buNone/>
            </a:pPr>
            <a:r>
              <a:rPr b="0" lang="en-GB" sz="2200" u="none">
                <a:solidFill>
                  <a:schemeClr val="dk1"/>
                </a:solidFill>
                <a:latin typeface="Arial"/>
                <a:ea typeface="Arial"/>
                <a:cs typeface="Arial"/>
                <a:sym typeface="Arial"/>
              </a:rPr>
              <a:t>ID 4</a:t>
            </a:r>
            <a:r>
              <a:rPr b="0" baseline="30000" lang="en-GB" sz="2200" u="none">
                <a:solidFill>
                  <a:schemeClr val="dk1"/>
                </a:solidFill>
                <a:latin typeface="Arial"/>
                <a:ea typeface="Arial"/>
                <a:cs typeface="Arial"/>
                <a:sym typeface="Arial"/>
              </a:rPr>
              <a:t>to</a:t>
            </a:r>
            <a:r>
              <a:rPr b="0" lang="en-GB" sz="2200" u="none">
                <a:solidFill>
                  <a:schemeClr val="dk1"/>
                </a:solidFill>
                <a:latin typeface="Arial"/>
                <a:ea typeface="Arial"/>
                <a:cs typeface="Arial"/>
                <a:sym typeface="Arial"/>
              </a:rPr>
              <a:t> autor: (ORC ID - Researcher ID Thomson, arXiv Autor ID - PubMed Autor ID - Open ID) y </a:t>
            </a:r>
            <a:r>
              <a:rPr lang="en-GB" sz="2200">
                <a:solidFill>
                  <a:schemeClr val="dk1"/>
                </a:solidFill>
              </a:rPr>
              <a:t>P</a:t>
            </a:r>
            <a:r>
              <a:rPr b="0" lang="en-GB" sz="2200" u="none">
                <a:solidFill>
                  <a:schemeClr val="dk1"/>
                </a:solidFill>
                <a:latin typeface="Arial"/>
                <a:ea typeface="Arial"/>
                <a:cs typeface="Arial"/>
                <a:sym typeface="Arial"/>
              </a:rPr>
              <a:t>U </a:t>
            </a:r>
            <a:r>
              <a:rPr lang="en-GB" sz="2200">
                <a:solidFill>
                  <a:schemeClr val="dk1"/>
                </a:solidFill>
              </a:rPr>
              <a:t>(SECIHTI) </a:t>
            </a:r>
            <a:r>
              <a:rPr b="0" lang="en-GB" sz="2200" u="none">
                <a:solidFill>
                  <a:schemeClr val="dk1"/>
                </a:solidFill>
                <a:latin typeface="Arial"/>
                <a:ea typeface="Arial"/>
                <a:cs typeface="Arial"/>
                <a:sym typeface="Arial"/>
              </a:rPr>
              <a:t>4</a:t>
            </a:r>
            <a:r>
              <a:rPr b="0" baseline="30000" lang="en-GB" sz="2200" u="none">
                <a:solidFill>
                  <a:schemeClr val="dk1"/>
                </a:solidFill>
                <a:latin typeface="Arial"/>
                <a:ea typeface="Arial"/>
                <a:cs typeface="Arial"/>
                <a:sym typeface="Arial"/>
              </a:rPr>
              <a:t>to</a:t>
            </a:r>
            <a:r>
              <a:rPr b="0" lang="en-GB" sz="2200" u="none">
                <a:solidFill>
                  <a:schemeClr val="dk1"/>
                </a:solidFill>
                <a:latin typeface="Arial"/>
                <a:ea typeface="Arial"/>
                <a:cs typeface="Arial"/>
                <a:sym typeface="Arial"/>
              </a:rPr>
              <a:t> autor (No.10 Times New Roman)</a:t>
            </a:r>
            <a:endParaRPr/>
          </a:p>
          <a:p>
            <a:pPr indent="0" lvl="0" marL="0" marR="0" rtl="0" algn="l">
              <a:spcBef>
                <a:spcPts val="0"/>
              </a:spcBef>
              <a:spcAft>
                <a:spcPts val="0"/>
              </a:spcAft>
              <a:buNone/>
            </a:pPr>
            <a:r>
              <a:t/>
            </a:r>
            <a:endParaRPr b="0" sz="2200" u="none">
              <a:solidFill>
                <a:schemeClr val="dk1"/>
              </a:solidFill>
              <a:latin typeface="Arial"/>
              <a:ea typeface="Arial"/>
              <a:cs typeface="Arial"/>
              <a:sym typeface="Arial"/>
            </a:endParaRPr>
          </a:p>
          <a:p>
            <a:pPr indent="0" lvl="0" marL="0" marR="0" rtl="0" algn="l">
              <a:spcBef>
                <a:spcPts val="0"/>
              </a:spcBef>
              <a:spcAft>
                <a:spcPts val="0"/>
              </a:spcAft>
              <a:buNone/>
            </a:pPr>
            <a:r>
              <a:rPr b="0" lang="en-GB" sz="2200" u="none">
                <a:solidFill>
                  <a:schemeClr val="dk1"/>
                </a:solidFill>
                <a:latin typeface="Arial"/>
                <a:ea typeface="Arial"/>
                <a:cs typeface="Arial"/>
                <a:sym typeface="Arial"/>
              </a:rPr>
              <a:t>Institución de Afiliación del Autor incluyendo dependencia</a:t>
            </a:r>
            <a:endParaRPr/>
          </a:p>
          <a:p>
            <a:pPr indent="0" lvl="0" marL="0" marR="0" rtl="0" algn="l">
              <a:spcBef>
                <a:spcPts val="0"/>
              </a:spcBef>
              <a:spcAft>
                <a:spcPts val="0"/>
              </a:spcAft>
              <a:buNone/>
            </a:pPr>
            <a:r>
              <a:rPr b="0" lang="en-GB" sz="2200" u="none">
                <a:solidFill>
                  <a:schemeClr val="dk1"/>
                </a:solidFill>
                <a:latin typeface="Arial"/>
                <a:ea typeface="Arial"/>
                <a:cs typeface="Arial"/>
                <a:sym typeface="Arial"/>
              </a:rPr>
              <a:t>Correo institucional</a:t>
            </a:r>
            <a:endParaRPr b="0" sz="2200" u="none">
              <a:solidFill>
                <a:schemeClr val="dk1"/>
              </a:solidFill>
              <a:latin typeface="Arial"/>
              <a:ea typeface="Arial"/>
              <a:cs typeface="Arial"/>
              <a:sym typeface="Arial"/>
            </a:endParaRPr>
          </a:p>
        </p:txBody>
      </p:sp>
      <p:sp>
        <p:nvSpPr>
          <p:cNvPr id="98" name="Google Shape;98;p1"/>
          <p:cNvSpPr txBox="1"/>
          <p:nvPr/>
        </p:nvSpPr>
        <p:spPr>
          <a:xfrm>
            <a:off x="918838" y="17736362"/>
            <a:ext cx="11137740" cy="353943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GB" sz="3200">
                <a:solidFill>
                  <a:schemeClr val="dk1"/>
                </a:solidFill>
                <a:latin typeface="Arial"/>
                <a:ea typeface="Arial"/>
                <a:cs typeface="Arial"/>
                <a:sym typeface="Arial"/>
              </a:rPr>
              <a:t>Dar el significado de las variables en redacción lineal y es importante la comparación de los criterios usados.</a:t>
            </a:r>
            <a:endParaRPr/>
          </a:p>
          <a:p>
            <a:pPr indent="0" lvl="0" marL="0" marR="0" rtl="0" algn="just">
              <a:spcBef>
                <a:spcPts val="0"/>
              </a:spcBef>
              <a:spcAft>
                <a:spcPts val="0"/>
              </a:spcAft>
              <a:buNone/>
            </a:pPr>
            <a:r>
              <a:t/>
            </a:r>
            <a:endParaRPr sz="3200">
              <a:solidFill>
                <a:schemeClr val="dk1"/>
              </a:solidFill>
              <a:latin typeface="Arial"/>
              <a:ea typeface="Arial"/>
              <a:cs typeface="Arial"/>
              <a:sym typeface="Arial"/>
            </a:endParaRPr>
          </a:p>
          <a:p>
            <a:pPr indent="0" lvl="0" marL="0" marR="0" rtl="0" algn="just">
              <a:spcBef>
                <a:spcPts val="0"/>
              </a:spcBef>
              <a:spcAft>
                <a:spcPts val="0"/>
              </a:spcAft>
              <a:buNone/>
            </a:pPr>
            <a:r>
              <a:rPr lang="en-GB" sz="3200">
                <a:solidFill>
                  <a:schemeClr val="dk1"/>
                </a:solidFill>
                <a:latin typeface="Arial"/>
                <a:ea typeface="Arial"/>
                <a:cs typeface="Arial"/>
                <a:sym typeface="Arial"/>
              </a:rPr>
              <a:t>Todo gráfico, tabla y figura debe ser editable en formatos que permitan modificar tamaño, tipo y número de letra, a efectos de edición, estas deberán estar en alta calidad, no pixeladas y deben ser notables aun reduciendo la imagen a escala.</a:t>
            </a:r>
            <a:endParaRPr sz="3200">
              <a:solidFill>
                <a:schemeClr val="dk1"/>
              </a:solidFill>
              <a:latin typeface="Arial"/>
              <a:ea typeface="Arial"/>
              <a:cs typeface="Arial"/>
              <a:sym typeface="Arial"/>
            </a:endParaRPr>
          </a:p>
        </p:txBody>
      </p:sp>
      <p:sp>
        <p:nvSpPr>
          <p:cNvPr id="99" name="Google Shape;99;p1"/>
          <p:cNvSpPr txBox="1"/>
          <p:nvPr/>
        </p:nvSpPr>
        <p:spPr>
          <a:xfrm>
            <a:off x="12807726" y="24722045"/>
            <a:ext cx="6949467" cy="101566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6000">
                <a:solidFill>
                  <a:schemeClr val="dk1"/>
                </a:solidFill>
                <a:latin typeface="Arial"/>
                <a:ea typeface="Arial"/>
                <a:cs typeface="Arial"/>
                <a:sym typeface="Arial"/>
              </a:rPr>
              <a:t>Agradecimientos</a:t>
            </a:r>
            <a:endParaRPr/>
          </a:p>
        </p:txBody>
      </p:sp>
      <p:sp>
        <p:nvSpPr>
          <p:cNvPr id="100" name="Google Shape;100;p1"/>
          <p:cNvSpPr txBox="1"/>
          <p:nvPr/>
        </p:nvSpPr>
        <p:spPr>
          <a:xfrm>
            <a:off x="12807727" y="25882086"/>
            <a:ext cx="11325906" cy="1077218"/>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GB" sz="3200">
                <a:solidFill>
                  <a:schemeClr val="dk1"/>
                </a:solidFill>
                <a:latin typeface="Arial"/>
                <a:ea typeface="Arial"/>
                <a:cs typeface="Arial"/>
                <a:sym typeface="Arial"/>
              </a:rPr>
              <a:t>Indicar si fueron financiados por alguna Institución, Universidad o Empresa.</a:t>
            </a:r>
            <a:endParaRPr sz="3200">
              <a:solidFill>
                <a:schemeClr val="dk1"/>
              </a:solidFill>
              <a:latin typeface="Arial"/>
              <a:ea typeface="Arial"/>
              <a:cs typeface="Arial"/>
              <a:sym typeface="Arial"/>
            </a:endParaRPr>
          </a:p>
        </p:txBody>
      </p:sp>
      <p:sp>
        <p:nvSpPr>
          <p:cNvPr id="101" name="Google Shape;101;p1"/>
          <p:cNvSpPr txBox="1"/>
          <p:nvPr/>
        </p:nvSpPr>
        <p:spPr>
          <a:xfrm>
            <a:off x="5732958" y="3313683"/>
            <a:ext cx="13504552" cy="132343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GB" sz="8000">
                <a:solidFill>
                  <a:schemeClr val="dk1"/>
                </a:solidFill>
                <a:latin typeface="Arial"/>
                <a:ea typeface="Arial"/>
                <a:cs typeface="Arial"/>
                <a:sym typeface="Arial"/>
              </a:rPr>
              <a:t>Título del cartel</a:t>
            </a:r>
            <a:endParaRPr/>
          </a:p>
        </p:txBody>
      </p:sp>
    </p:spTree>
  </p:cSld>
  <p:clrMapOvr>
    <a:masterClrMapping/>
  </p:clrMapOvr>
</p:sld>
</file>

<file path=ppt/theme/theme1.xml><?xml version="1.0" encoding="utf-8"?>
<a:theme xmlns:a="http://schemas.openxmlformats.org/drawingml/2006/main" xmlns:r="http://schemas.openxmlformats.org/officeDocument/2006/relationships" name="Tema de Office">
  <a:themeElements>
    <a:clrScheme name="Tema de 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2023-08-16T14:34:58Z</dcterms:created>
  <dc:creator>1855 Hgo</dc:creator>
</cp:coreProperties>
</file>