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1"/>
  </p:notesMasterIdLst>
  <p:sldIdLst>
    <p:sldId id="256" r:id="rId2"/>
    <p:sldId id="278" r:id="rId3"/>
    <p:sldId id="262" r:id="rId4"/>
    <p:sldId id="257"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5544800" cy="10058400"/>
  <p:notesSz cx="6670675" cy="9777413"/>
  <p:defaultTex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176D"/>
    <a:srgbClr val="D58021"/>
    <a:srgbClr val="691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330" y="90"/>
      </p:cViewPr>
      <p:guideLst/>
    </p:cSldViewPr>
  </p:slideViewPr>
  <p:notesTextViewPr>
    <p:cViewPr>
      <p:scale>
        <a:sx n="1" d="1"/>
        <a:sy n="1" d="1"/>
      </p:scale>
      <p:origin x="0" y="0"/>
    </p:cViewPr>
  </p:notesTextViewPr>
  <p:sorterViewPr>
    <p:cViewPr>
      <p:scale>
        <a:sx n="50" d="100"/>
        <a:sy n="50" d="100"/>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890626" cy="490569"/>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778505" y="0"/>
            <a:ext cx="2890626" cy="490569"/>
          </a:xfrm>
          <a:prstGeom prst="rect">
            <a:avLst/>
          </a:prstGeom>
        </p:spPr>
        <p:txBody>
          <a:bodyPr vert="horz" lIns="91440" tIns="45720" rIns="91440" bIns="45720" rtlCol="0"/>
          <a:lstStyle>
            <a:lvl1pPr algn="r">
              <a:defRPr sz="1200"/>
            </a:lvl1pPr>
          </a:lstStyle>
          <a:p>
            <a:fld id="{D9E976AC-95B1-4D2F-82A1-DD6FDFE59CF6}" type="datetimeFigureOut">
              <a:rPr lang="es-MX" smtClean="0"/>
              <a:t>09/05/2025</a:t>
            </a:fld>
            <a:endParaRPr lang="es-MX"/>
          </a:p>
        </p:txBody>
      </p:sp>
      <p:sp>
        <p:nvSpPr>
          <p:cNvPr id="4" name="Marcador de imagen de diapositiva 3"/>
          <p:cNvSpPr>
            <a:spLocks noGrp="1" noRot="1" noChangeAspect="1"/>
          </p:cNvSpPr>
          <p:nvPr>
            <p:ph type="sldImg" idx="2"/>
          </p:nvPr>
        </p:nvSpPr>
        <p:spPr>
          <a:xfrm>
            <a:off x="785813" y="1222375"/>
            <a:ext cx="5099050" cy="3300413"/>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67068" y="4705380"/>
            <a:ext cx="5336540" cy="3849856"/>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9286846"/>
            <a:ext cx="2890626" cy="490568"/>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778505" y="9286846"/>
            <a:ext cx="2890626" cy="490568"/>
          </a:xfrm>
          <a:prstGeom prst="rect">
            <a:avLst/>
          </a:prstGeom>
        </p:spPr>
        <p:txBody>
          <a:bodyPr vert="horz" lIns="91440" tIns="45720" rIns="91440" bIns="45720" rtlCol="0" anchor="b"/>
          <a:lstStyle>
            <a:lvl1pPr algn="r">
              <a:defRPr sz="1200"/>
            </a:lvl1pPr>
          </a:lstStyle>
          <a:p>
            <a:fld id="{583D5253-89F1-4E0C-923A-B0FD8C23E2B5}" type="slidenum">
              <a:rPr lang="es-MX" smtClean="0"/>
              <a:t>‹Nº›</a:t>
            </a:fld>
            <a:endParaRPr lang="es-MX"/>
          </a:p>
        </p:txBody>
      </p:sp>
    </p:spTree>
    <p:extLst>
      <p:ext uri="{BB962C8B-B14F-4D97-AF65-F5344CB8AC3E}">
        <p14:creationId xmlns:p14="http://schemas.microsoft.com/office/powerpoint/2010/main" val="3324133084"/>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1f3a58d82_0_0:notes"/>
          <p:cNvSpPr txBox="1">
            <a:spLocks noGrp="1"/>
          </p:cNvSpPr>
          <p:nvPr>
            <p:ph type="body" idx="1"/>
          </p:nvPr>
        </p:nvSpPr>
        <p:spPr>
          <a:xfrm>
            <a:off x="667068" y="4705380"/>
            <a:ext cx="5336540" cy="3850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151f3a58d82_0_0:notes"/>
          <p:cNvSpPr>
            <a:spLocks noGrp="1" noRot="1" noChangeAspect="1"/>
          </p:cNvSpPr>
          <p:nvPr>
            <p:ph type="sldImg" idx="2"/>
          </p:nvPr>
        </p:nvSpPr>
        <p:spPr>
          <a:xfrm>
            <a:off x="785813" y="1222375"/>
            <a:ext cx="5099050" cy="3300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95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1f3a58d82_0_0:notes"/>
          <p:cNvSpPr txBox="1">
            <a:spLocks noGrp="1"/>
          </p:cNvSpPr>
          <p:nvPr>
            <p:ph type="body" idx="1"/>
          </p:nvPr>
        </p:nvSpPr>
        <p:spPr>
          <a:xfrm>
            <a:off x="667068" y="4705380"/>
            <a:ext cx="5336540" cy="3850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151f3a58d82_0_0:notes"/>
          <p:cNvSpPr>
            <a:spLocks noGrp="1" noRot="1" noChangeAspect="1"/>
          </p:cNvSpPr>
          <p:nvPr>
            <p:ph type="sldImg" idx="2"/>
          </p:nvPr>
        </p:nvSpPr>
        <p:spPr>
          <a:xfrm>
            <a:off x="785813" y="1222375"/>
            <a:ext cx="5099050" cy="3300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82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1f3a58d82_0_141:notes"/>
          <p:cNvSpPr txBox="1">
            <a:spLocks noGrp="1"/>
          </p:cNvSpPr>
          <p:nvPr>
            <p:ph type="body" idx="1"/>
          </p:nvPr>
        </p:nvSpPr>
        <p:spPr>
          <a:xfrm>
            <a:off x="667068" y="4705380"/>
            <a:ext cx="5336540" cy="3850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51f3a58d82_0_141:notes"/>
          <p:cNvSpPr>
            <a:spLocks noGrp="1" noRot="1" noChangeAspect="1"/>
          </p:cNvSpPr>
          <p:nvPr>
            <p:ph type="sldImg" idx="2"/>
          </p:nvPr>
        </p:nvSpPr>
        <p:spPr>
          <a:xfrm>
            <a:off x="785813" y="1222375"/>
            <a:ext cx="5099050" cy="330041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304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1f3a58d82_1_2117:notes"/>
          <p:cNvSpPr txBox="1">
            <a:spLocks noGrp="1"/>
          </p:cNvSpPr>
          <p:nvPr>
            <p:ph type="body" idx="1"/>
          </p:nvPr>
        </p:nvSpPr>
        <p:spPr>
          <a:xfrm>
            <a:off x="667068" y="4644271"/>
            <a:ext cx="5336540" cy="4399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9" name="Google Shape;519;g151f3a58d82_1_2117:notes"/>
          <p:cNvSpPr>
            <a:spLocks noGrp="1" noRot="1" noChangeAspect="1"/>
          </p:cNvSpPr>
          <p:nvPr>
            <p:ph type="sldImg" idx="2"/>
          </p:nvPr>
        </p:nvSpPr>
        <p:spPr>
          <a:xfrm>
            <a:off x="503238" y="733425"/>
            <a:ext cx="5665787" cy="366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196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51f3a58d82_1_2546:notes"/>
          <p:cNvSpPr txBox="1">
            <a:spLocks noGrp="1"/>
          </p:cNvSpPr>
          <p:nvPr>
            <p:ph type="body" idx="1"/>
          </p:nvPr>
        </p:nvSpPr>
        <p:spPr>
          <a:xfrm>
            <a:off x="667068" y="4644271"/>
            <a:ext cx="5336540" cy="4399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9" name="Google Shape;949;g151f3a58d82_1_2546:notes"/>
          <p:cNvSpPr>
            <a:spLocks noGrp="1" noRot="1" noChangeAspect="1"/>
          </p:cNvSpPr>
          <p:nvPr>
            <p:ph type="sldImg" idx="2"/>
          </p:nvPr>
        </p:nvSpPr>
        <p:spPr>
          <a:xfrm>
            <a:off x="503238" y="733425"/>
            <a:ext cx="5665787" cy="366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7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151f3a58d82_1_3210:notes"/>
          <p:cNvSpPr txBox="1">
            <a:spLocks noGrp="1"/>
          </p:cNvSpPr>
          <p:nvPr>
            <p:ph type="body" idx="1"/>
          </p:nvPr>
        </p:nvSpPr>
        <p:spPr>
          <a:xfrm>
            <a:off x="667068" y="4644271"/>
            <a:ext cx="5336540" cy="4399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4" name="Google Shape;1614;g151f3a58d82_1_3210:notes"/>
          <p:cNvSpPr>
            <a:spLocks noGrp="1" noRot="1" noChangeAspect="1"/>
          </p:cNvSpPr>
          <p:nvPr>
            <p:ph type="sldImg" idx="2"/>
          </p:nvPr>
        </p:nvSpPr>
        <p:spPr>
          <a:xfrm>
            <a:off x="503238" y="733425"/>
            <a:ext cx="5665787" cy="36671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7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1646133"/>
            <a:ext cx="13213080" cy="3501813"/>
          </a:xfrm>
        </p:spPr>
        <p:txBody>
          <a:bodyPr anchor="b"/>
          <a:lstStyle>
            <a:lvl1pPr algn="ctr">
              <a:defRPr sz="8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43100" y="5282989"/>
            <a:ext cx="11658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09/05/2025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69890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09/05/2025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0387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535517"/>
            <a:ext cx="3351848" cy="852402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8706" y="535517"/>
            <a:ext cx="9861233" cy="852402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09/05/2025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53160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20">
  <p:cSld name="4_20">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937197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1_Title Slide">
  <p:cSld name="31_Title Slide">
    <p:bg>
      <p:bgPr>
        <a:solidFill>
          <a:schemeClr val="lt1"/>
        </a:solidFill>
        <a:effectLst/>
      </p:bgPr>
    </p:bg>
    <p:spTree>
      <p:nvGrpSpPr>
        <p:cNvPr id="1" name="Shape 58"/>
        <p:cNvGrpSpPr/>
        <p:nvPr/>
      </p:nvGrpSpPr>
      <p:grpSpPr>
        <a:xfrm>
          <a:off x="0" y="0"/>
          <a:ext cx="0" cy="0"/>
          <a:chOff x="0" y="0"/>
          <a:chExt cx="0" cy="0"/>
        </a:xfrm>
      </p:grpSpPr>
      <p:sp>
        <p:nvSpPr>
          <p:cNvPr id="59" name="Google Shape;59;p18"/>
          <p:cNvSpPr/>
          <p:nvPr/>
        </p:nvSpPr>
        <p:spPr>
          <a:xfrm>
            <a:off x="130628" y="126786"/>
            <a:ext cx="15283500" cy="9804900"/>
          </a:xfrm>
          <a:prstGeom prst="rect">
            <a:avLst/>
          </a:prstGeom>
          <a:solidFill>
            <a:schemeClr val="lt1"/>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2839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3DF646-9AD5-490B-BF06-E1788D634B6A}" type="datetimeFigureOut">
              <a:rPr lang="es-MX" smtClean="0"/>
              <a:t>09/05/2025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954454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90" cy="4184014"/>
          </a:xfrm>
        </p:spPr>
        <p:txBody>
          <a:bodyPr anchor="b"/>
          <a:lstStyle>
            <a:lvl1pPr>
              <a:defRPr sz="88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0610" y="6731215"/>
            <a:ext cx="13407390"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53DF646-9AD5-490B-BF06-E1788D634B6A}" type="datetimeFigureOut">
              <a:rPr lang="es-MX" smtClean="0"/>
              <a:t>09/05/2025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81534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8705" y="2677584"/>
            <a:ext cx="6606540" cy="63819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69555" y="2677584"/>
            <a:ext cx="6606540" cy="63819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53DF646-9AD5-490B-BF06-E1788D634B6A}" type="datetimeFigureOut">
              <a:rPr lang="es-MX" smtClean="0"/>
              <a:t>09/05/2025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478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90" cy="194415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s-ES"/>
              <a:t>Editar el estilo de texto del patrón</a:t>
            </a:r>
          </a:p>
        </p:txBody>
      </p:sp>
      <p:sp>
        <p:nvSpPr>
          <p:cNvPr id="4" name="Content Placeholder 3"/>
          <p:cNvSpPr>
            <a:spLocks noGrp="1"/>
          </p:cNvSpPr>
          <p:nvPr>
            <p:ph sz="half" idx="2"/>
          </p:nvPr>
        </p:nvSpPr>
        <p:spPr>
          <a:xfrm>
            <a:off x="1070731" y="3674110"/>
            <a:ext cx="6576178" cy="54040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s-ES"/>
              <a:t>Editar el estilo de texto del patrón</a:t>
            </a:r>
          </a:p>
        </p:txBody>
      </p:sp>
      <p:sp>
        <p:nvSpPr>
          <p:cNvPr id="6" name="Content Placeholder 5"/>
          <p:cNvSpPr>
            <a:spLocks noGrp="1"/>
          </p:cNvSpPr>
          <p:nvPr>
            <p:ph sz="quarter" idx="4"/>
          </p:nvPr>
        </p:nvSpPr>
        <p:spPr>
          <a:xfrm>
            <a:off x="7869556" y="3674110"/>
            <a:ext cx="6608565" cy="540406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3DF646-9AD5-490B-BF06-E1788D634B6A}" type="datetimeFigureOut">
              <a:rPr lang="es-MX" smtClean="0"/>
              <a:t>09/05/2025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85243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53DF646-9AD5-490B-BF06-E1788D634B6A}" type="datetimeFigureOut">
              <a:rPr lang="es-MX" smtClean="0"/>
              <a:t>09/05/2025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371900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DF646-9AD5-490B-BF06-E1788D634B6A}" type="datetimeFigureOut">
              <a:rPr lang="es-MX" smtClean="0"/>
              <a:t>09/05/2025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23660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s-ES"/>
              <a:t>Haga clic para modificar el estilo de título del patrón</a:t>
            </a:r>
            <a:endParaRPr lang="en-US" dirty="0"/>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s-ES"/>
              <a:t>Editar el estilo de texto del patrón</a:t>
            </a:r>
          </a:p>
        </p:txBody>
      </p:sp>
      <p:sp>
        <p:nvSpPr>
          <p:cNvPr id="5" name="Date Placeholder 4"/>
          <p:cNvSpPr>
            <a:spLocks noGrp="1"/>
          </p:cNvSpPr>
          <p:nvPr>
            <p:ph type="dt" sz="half" idx="10"/>
          </p:nvPr>
        </p:nvSpPr>
        <p:spPr/>
        <p:txBody>
          <a:bodyPr/>
          <a:lstStyle/>
          <a:p>
            <a:fld id="{553DF646-9AD5-490B-BF06-E1788D634B6A}" type="datetimeFigureOut">
              <a:rPr lang="es-MX" smtClean="0"/>
              <a:t>09/05/2025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128504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p:spPr>
        <p:txBody>
          <a:bodyPr anchor="b"/>
          <a:lstStyle>
            <a:lvl1pPr>
              <a:defRPr sz="4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s-ES"/>
              <a:t>Editar el estilo de texto del patrón</a:t>
            </a:r>
          </a:p>
        </p:txBody>
      </p:sp>
      <p:sp>
        <p:nvSpPr>
          <p:cNvPr id="5" name="Date Placeholder 4"/>
          <p:cNvSpPr>
            <a:spLocks noGrp="1"/>
          </p:cNvSpPr>
          <p:nvPr>
            <p:ph type="dt" sz="half" idx="10"/>
          </p:nvPr>
        </p:nvSpPr>
        <p:spPr/>
        <p:txBody>
          <a:bodyPr/>
          <a:lstStyle/>
          <a:p>
            <a:fld id="{553DF646-9AD5-490B-BF06-E1788D634B6A}" type="datetimeFigureOut">
              <a:rPr lang="es-MX" smtClean="0"/>
              <a:t>09/05/2025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64CCB93-29F1-47FD-9A81-2DFA06CE36EB}" type="slidenum">
              <a:rPr lang="es-MX" smtClean="0"/>
              <a:t>‹Nº›</a:t>
            </a:fld>
            <a:endParaRPr lang="es-MX"/>
          </a:p>
        </p:txBody>
      </p:sp>
    </p:spTree>
    <p:extLst>
      <p:ext uri="{BB962C8B-B14F-4D97-AF65-F5344CB8AC3E}">
        <p14:creationId xmlns:p14="http://schemas.microsoft.com/office/powerpoint/2010/main" val="233351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8705" y="535519"/>
            <a:ext cx="13407390" cy="1944159"/>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8705" y="2677584"/>
            <a:ext cx="13407390" cy="638196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8705" y="9322649"/>
            <a:ext cx="34975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553DF646-9AD5-490B-BF06-E1788D634B6A}" type="datetimeFigureOut">
              <a:rPr lang="es-MX" smtClean="0"/>
              <a:t>09/05/2025</a:t>
            </a:fld>
            <a:endParaRPr lang="es-MX"/>
          </a:p>
        </p:txBody>
      </p:sp>
      <p:sp>
        <p:nvSpPr>
          <p:cNvPr id="5" name="Footer Placeholder 4"/>
          <p:cNvSpPr>
            <a:spLocks noGrp="1"/>
          </p:cNvSpPr>
          <p:nvPr>
            <p:ph type="ftr" sz="quarter" idx="3"/>
          </p:nvPr>
        </p:nvSpPr>
        <p:spPr>
          <a:xfrm>
            <a:off x="5149215" y="9322649"/>
            <a:ext cx="524637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978515" y="9322649"/>
            <a:ext cx="34975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B64CCB93-29F1-47FD-9A81-2DFA06CE36EB}" type="slidenum">
              <a:rPr lang="es-MX" smtClean="0"/>
              <a:t>‹Nº›</a:t>
            </a:fld>
            <a:endParaRPr lang="es-MX"/>
          </a:p>
        </p:txBody>
      </p:sp>
    </p:spTree>
    <p:extLst>
      <p:ext uri="{BB962C8B-B14F-4D97-AF65-F5344CB8AC3E}">
        <p14:creationId xmlns:p14="http://schemas.microsoft.com/office/powerpoint/2010/main" val="22109420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1341150" rtl="0" eaLnBrk="1" latinLnBrk="0" hangingPunct="1">
        <a:lnSpc>
          <a:spcPct val="90000"/>
        </a:lnSpc>
        <a:spcBef>
          <a:spcPct val="0"/>
        </a:spcBef>
        <a:buNone/>
        <a:defRPr sz="6453" kern="1200">
          <a:solidFill>
            <a:schemeClr val="tx1"/>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79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37;p26"/>
          <p:cNvSpPr txBox="1"/>
          <p:nvPr/>
        </p:nvSpPr>
        <p:spPr>
          <a:xfrm>
            <a:off x="751318" y="1424116"/>
            <a:ext cx="5841600" cy="2118300"/>
          </a:xfrm>
          <a:prstGeom prst="rect">
            <a:avLst/>
          </a:prstGeom>
          <a:noFill/>
          <a:ln>
            <a:noFill/>
          </a:ln>
        </p:spPr>
        <p:txBody>
          <a:bodyPr spcFirstLastPara="1" wrap="square" lIns="122400" tIns="61175" rIns="122400" bIns="61175" anchor="t" anchorCtr="0">
            <a:spAutoFit/>
          </a:bodyPr>
          <a:lstStyle/>
          <a:p>
            <a:pPr marL="0" lvl="0" indent="0" algn="l" rtl="0">
              <a:lnSpc>
                <a:spcPct val="90000"/>
              </a:lnSpc>
              <a:spcBef>
                <a:spcPts val="0"/>
              </a:spcBef>
              <a:spcAft>
                <a:spcPts val="0"/>
              </a:spcAft>
              <a:buNone/>
            </a:pPr>
            <a:r>
              <a:rPr lang="es-419" sz="7200" dirty="0">
                <a:solidFill>
                  <a:srgbClr val="49176D"/>
                </a:solidFill>
                <a:latin typeface="Montserrat ExtraBold"/>
                <a:ea typeface="Montserrat ExtraBold"/>
                <a:cs typeface="Montserrat ExtraBold"/>
                <a:sym typeface="Montserrat ExtraBold"/>
              </a:rPr>
              <a:t>Título de texto</a:t>
            </a:r>
            <a:endParaRPr sz="7200" dirty="0">
              <a:solidFill>
                <a:srgbClr val="49176D"/>
              </a:solidFill>
              <a:latin typeface="Poppins SemiBold"/>
              <a:ea typeface="Poppins SemiBold"/>
              <a:cs typeface="Poppins SemiBold"/>
              <a:sym typeface="Poppins SemiBold"/>
            </a:endParaRPr>
          </a:p>
        </p:txBody>
      </p:sp>
      <p:sp>
        <p:nvSpPr>
          <p:cNvPr id="3" name="Google Shape;138;p26"/>
          <p:cNvSpPr txBox="1"/>
          <p:nvPr/>
        </p:nvSpPr>
        <p:spPr>
          <a:xfrm>
            <a:off x="841730" y="4999535"/>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a:solidFill>
                  <a:schemeClr val="lt1"/>
                </a:solidFill>
                <a:latin typeface="Poppins Medium"/>
                <a:ea typeface="Poppins Medium"/>
                <a:cs typeface="Poppins Medium"/>
                <a:sym typeface="Poppins Medium"/>
              </a:rPr>
              <a:t>Lorem Ipsum</a:t>
            </a:r>
            <a:endParaRPr sz="1900"/>
          </a:p>
        </p:txBody>
      </p:sp>
      <p:sp>
        <p:nvSpPr>
          <p:cNvPr id="4" name="Google Shape;139;p26"/>
          <p:cNvSpPr txBox="1"/>
          <p:nvPr/>
        </p:nvSpPr>
        <p:spPr>
          <a:xfrm>
            <a:off x="11082522" y="6543309"/>
            <a:ext cx="1196100" cy="8625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b="1" dirty="0" err="1">
                <a:solidFill>
                  <a:schemeClr val="lt1"/>
                </a:solidFill>
                <a:latin typeface="Montserrat"/>
                <a:ea typeface="Montserrat"/>
                <a:cs typeface="Montserrat"/>
                <a:sym typeface="Montserrat"/>
              </a:rPr>
              <a:t>Lorem</a:t>
            </a:r>
            <a:r>
              <a:rPr lang="es-419" sz="1200" b="1" dirty="0">
                <a:solidFill>
                  <a:schemeClr val="lt1"/>
                </a:solidFill>
                <a:latin typeface="Montserrat"/>
                <a:ea typeface="Montserrat"/>
                <a:cs typeface="Montserrat"/>
                <a:sym typeface="Montserrat"/>
              </a:rPr>
              <a:t> </a:t>
            </a:r>
            <a:r>
              <a:rPr lang="es-419" sz="1200" b="1" dirty="0" err="1">
                <a:solidFill>
                  <a:schemeClr val="lt1"/>
                </a:solidFill>
                <a:latin typeface="Montserrat"/>
                <a:ea typeface="Montserrat"/>
                <a:cs typeface="Montserrat"/>
                <a:sym typeface="Montserrat"/>
              </a:rPr>
              <a:t>ipsum</a:t>
            </a:r>
            <a:endParaRPr sz="1900" b="1" dirty="0">
              <a:latin typeface="Montserrat"/>
              <a:ea typeface="Montserrat"/>
              <a:cs typeface="Montserrat"/>
              <a:sym typeface="Montserrat"/>
            </a:endParaRPr>
          </a:p>
          <a:p>
            <a:pPr marL="0" marR="0" lvl="0" indent="0" algn="l" rtl="0">
              <a:spcBef>
                <a:spcPts val="0"/>
              </a:spcBef>
              <a:spcAft>
                <a:spcPts val="0"/>
              </a:spcAft>
              <a:buNone/>
            </a:pPr>
            <a:r>
              <a:rPr lang="es-419" sz="1200" b="1" dirty="0">
                <a:solidFill>
                  <a:schemeClr val="lt1"/>
                </a:solidFill>
                <a:latin typeface="Montserrat"/>
                <a:ea typeface="Montserrat"/>
                <a:cs typeface="Montserrat"/>
                <a:sym typeface="Montserrat"/>
              </a:rPr>
              <a:t>Dolor</a:t>
            </a:r>
            <a:endParaRPr sz="1900" b="1" dirty="0">
              <a:latin typeface="Montserrat"/>
              <a:ea typeface="Montserrat"/>
              <a:cs typeface="Montserrat"/>
              <a:sym typeface="Montserrat"/>
            </a:endParaRPr>
          </a:p>
          <a:p>
            <a:pPr marL="0" marR="0" lvl="0" indent="0" algn="l" rtl="0">
              <a:spcBef>
                <a:spcPts val="0"/>
              </a:spcBef>
              <a:spcAft>
                <a:spcPts val="0"/>
              </a:spcAft>
              <a:buNone/>
            </a:pPr>
            <a:r>
              <a:rPr lang="es-419" sz="1200" b="1" dirty="0" err="1">
                <a:solidFill>
                  <a:schemeClr val="lt1"/>
                </a:solidFill>
                <a:latin typeface="Montserrat"/>
                <a:ea typeface="Montserrat"/>
                <a:cs typeface="Montserrat"/>
                <a:sym typeface="Montserrat"/>
              </a:rPr>
              <a:t>Sit</a:t>
            </a:r>
            <a:r>
              <a:rPr lang="es-419" sz="1200" b="1" dirty="0">
                <a:solidFill>
                  <a:schemeClr val="lt1"/>
                </a:solidFill>
                <a:latin typeface="Montserrat"/>
                <a:ea typeface="Montserrat"/>
                <a:cs typeface="Montserrat"/>
                <a:sym typeface="Montserrat"/>
              </a:rPr>
              <a:t> </a:t>
            </a:r>
            <a:r>
              <a:rPr lang="es-419" sz="1200" b="1" dirty="0" err="1">
                <a:solidFill>
                  <a:schemeClr val="lt1"/>
                </a:solidFill>
                <a:latin typeface="Montserrat"/>
                <a:ea typeface="Montserrat"/>
                <a:cs typeface="Montserrat"/>
                <a:sym typeface="Montserrat"/>
              </a:rPr>
              <a:t>amet</a:t>
            </a:r>
            <a:r>
              <a:rPr lang="es-419" sz="1200" b="1" dirty="0">
                <a:solidFill>
                  <a:schemeClr val="lt1"/>
                </a:solidFill>
                <a:latin typeface="Montserrat"/>
                <a:ea typeface="Montserrat"/>
                <a:cs typeface="Montserrat"/>
                <a:sym typeface="Montserrat"/>
              </a:rPr>
              <a:t>.</a:t>
            </a:r>
            <a:endParaRPr sz="1900" b="1" dirty="0">
              <a:latin typeface="Montserrat"/>
              <a:ea typeface="Montserrat"/>
              <a:cs typeface="Montserrat"/>
              <a:sym typeface="Montserrat"/>
            </a:endParaRPr>
          </a:p>
        </p:txBody>
      </p:sp>
      <p:sp>
        <p:nvSpPr>
          <p:cNvPr id="5" name="Google Shape;140;p26"/>
          <p:cNvSpPr/>
          <p:nvPr/>
        </p:nvSpPr>
        <p:spPr>
          <a:xfrm>
            <a:off x="11082523" y="7556799"/>
            <a:ext cx="2917800" cy="10608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chemeClr val="lt1"/>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chemeClr val="lt1"/>
              </a:solidFill>
              <a:latin typeface="Montserrat Medium"/>
              <a:ea typeface="Montserrat Medium"/>
              <a:cs typeface="Montserrat Medium"/>
              <a:sym typeface="Montserrat Medium"/>
            </a:endParaRPr>
          </a:p>
        </p:txBody>
      </p:sp>
      <p:sp>
        <p:nvSpPr>
          <p:cNvPr id="6" name="Google Shape;141;p26"/>
          <p:cNvSpPr txBox="1"/>
          <p:nvPr/>
        </p:nvSpPr>
        <p:spPr>
          <a:xfrm>
            <a:off x="11082522" y="8928184"/>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p:txBody>
      </p:sp>
      <p:cxnSp>
        <p:nvCxnSpPr>
          <p:cNvPr id="7" name="Google Shape;142;p26"/>
          <p:cNvCxnSpPr/>
          <p:nvPr/>
        </p:nvCxnSpPr>
        <p:spPr>
          <a:xfrm>
            <a:off x="13092510" y="9077194"/>
            <a:ext cx="429600" cy="0"/>
          </a:xfrm>
          <a:prstGeom prst="straightConnector1">
            <a:avLst/>
          </a:prstGeom>
          <a:noFill/>
          <a:ln w="9525" cap="flat" cmpd="sng">
            <a:solidFill>
              <a:schemeClr val="lt1"/>
            </a:solidFill>
            <a:prstDash val="solid"/>
            <a:miter lim="800000"/>
            <a:headEnd type="none" w="sm" len="sm"/>
            <a:tailEnd type="triangle" w="med" len="med"/>
          </a:ln>
        </p:spPr>
      </p:cxnSp>
      <p:sp>
        <p:nvSpPr>
          <p:cNvPr id="8" name="Google Shape;143;p26"/>
          <p:cNvSpPr txBox="1"/>
          <p:nvPr/>
        </p:nvSpPr>
        <p:spPr>
          <a:xfrm>
            <a:off x="14631310" y="6553331"/>
            <a:ext cx="603900" cy="3390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400" dirty="0">
                <a:solidFill>
                  <a:schemeClr val="lt1"/>
                </a:solidFill>
                <a:latin typeface="Montserrat SemiBold"/>
                <a:ea typeface="Montserrat SemiBold"/>
                <a:cs typeface="Montserrat SemiBold"/>
                <a:sym typeface="Montserrat SemiBold"/>
              </a:rPr>
              <a:t>04</a:t>
            </a:r>
            <a:endParaRPr sz="1900" dirty="0">
              <a:latin typeface="Montserrat SemiBold"/>
              <a:ea typeface="Montserrat SemiBold"/>
              <a:cs typeface="Montserrat SemiBold"/>
              <a:sym typeface="Montserrat SemiBold"/>
            </a:endParaRPr>
          </a:p>
        </p:txBody>
      </p:sp>
      <p:sp>
        <p:nvSpPr>
          <p:cNvPr id="9" name="Google Shape;144;p26"/>
          <p:cNvSpPr txBox="1"/>
          <p:nvPr/>
        </p:nvSpPr>
        <p:spPr>
          <a:xfrm>
            <a:off x="863827" y="6559803"/>
            <a:ext cx="1196100" cy="8625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Dolor</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Sit amet.</a:t>
            </a:r>
            <a:endParaRPr sz="1900" b="1">
              <a:latin typeface="Montserrat"/>
              <a:ea typeface="Montserrat"/>
              <a:cs typeface="Montserrat"/>
              <a:sym typeface="Montserrat"/>
            </a:endParaRPr>
          </a:p>
        </p:txBody>
      </p:sp>
      <p:sp>
        <p:nvSpPr>
          <p:cNvPr id="10" name="Google Shape;145;p26"/>
          <p:cNvSpPr/>
          <p:nvPr/>
        </p:nvSpPr>
        <p:spPr>
          <a:xfrm>
            <a:off x="863828" y="7573293"/>
            <a:ext cx="2917800" cy="10608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chemeClr val="lt1"/>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chemeClr val="lt1"/>
              </a:solidFill>
              <a:latin typeface="Montserrat Medium"/>
              <a:ea typeface="Montserrat Medium"/>
              <a:cs typeface="Montserrat Medium"/>
              <a:sym typeface="Montserrat Medium"/>
            </a:endParaRPr>
          </a:p>
        </p:txBody>
      </p:sp>
      <p:sp>
        <p:nvSpPr>
          <p:cNvPr id="11" name="Google Shape;146;p26"/>
          <p:cNvSpPr txBox="1"/>
          <p:nvPr/>
        </p:nvSpPr>
        <p:spPr>
          <a:xfrm>
            <a:off x="863827" y="8944678"/>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p:txBody>
      </p:sp>
      <p:cxnSp>
        <p:nvCxnSpPr>
          <p:cNvPr id="12" name="Google Shape;147;p26"/>
          <p:cNvCxnSpPr/>
          <p:nvPr/>
        </p:nvCxnSpPr>
        <p:spPr>
          <a:xfrm>
            <a:off x="2873814" y="9093688"/>
            <a:ext cx="429600" cy="0"/>
          </a:xfrm>
          <a:prstGeom prst="straightConnector1">
            <a:avLst/>
          </a:prstGeom>
          <a:noFill/>
          <a:ln w="9525" cap="flat" cmpd="sng">
            <a:solidFill>
              <a:schemeClr val="lt1"/>
            </a:solidFill>
            <a:prstDash val="solid"/>
            <a:miter lim="800000"/>
            <a:headEnd type="none" w="sm" len="sm"/>
            <a:tailEnd type="triangle" w="med" len="med"/>
          </a:ln>
        </p:spPr>
      </p:cxnSp>
      <p:sp>
        <p:nvSpPr>
          <p:cNvPr id="13" name="Google Shape;148;p26"/>
          <p:cNvSpPr txBox="1"/>
          <p:nvPr/>
        </p:nvSpPr>
        <p:spPr>
          <a:xfrm>
            <a:off x="4412614" y="6569825"/>
            <a:ext cx="603900" cy="3390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400" dirty="0">
                <a:solidFill>
                  <a:schemeClr val="lt1"/>
                </a:solidFill>
                <a:latin typeface="Montserrat SemiBold"/>
                <a:ea typeface="Montserrat SemiBold"/>
                <a:cs typeface="Montserrat SemiBold"/>
                <a:sym typeface="Montserrat SemiBold"/>
              </a:rPr>
              <a:t>0</a:t>
            </a:r>
            <a:endParaRPr sz="1900" dirty="0">
              <a:latin typeface="Montserrat SemiBold"/>
              <a:ea typeface="Montserrat SemiBold"/>
              <a:cs typeface="Montserrat SemiBold"/>
              <a:sym typeface="Montserrat SemiBold"/>
            </a:endParaRPr>
          </a:p>
        </p:txBody>
      </p:sp>
      <p:sp>
        <p:nvSpPr>
          <p:cNvPr id="14" name="Google Shape;149;p26"/>
          <p:cNvSpPr txBox="1"/>
          <p:nvPr/>
        </p:nvSpPr>
        <p:spPr>
          <a:xfrm>
            <a:off x="5916831" y="6648099"/>
            <a:ext cx="1196100" cy="8625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Dolor</a:t>
            </a:r>
            <a:endParaRPr sz="1900" b="1">
              <a:latin typeface="Montserrat"/>
              <a:ea typeface="Montserrat"/>
              <a:cs typeface="Montserrat"/>
              <a:sym typeface="Montserrat"/>
            </a:endParaRPr>
          </a:p>
          <a:p>
            <a:pPr marL="0" marR="0" lvl="0" indent="0" algn="l" rtl="0">
              <a:spcBef>
                <a:spcPts val="0"/>
              </a:spcBef>
              <a:spcAft>
                <a:spcPts val="0"/>
              </a:spcAft>
              <a:buNone/>
            </a:pPr>
            <a:r>
              <a:rPr lang="es-419" sz="1200" b="1">
                <a:solidFill>
                  <a:schemeClr val="lt1"/>
                </a:solidFill>
                <a:latin typeface="Montserrat"/>
                <a:ea typeface="Montserrat"/>
                <a:cs typeface="Montserrat"/>
                <a:sym typeface="Montserrat"/>
              </a:rPr>
              <a:t>Sit amet.</a:t>
            </a:r>
            <a:endParaRPr sz="1900" b="1">
              <a:latin typeface="Montserrat"/>
              <a:ea typeface="Montserrat"/>
              <a:cs typeface="Montserrat"/>
              <a:sym typeface="Montserrat"/>
            </a:endParaRPr>
          </a:p>
        </p:txBody>
      </p:sp>
      <p:sp>
        <p:nvSpPr>
          <p:cNvPr id="15" name="Google Shape;150;p26"/>
          <p:cNvSpPr/>
          <p:nvPr/>
        </p:nvSpPr>
        <p:spPr>
          <a:xfrm>
            <a:off x="5916833" y="7556798"/>
            <a:ext cx="2917800" cy="10608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chemeClr val="lt1"/>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chemeClr val="lt1"/>
              </a:solidFill>
              <a:latin typeface="Montserrat Medium"/>
              <a:ea typeface="Montserrat Medium"/>
              <a:cs typeface="Montserrat Medium"/>
              <a:sym typeface="Montserrat Medium"/>
            </a:endParaRPr>
          </a:p>
        </p:txBody>
      </p:sp>
      <p:sp>
        <p:nvSpPr>
          <p:cNvPr id="16" name="Google Shape;151;p26"/>
          <p:cNvSpPr txBox="1"/>
          <p:nvPr/>
        </p:nvSpPr>
        <p:spPr>
          <a:xfrm>
            <a:off x="5916831" y="9032974"/>
            <a:ext cx="1588500" cy="3237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300" b="1">
                <a:solidFill>
                  <a:schemeClr val="lt1"/>
                </a:solidFill>
                <a:latin typeface="Montserrat"/>
                <a:ea typeface="Montserrat"/>
                <a:cs typeface="Montserrat"/>
                <a:sym typeface="Montserrat"/>
              </a:rPr>
              <a:t>Lorem Ipsum</a:t>
            </a:r>
            <a:endParaRPr sz="1900" b="1">
              <a:latin typeface="Montserrat"/>
              <a:ea typeface="Montserrat"/>
              <a:cs typeface="Montserrat"/>
              <a:sym typeface="Montserrat"/>
            </a:endParaRPr>
          </a:p>
        </p:txBody>
      </p:sp>
      <p:cxnSp>
        <p:nvCxnSpPr>
          <p:cNvPr id="17" name="Google Shape;152;p26"/>
          <p:cNvCxnSpPr/>
          <p:nvPr/>
        </p:nvCxnSpPr>
        <p:spPr>
          <a:xfrm>
            <a:off x="7926819" y="9181985"/>
            <a:ext cx="429600" cy="0"/>
          </a:xfrm>
          <a:prstGeom prst="straightConnector1">
            <a:avLst/>
          </a:prstGeom>
          <a:noFill/>
          <a:ln w="9525" cap="flat" cmpd="sng">
            <a:solidFill>
              <a:schemeClr val="lt1"/>
            </a:solidFill>
            <a:prstDash val="solid"/>
            <a:miter lim="800000"/>
            <a:headEnd type="none" w="sm" len="sm"/>
            <a:tailEnd type="triangle" w="med" len="med"/>
          </a:ln>
        </p:spPr>
      </p:cxnSp>
      <p:sp>
        <p:nvSpPr>
          <p:cNvPr id="18" name="Google Shape;153;p26"/>
          <p:cNvSpPr txBox="1"/>
          <p:nvPr/>
        </p:nvSpPr>
        <p:spPr>
          <a:xfrm>
            <a:off x="9465619" y="6658121"/>
            <a:ext cx="603900" cy="3390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400">
                <a:solidFill>
                  <a:schemeClr val="lt1"/>
                </a:solidFill>
                <a:latin typeface="Montserrat SemiBold"/>
                <a:ea typeface="Montserrat SemiBold"/>
                <a:cs typeface="Montserrat SemiBold"/>
                <a:sym typeface="Montserrat SemiBold"/>
              </a:rPr>
              <a:t>03</a:t>
            </a:r>
            <a:endParaRPr sz="1900">
              <a:latin typeface="Montserrat SemiBold"/>
              <a:ea typeface="Montserrat SemiBold"/>
              <a:cs typeface="Montserrat SemiBold"/>
              <a:sym typeface="Montserrat SemiBold"/>
            </a:endParaRPr>
          </a:p>
        </p:txBody>
      </p:sp>
      <p:sp>
        <p:nvSpPr>
          <p:cNvPr id="19" name="Google Shape;154;p26"/>
          <p:cNvSpPr/>
          <p:nvPr/>
        </p:nvSpPr>
        <p:spPr>
          <a:xfrm>
            <a:off x="6168516" y="3919790"/>
            <a:ext cx="3297000" cy="11934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a:solidFill>
                  <a:srgbClr val="595959"/>
                </a:solidFill>
                <a:latin typeface="Montserrat Medium"/>
                <a:ea typeface="Montserrat Medium"/>
                <a:cs typeface="Montserrat Medium"/>
                <a:sym typeface="Montserrat Medium"/>
              </a:rPr>
              <a:t>Lorep  ipsum duis aute irure dolor in kaselih oilue reprehendesse cill inure dolorlaoru sit amet. Duis aute irusitakus reprei Voluptate lorem kuisais.</a:t>
            </a:r>
            <a:endParaRPr sz="1100">
              <a:solidFill>
                <a:srgbClr val="595959"/>
              </a:solidFill>
              <a:latin typeface="Montserrat Medium"/>
              <a:ea typeface="Montserrat Medium"/>
              <a:cs typeface="Montserrat Medium"/>
              <a:sym typeface="Montserrat Medium"/>
            </a:endParaRPr>
          </a:p>
        </p:txBody>
      </p:sp>
      <p:sp>
        <p:nvSpPr>
          <p:cNvPr id="20" name="Google Shape;155;p26"/>
          <p:cNvSpPr/>
          <p:nvPr/>
        </p:nvSpPr>
        <p:spPr>
          <a:xfrm>
            <a:off x="804650" y="3858474"/>
            <a:ext cx="4641600" cy="13161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600">
                <a:solidFill>
                  <a:srgbClr val="7F7F7F"/>
                </a:solidFill>
                <a:latin typeface="Montserrat SemiBold"/>
                <a:ea typeface="Montserrat SemiBold"/>
                <a:cs typeface="Montserrat SemiBold"/>
                <a:sym typeface="Montserrat SemiBold"/>
              </a:rPr>
              <a:t>Lorep  ipsum duis aute irure dolor in kaseliha oilue epreh deriti vols cill inure dolorlru sitam amet. Duis autelo irusitakus.</a:t>
            </a:r>
            <a:endParaRPr sz="1600">
              <a:solidFill>
                <a:srgbClr val="7F7F7F"/>
              </a:solidFill>
              <a:latin typeface="Montserrat SemiBold"/>
              <a:ea typeface="Montserrat SemiBold"/>
              <a:cs typeface="Montserrat SemiBold"/>
              <a:sym typeface="Montserrat SemiBold"/>
            </a:endParaRPr>
          </a:p>
        </p:txBody>
      </p:sp>
      <p:pic>
        <p:nvPicPr>
          <p:cNvPr id="21" name="Imagen 20">
            <a:extLst>
              <a:ext uri="{FF2B5EF4-FFF2-40B4-BE49-F238E27FC236}">
                <a16:creationId xmlns:a16="http://schemas.microsoft.com/office/drawing/2014/main" id="{88D31E1D-D813-4FDC-72CA-A630E04DB73A}"/>
              </a:ext>
            </a:extLst>
          </p:cNvPr>
          <p:cNvPicPr>
            <a:picLocks noChangeAspect="1"/>
          </p:cNvPicPr>
          <p:nvPr/>
        </p:nvPicPr>
        <p:blipFill>
          <a:blip r:embed="rId3"/>
          <a:stretch>
            <a:fillRect/>
          </a:stretch>
        </p:blipFill>
        <p:spPr>
          <a:xfrm>
            <a:off x="10187782" y="530265"/>
            <a:ext cx="5164420" cy="5163316"/>
          </a:xfrm>
          <a:prstGeom prst="rect">
            <a:avLst/>
          </a:prstGeom>
        </p:spPr>
      </p:pic>
    </p:spTree>
    <p:extLst>
      <p:ext uri="{BB962C8B-B14F-4D97-AF65-F5344CB8AC3E}">
        <p14:creationId xmlns:p14="http://schemas.microsoft.com/office/powerpoint/2010/main" val="319536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4003972" y="5480145"/>
            <a:ext cx="3399430" cy="3398703"/>
          </a:xfrm>
          <a:prstGeom prst="rect">
            <a:avLst/>
          </a:prstGeom>
        </p:spPr>
      </p:pic>
      <p:pic>
        <p:nvPicPr>
          <p:cNvPr id="14" name="Imagen 13">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404336" y="1304765"/>
            <a:ext cx="3399430" cy="3398703"/>
          </a:xfrm>
          <a:prstGeom prst="rect">
            <a:avLst/>
          </a:prstGeom>
        </p:spPr>
      </p:pic>
      <p:sp>
        <p:nvSpPr>
          <p:cNvPr id="5" name="Google Shape;184;p28"/>
          <p:cNvSpPr txBox="1"/>
          <p:nvPr/>
        </p:nvSpPr>
        <p:spPr>
          <a:xfrm>
            <a:off x="994612" y="4245595"/>
            <a:ext cx="2282400" cy="400544"/>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1800" dirty="0">
                <a:solidFill>
                  <a:srgbClr val="691C32"/>
                </a:solidFill>
                <a:latin typeface="Montserrat" panose="00000500000000000000" pitchFamily="50" charset="0"/>
                <a:ea typeface="Poppins SemiBold"/>
                <a:cs typeface="Poppins SemiBold"/>
                <a:sym typeface="Poppins SemiBold"/>
              </a:rPr>
              <a:t>LOREM</a:t>
            </a:r>
            <a:endParaRPr sz="1800" dirty="0">
              <a:solidFill>
                <a:srgbClr val="691C32"/>
              </a:solidFill>
              <a:latin typeface="Montserrat" panose="00000500000000000000" pitchFamily="50" charset="0"/>
              <a:ea typeface="Poppins SemiBold"/>
              <a:cs typeface="Poppins SemiBold"/>
              <a:sym typeface="Poppins SemiBold"/>
            </a:endParaRPr>
          </a:p>
        </p:txBody>
      </p:sp>
      <p:sp>
        <p:nvSpPr>
          <p:cNvPr id="6" name="Google Shape;185;p28"/>
          <p:cNvSpPr txBox="1"/>
          <p:nvPr/>
        </p:nvSpPr>
        <p:spPr>
          <a:xfrm>
            <a:off x="4649498" y="1408125"/>
            <a:ext cx="5084700" cy="2118300"/>
          </a:xfrm>
          <a:prstGeom prst="rect">
            <a:avLst/>
          </a:prstGeom>
          <a:noFill/>
          <a:ln>
            <a:noFill/>
          </a:ln>
        </p:spPr>
        <p:txBody>
          <a:bodyPr spcFirstLastPara="1" wrap="square" lIns="122400" tIns="61175" rIns="122400" bIns="61175" anchor="t" anchorCtr="0">
            <a:spAutoFit/>
          </a:bodyPr>
          <a:lstStyle/>
          <a:p>
            <a:pPr marL="0" marR="0" lvl="0" indent="0" algn="l" rtl="0">
              <a:lnSpc>
                <a:spcPct val="90000"/>
              </a:lnSpc>
              <a:spcBef>
                <a:spcPts val="0"/>
              </a:spcBef>
              <a:spcAft>
                <a:spcPts val="0"/>
              </a:spcAft>
              <a:buNone/>
            </a:pPr>
            <a:r>
              <a:rPr lang="es-419" sz="7200" dirty="0">
                <a:solidFill>
                  <a:srgbClr val="49176D"/>
                </a:solidFill>
                <a:latin typeface="Montserrat ExtraBold"/>
                <a:ea typeface="Montserrat ExtraBold"/>
                <a:cs typeface="Montserrat ExtraBold"/>
                <a:sym typeface="Montserrat ExtraBold"/>
              </a:rPr>
              <a:t>Título de texto</a:t>
            </a:r>
            <a:endParaRPr sz="1900" dirty="0">
              <a:solidFill>
                <a:srgbClr val="49176D"/>
              </a:solidFill>
              <a:latin typeface="Montserrat ExtraBold"/>
              <a:ea typeface="Montserrat ExtraBold"/>
              <a:cs typeface="Montserrat ExtraBold"/>
              <a:sym typeface="Montserrat ExtraBold"/>
            </a:endParaRPr>
          </a:p>
        </p:txBody>
      </p:sp>
      <p:sp>
        <p:nvSpPr>
          <p:cNvPr id="7" name="Google Shape;186;p28"/>
          <p:cNvSpPr/>
          <p:nvPr/>
        </p:nvSpPr>
        <p:spPr>
          <a:xfrm>
            <a:off x="11923249" y="1530339"/>
            <a:ext cx="3207600" cy="909600"/>
          </a:xfrm>
          <a:prstGeom prst="rect">
            <a:avLst/>
          </a:prstGeom>
          <a:noFill/>
          <a:ln>
            <a:noFill/>
          </a:ln>
        </p:spPr>
        <p:txBody>
          <a:bodyPr spcFirstLastPara="1" wrap="square" lIns="122400" tIns="61175" rIns="122400" bIns="61175" anchor="t" anchorCtr="0">
            <a:noAutofit/>
          </a:bodyPr>
          <a:lstStyle/>
          <a:p>
            <a:pPr marL="0" marR="0" lvl="0" indent="0" algn="r" rtl="0">
              <a:lnSpc>
                <a:spcPct val="150000"/>
              </a:lnSpc>
              <a:spcBef>
                <a:spcPts val="0"/>
              </a:spcBef>
              <a:spcAft>
                <a:spcPts val="0"/>
              </a:spcAft>
              <a:buNone/>
            </a:pPr>
            <a:r>
              <a:rPr lang="es-419" sz="1600">
                <a:solidFill>
                  <a:schemeClr val="dk1"/>
                </a:solidFill>
                <a:latin typeface="Montserrat SemiBold"/>
                <a:ea typeface="Montserrat SemiBold"/>
                <a:cs typeface="Montserrat SemiBold"/>
                <a:sym typeface="Montserrat SemiBold"/>
              </a:rPr>
              <a:t>Lorem Ipsum dolor sit amet duis kaesius.</a:t>
            </a:r>
            <a:endParaRPr sz="1600">
              <a:solidFill>
                <a:schemeClr val="dk1"/>
              </a:solidFill>
              <a:latin typeface="Montserrat SemiBold"/>
              <a:ea typeface="Montserrat SemiBold"/>
              <a:cs typeface="Montserrat SemiBold"/>
              <a:sym typeface="Montserrat SemiBold"/>
            </a:endParaRPr>
          </a:p>
        </p:txBody>
      </p:sp>
      <p:cxnSp>
        <p:nvCxnSpPr>
          <p:cNvPr id="8" name="Google Shape;187;p28"/>
          <p:cNvCxnSpPr/>
          <p:nvPr/>
        </p:nvCxnSpPr>
        <p:spPr>
          <a:xfrm>
            <a:off x="13628101" y="9110162"/>
            <a:ext cx="0" cy="466500"/>
          </a:xfrm>
          <a:prstGeom prst="straightConnector1">
            <a:avLst/>
          </a:prstGeom>
          <a:noFill/>
          <a:ln w="9525" cap="flat" cmpd="sng">
            <a:solidFill>
              <a:schemeClr val="lt1"/>
            </a:solidFill>
            <a:prstDash val="solid"/>
            <a:miter lim="800000"/>
            <a:headEnd type="none" w="sm" len="sm"/>
            <a:tailEnd type="triangle" w="med" len="med"/>
          </a:ln>
        </p:spPr>
      </p:cxnSp>
      <p:sp>
        <p:nvSpPr>
          <p:cNvPr id="9" name="Google Shape;188;p28"/>
          <p:cNvSpPr/>
          <p:nvPr/>
        </p:nvSpPr>
        <p:spPr>
          <a:xfrm>
            <a:off x="7986957" y="7104849"/>
            <a:ext cx="2508300" cy="567600"/>
          </a:xfrm>
          <a:prstGeom prst="rect">
            <a:avLst/>
          </a:prstGeom>
          <a:solidFill>
            <a:srgbClr val="691C32"/>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0" name="Google Shape;189;p28"/>
          <p:cNvSpPr/>
          <p:nvPr/>
        </p:nvSpPr>
        <p:spPr>
          <a:xfrm>
            <a:off x="7986957" y="8119287"/>
            <a:ext cx="2508300" cy="567600"/>
          </a:xfrm>
          <a:prstGeom prst="rect">
            <a:avLst/>
          </a:prstGeom>
          <a:noFill/>
          <a:ln w="25400" cap="flat" cmpd="sng">
            <a:solidFill>
              <a:srgbClr val="691C32"/>
            </a:solidFill>
            <a:prstDash val="solid"/>
            <a:miter lim="800000"/>
            <a:headEnd type="none" w="sm" len="sm"/>
            <a:tailEnd type="none" w="sm" len="sm"/>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1" name="Google Shape;190;p28"/>
          <p:cNvSpPr txBox="1"/>
          <p:nvPr/>
        </p:nvSpPr>
        <p:spPr>
          <a:xfrm>
            <a:off x="8328745" y="7287772"/>
            <a:ext cx="1817700" cy="262200"/>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900">
                <a:solidFill>
                  <a:schemeClr val="lt1"/>
                </a:solidFill>
                <a:latin typeface="Montserrat Medium"/>
                <a:ea typeface="Montserrat Medium"/>
                <a:cs typeface="Montserrat Medium"/>
                <a:sym typeface="Montserrat Medium"/>
              </a:rPr>
              <a:t>LOREM IPSUM DOLOR</a:t>
            </a:r>
            <a:endParaRPr sz="1900">
              <a:latin typeface="Montserrat Medium"/>
              <a:ea typeface="Montserrat Medium"/>
              <a:cs typeface="Montserrat Medium"/>
              <a:sym typeface="Montserrat Medium"/>
            </a:endParaRPr>
          </a:p>
        </p:txBody>
      </p:sp>
      <p:sp>
        <p:nvSpPr>
          <p:cNvPr id="12" name="Google Shape;191;p28"/>
          <p:cNvSpPr txBox="1"/>
          <p:nvPr/>
        </p:nvSpPr>
        <p:spPr>
          <a:xfrm>
            <a:off x="8328745" y="8279479"/>
            <a:ext cx="1817700" cy="262200"/>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900">
                <a:solidFill>
                  <a:schemeClr val="dk1"/>
                </a:solidFill>
                <a:latin typeface="Montserrat Medium"/>
                <a:ea typeface="Montserrat Medium"/>
                <a:cs typeface="Montserrat Medium"/>
                <a:sym typeface="Montserrat Medium"/>
              </a:rPr>
              <a:t>LOREM IPSUM DOLOR</a:t>
            </a:r>
            <a:endParaRPr sz="1900">
              <a:latin typeface="Montserrat Medium"/>
              <a:ea typeface="Montserrat Medium"/>
              <a:cs typeface="Montserrat Medium"/>
              <a:sym typeface="Montserrat Medium"/>
            </a:endParaRPr>
          </a:p>
        </p:txBody>
      </p:sp>
      <p:sp>
        <p:nvSpPr>
          <p:cNvPr id="13" name="Google Shape;192;p28"/>
          <p:cNvSpPr/>
          <p:nvPr/>
        </p:nvSpPr>
        <p:spPr>
          <a:xfrm>
            <a:off x="4802200" y="3967225"/>
            <a:ext cx="5693100" cy="9222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400" dirty="0" err="1">
                <a:solidFill>
                  <a:srgbClr val="7F7F7F"/>
                </a:solidFill>
                <a:latin typeface="Montserrat Medium"/>
                <a:ea typeface="Montserrat Medium"/>
                <a:cs typeface="Montserrat Medium"/>
                <a:sym typeface="Montserrat Medium"/>
              </a:rPr>
              <a:t>Lorep</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ipsum</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duis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aute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irure</a:t>
            </a:r>
            <a:r>
              <a:rPr lang="es-419" sz="1400" dirty="0">
                <a:solidFill>
                  <a:srgbClr val="7F7F7F"/>
                </a:solidFill>
                <a:latin typeface="Montserrat Medium"/>
                <a:ea typeface="Montserrat Medium"/>
                <a:cs typeface="Montserrat Medium"/>
                <a:sym typeface="Montserrat Medium"/>
              </a:rPr>
              <a:t> dolor in </a:t>
            </a:r>
            <a:r>
              <a:rPr lang="es-419" sz="1400" dirty="0" err="1">
                <a:solidFill>
                  <a:srgbClr val="7F7F7F"/>
                </a:solidFill>
                <a:latin typeface="Montserrat Medium"/>
                <a:ea typeface="Montserrat Medium"/>
                <a:cs typeface="Montserrat Medium"/>
                <a:sym typeface="Montserrat Medium"/>
              </a:rPr>
              <a:t>kauselih</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oilue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eprehderiti</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vols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esse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cill</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inure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dolorlaboru</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sit</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amet</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Duis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autelo</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irusitakus</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reprehenderi</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Voluptate</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lorem</a:t>
            </a:r>
            <a:r>
              <a:rPr lang="es-419" sz="1400" dirty="0">
                <a:solidFill>
                  <a:srgbClr val="7F7F7F"/>
                </a:solidFill>
                <a:latin typeface="Montserrat Medium"/>
                <a:ea typeface="Montserrat Medium"/>
                <a:cs typeface="Montserrat Medium"/>
                <a:sym typeface="Montserrat Medium"/>
              </a:rPr>
              <a:t> </a:t>
            </a:r>
            <a:r>
              <a:rPr lang="es-419" sz="1400" dirty="0" err="1">
                <a:solidFill>
                  <a:srgbClr val="7F7F7F"/>
                </a:solidFill>
                <a:latin typeface="Montserrat Medium"/>
                <a:ea typeface="Montserrat Medium"/>
                <a:cs typeface="Montserrat Medium"/>
                <a:sym typeface="Montserrat Medium"/>
              </a:rPr>
              <a:t>kuisais</a:t>
            </a:r>
            <a:r>
              <a:rPr lang="es-419" sz="1400" dirty="0">
                <a:solidFill>
                  <a:srgbClr val="7F7F7F"/>
                </a:solidFill>
                <a:latin typeface="Montserrat Medium"/>
                <a:ea typeface="Montserrat Medium"/>
                <a:cs typeface="Montserrat Medium"/>
                <a:sym typeface="Montserrat Medium"/>
              </a:rPr>
              <a:t>.</a:t>
            </a:r>
            <a:endParaRPr sz="1400" dirty="0">
              <a:solidFill>
                <a:srgbClr val="7F7F7F"/>
              </a:solidFill>
              <a:latin typeface="Montserrat Medium"/>
              <a:ea typeface="Montserrat Medium"/>
              <a:cs typeface="Montserrat Medium"/>
              <a:sym typeface="Montserrat Medium"/>
            </a:endParaRPr>
          </a:p>
        </p:txBody>
      </p:sp>
      <p:pic>
        <p:nvPicPr>
          <p:cNvPr id="15" name="Imagen 14">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336805" y="5480145"/>
            <a:ext cx="3399430" cy="3398703"/>
          </a:xfrm>
          <a:prstGeom prst="rect">
            <a:avLst/>
          </a:prstGeom>
        </p:spPr>
      </p:pic>
    </p:spTree>
    <p:extLst>
      <p:ext uri="{BB962C8B-B14F-4D97-AF65-F5344CB8AC3E}">
        <p14:creationId xmlns:p14="http://schemas.microsoft.com/office/powerpoint/2010/main" val="93888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221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71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77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p:nvPr/>
        </p:nvSpPr>
        <p:spPr>
          <a:xfrm>
            <a:off x="10008760" y="3052849"/>
            <a:ext cx="358095" cy="331013"/>
          </a:xfrm>
          <a:custGeom>
            <a:avLst/>
            <a:gdLst/>
            <a:ahLst/>
            <a:cxnLst/>
            <a:rect l="l" t="t" r="r" b="b"/>
            <a:pathLst>
              <a:path w="444" h="356" extrusionOk="0">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18" name="Google Shape;218;p31"/>
          <p:cNvSpPr/>
          <p:nvPr/>
        </p:nvSpPr>
        <p:spPr>
          <a:xfrm>
            <a:off x="3712256" y="3036911"/>
            <a:ext cx="199296" cy="369018"/>
          </a:xfrm>
          <a:custGeom>
            <a:avLst/>
            <a:gdLst/>
            <a:ahLst/>
            <a:cxnLst/>
            <a:rect l="l" t="t" r="r" b="b"/>
            <a:pathLst>
              <a:path w="249" h="400" extrusionOk="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19" name="Google Shape;219;p31"/>
          <p:cNvSpPr/>
          <p:nvPr/>
        </p:nvSpPr>
        <p:spPr>
          <a:xfrm>
            <a:off x="4411394" y="3036911"/>
            <a:ext cx="400726" cy="369018"/>
          </a:xfrm>
          <a:custGeom>
            <a:avLst/>
            <a:gdLst/>
            <a:ahLst/>
            <a:cxnLst/>
            <a:rect l="l" t="t" r="r" b="b"/>
            <a:pathLst>
              <a:path w="497" h="400" extrusionOk="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0" name="Google Shape;220;p31"/>
          <p:cNvSpPr/>
          <p:nvPr/>
        </p:nvSpPr>
        <p:spPr>
          <a:xfrm>
            <a:off x="2021960" y="3036912"/>
            <a:ext cx="397529" cy="362887"/>
          </a:xfrm>
          <a:custGeom>
            <a:avLst/>
            <a:gdLst/>
            <a:ahLst/>
            <a:cxnLst/>
            <a:rect l="l" t="t" r="r" b="b"/>
            <a:pathLst>
              <a:path w="498" h="391" extrusionOk="0">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1" name="Google Shape;221;p31"/>
          <p:cNvSpPr/>
          <p:nvPr/>
        </p:nvSpPr>
        <p:spPr>
          <a:xfrm>
            <a:off x="5214976" y="2994003"/>
            <a:ext cx="386872" cy="445028"/>
          </a:xfrm>
          <a:custGeom>
            <a:avLst/>
            <a:gdLst/>
            <a:ahLst/>
            <a:cxnLst/>
            <a:rect l="l" t="t" r="r" b="b"/>
            <a:pathLst>
              <a:path w="480" h="480" extrusionOk="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2" name="Google Shape;222;p31"/>
          <p:cNvSpPr/>
          <p:nvPr/>
        </p:nvSpPr>
        <p:spPr>
          <a:xfrm>
            <a:off x="6033480" y="3011168"/>
            <a:ext cx="354898" cy="404572"/>
          </a:xfrm>
          <a:custGeom>
            <a:avLst/>
            <a:gdLst/>
            <a:ahLst/>
            <a:cxnLst/>
            <a:rect l="l" t="t" r="r" b="b"/>
            <a:pathLst>
              <a:path w="444" h="435" extrusionOk="0">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3" name="Google Shape;223;p31"/>
          <p:cNvSpPr/>
          <p:nvPr/>
        </p:nvSpPr>
        <p:spPr>
          <a:xfrm>
            <a:off x="8436766" y="3011166"/>
            <a:ext cx="313334" cy="411927"/>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4" name="Google Shape;224;p31"/>
          <p:cNvSpPr/>
          <p:nvPr/>
        </p:nvSpPr>
        <p:spPr>
          <a:xfrm>
            <a:off x="427585" y="3011166"/>
            <a:ext cx="400726" cy="411927"/>
          </a:xfrm>
          <a:custGeom>
            <a:avLst/>
            <a:gdLst/>
            <a:ahLst/>
            <a:cxnLst/>
            <a:rect l="l" t="t" r="r" b="b"/>
            <a:pathLst>
              <a:path w="497" h="444" extrusionOk="0">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5" name="Google Shape;225;p31"/>
          <p:cNvSpPr/>
          <p:nvPr/>
        </p:nvSpPr>
        <p:spPr>
          <a:xfrm>
            <a:off x="6829601" y="3020974"/>
            <a:ext cx="343174" cy="394762"/>
          </a:xfrm>
          <a:custGeom>
            <a:avLst/>
            <a:gdLst/>
            <a:ahLst/>
            <a:cxnLst/>
            <a:rect l="l" t="t" r="r" b="b"/>
            <a:pathLst>
              <a:path w="426" h="426" extrusionOk="0">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6" name="Google Shape;226;p31"/>
          <p:cNvSpPr/>
          <p:nvPr/>
        </p:nvSpPr>
        <p:spPr>
          <a:xfrm>
            <a:off x="13227355" y="3072464"/>
            <a:ext cx="335715" cy="389859"/>
          </a:xfrm>
          <a:custGeom>
            <a:avLst/>
            <a:gdLst/>
            <a:ahLst/>
            <a:cxnLst/>
            <a:rect l="l" t="t" r="r" b="b"/>
            <a:pathLst>
              <a:path w="418" h="417" extrusionOk="0">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7" name="Google Shape;227;p31"/>
          <p:cNvSpPr/>
          <p:nvPr/>
        </p:nvSpPr>
        <p:spPr>
          <a:xfrm>
            <a:off x="2808491" y="3974781"/>
            <a:ext cx="371949" cy="429090"/>
          </a:xfrm>
          <a:custGeom>
            <a:avLst/>
            <a:gdLst/>
            <a:ahLst/>
            <a:cxnLst/>
            <a:rect l="l" t="t" r="r" b="b"/>
            <a:pathLst>
              <a:path w="462" h="461" extrusionOk="0">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8" name="Google Shape;228;p31"/>
          <p:cNvSpPr/>
          <p:nvPr/>
        </p:nvSpPr>
        <p:spPr>
          <a:xfrm>
            <a:off x="2862845" y="2935156"/>
            <a:ext cx="187573" cy="458514"/>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29" name="Google Shape;229;p31"/>
          <p:cNvSpPr/>
          <p:nvPr/>
        </p:nvSpPr>
        <p:spPr>
          <a:xfrm>
            <a:off x="12375813" y="3974781"/>
            <a:ext cx="337846" cy="386181"/>
          </a:xfrm>
          <a:custGeom>
            <a:avLst/>
            <a:gdLst/>
            <a:ahLst/>
            <a:cxnLst/>
            <a:rect l="l" t="t" r="r" b="b"/>
            <a:pathLst>
              <a:path w="417" h="417" extrusionOk="0">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0" name="Google Shape;230;p31"/>
          <p:cNvSpPr/>
          <p:nvPr/>
        </p:nvSpPr>
        <p:spPr>
          <a:xfrm>
            <a:off x="6024951" y="3929417"/>
            <a:ext cx="371950" cy="427864"/>
          </a:xfrm>
          <a:custGeom>
            <a:avLst/>
            <a:gdLst/>
            <a:ahLst/>
            <a:cxnLst/>
            <a:rect l="l" t="t" r="r" b="b"/>
            <a:pathLst>
              <a:path w="461" h="461" extrusionOk="0">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cubicBezTo>
                  <a:pt x="195" y="274"/>
                  <a:pt x="195" y="274"/>
                  <a:pt x="195" y="274"/>
                </a:cubicBez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1" name="Google Shape;231;p31"/>
          <p:cNvSpPr/>
          <p:nvPr/>
        </p:nvSpPr>
        <p:spPr>
          <a:xfrm>
            <a:off x="14025607" y="4031176"/>
            <a:ext cx="230204" cy="274617"/>
          </a:xfrm>
          <a:custGeom>
            <a:avLst/>
            <a:gdLst/>
            <a:ahLst/>
            <a:cxnLst/>
            <a:rect l="l" t="t" r="r" b="b"/>
            <a:pathLst>
              <a:path w="285" h="294" extrusionOk="0">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2" name="Google Shape;232;p31"/>
          <p:cNvSpPr/>
          <p:nvPr/>
        </p:nvSpPr>
        <p:spPr>
          <a:xfrm>
            <a:off x="13230550" y="4145189"/>
            <a:ext cx="227008" cy="42909"/>
          </a:xfrm>
          <a:custGeom>
            <a:avLst/>
            <a:gdLst/>
            <a:ahLst/>
            <a:cxnLst/>
            <a:rect l="l" t="t" r="r" b="b"/>
            <a:pathLst>
              <a:path w="283" h="45" extrusionOk="0">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3" name="Google Shape;233;p31"/>
          <p:cNvSpPr/>
          <p:nvPr/>
        </p:nvSpPr>
        <p:spPr>
          <a:xfrm>
            <a:off x="3621666" y="4821925"/>
            <a:ext cx="400726" cy="467096"/>
          </a:xfrm>
          <a:custGeom>
            <a:avLst/>
            <a:gdLst/>
            <a:ahLst/>
            <a:cxnLst/>
            <a:rect l="l" t="t" r="r" b="b"/>
            <a:pathLst>
              <a:path w="497" h="505" extrusionOk="0">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4" name="Google Shape;234;p31"/>
          <p:cNvSpPr/>
          <p:nvPr/>
        </p:nvSpPr>
        <p:spPr>
          <a:xfrm>
            <a:off x="3613138" y="5841933"/>
            <a:ext cx="400726" cy="258680"/>
          </a:xfrm>
          <a:custGeom>
            <a:avLst/>
            <a:gdLst/>
            <a:ahLst/>
            <a:cxnLst/>
            <a:rect l="l" t="t" r="r" b="b"/>
            <a:pathLst>
              <a:path w="497" h="276" extrusionOk="0">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5" name="Google Shape;235;p31"/>
          <p:cNvSpPr/>
          <p:nvPr/>
        </p:nvSpPr>
        <p:spPr>
          <a:xfrm>
            <a:off x="2831937" y="5753663"/>
            <a:ext cx="371950" cy="427864"/>
          </a:xfrm>
          <a:custGeom>
            <a:avLst/>
            <a:gdLst/>
            <a:ahLst/>
            <a:cxnLst/>
            <a:rect l="l" t="t" r="r" b="b"/>
            <a:pathLst>
              <a:path w="461" h="461" extrusionOk="0">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6" name="Google Shape;236;p31"/>
          <p:cNvSpPr/>
          <p:nvPr/>
        </p:nvSpPr>
        <p:spPr>
          <a:xfrm>
            <a:off x="1251416" y="5776959"/>
            <a:ext cx="344240" cy="388634"/>
          </a:xfrm>
          <a:custGeom>
            <a:avLst/>
            <a:gdLst/>
            <a:ahLst/>
            <a:cxnLst/>
            <a:rect l="l" t="t" r="r" b="b"/>
            <a:pathLst>
              <a:path w="427" h="417" extrusionOk="0">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7" name="Google Shape;237;p31"/>
          <p:cNvSpPr/>
          <p:nvPr/>
        </p:nvSpPr>
        <p:spPr>
          <a:xfrm>
            <a:off x="4411394" y="4870964"/>
            <a:ext cx="400726" cy="366565"/>
          </a:xfrm>
          <a:custGeom>
            <a:avLst/>
            <a:gdLst/>
            <a:ahLst/>
            <a:cxnLst/>
            <a:rect l="l" t="t" r="r" b="b"/>
            <a:pathLst>
              <a:path w="497" h="399" extrusionOk="0">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8" name="Google Shape;238;p31"/>
          <p:cNvSpPr/>
          <p:nvPr/>
        </p:nvSpPr>
        <p:spPr>
          <a:xfrm>
            <a:off x="8470869" y="4837863"/>
            <a:ext cx="279229" cy="441349"/>
          </a:xfrm>
          <a:custGeom>
            <a:avLst/>
            <a:gdLst/>
            <a:ahLst/>
            <a:cxnLst/>
            <a:rect l="l" t="t" r="r" b="b"/>
            <a:pathLst>
              <a:path w="346" h="479" extrusionOk="0">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39" name="Google Shape;239;p31"/>
          <p:cNvSpPr/>
          <p:nvPr/>
        </p:nvSpPr>
        <p:spPr>
          <a:xfrm>
            <a:off x="6038807" y="4861158"/>
            <a:ext cx="344240" cy="402118"/>
          </a:xfrm>
          <a:custGeom>
            <a:avLst/>
            <a:gdLst/>
            <a:ahLst/>
            <a:cxnLst/>
            <a:rect l="l" t="t" r="r" b="b"/>
            <a:pathLst>
              <a:path w="426" h="435" extrusionOk="0">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0" name="Google Shape;240;p31"/>
          <p:cNvSpPr/>
          <p:nvPr/>
        </p:nvSpPr>
        <p:spPr>
          <a:xfrm>
            <a:off x="6800826" y="4861157"/>
            <a:ext cx="406052" cy="366565"/>
          </a:xfrm>
          <a:custGeom>
            <a:avLst/>
            <a:gdLst/>
            <a:ahLst/>
            <a:cxnLst/>
            <a:rect l="l" t="t" r="r" b="b"/>
            <a:pathLst>
              <a:path w="506" h="399" extrusionOk="0">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1" name="Google Shape;241;p31"/>
          <p:cNvSpPr/>
          <p:nvPr/>
        </p:nvSpPr>
        <p:spPr>
          <a:xfrm>
            <a:off x="7604409" y="4845220"/>
            <a:ext cx="400727" cy="384955"/>
          </a:xfrm>
          <a:custGeom>
            <a:avLst/>
            <a:gdLst/>
            <a:ahLst/>
            <a:cxnLst/>
            <a:rect l="l" t="t" r="r" b="b"/>
            <a:pathLst>
              <a:path w="498" h="418" extrusionOk="0">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2" name="Google Shape;242;p31"/>
          <p:cNvSpPr/>
          <p:nvPr/>
        </p:nvSpPr>
        <p:spPr>
          <a:xfrm>
            <a:off x="2837266" y="4837863"/>
            <a:ext cx="358095" cy="425411"/>
          </a:xfrm>
          <a:custGeom>
            <a:avLst/>
            <a:gdLst/>
            <a:ahLst/>
            <a:cxnLst/>
            <a:rect l="l" t="t" r="r" b="b"/>
            <a:pathLst>
              <a:path w="444" h="462" extrusionOk="0">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3" name="Google Shape;243;p31"/>
          <p:cNvSpPr/>
          <p:nvPr/>
        </p:nvSpPr>
        <p:spPr>
          <a:xfrm>
            <a:off x="2021960" y="5753663"/>
            <a:ext cx="397529" cy="435221"/>
          </a:xfrm>
          <a:custGeom>
            <a:avLst/>
            <a:gdLst/>
            <a:ahLst/>
            <a:cxnLst/>
            <a:rect l="l" t="t" r="r" b="b"/>
            <a:pathLst>
              <a:path w="498" h="470" extrusionOk="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nvGrpSpPr>
          <p:cNvPr id="244" name="Google Shape;244;p31"/>
          <p:cNvGrpSpPr/>
          <p:nvPr/>
        </p:nvGrpSpPr>
        <p:grpSpPr>
          <a:xfrm>
            <a:off x="4425671" y="5760505"/>
            <a:ext cx="372229" cy="421752"/>
            <a:chOff x="7197121" y="8332916"/>
            <a:chExt cx="553829" cy="543285"/>
          </a:xfrm>
        </p:grpSpPr>
        <p:sp>
          <p:nvSpPr>
            <p:cNvPr id="245" name="Google Shape;245;p31"/>
            <p:cNvSpPr/>
            <p:nvPr/>
          </p:nvSpPr>
          <p:spPr>
            <a:xfrm>
              <a:off x="7197121" y="8332916"/>
              <a:ext cx="553829" cy="543285"/>
            </a:xfrm>
            <a:custGeom>
              <a:avLst/>
              <a:gdLst/>
              <a:ahLst/>
              <a:cxnLst/>
              <a:rect l="l" t="t" r="r" b="b"/>
              <a:pathLst>
                <a:path w="462" h="453" extrusionOk="0">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6" name="Google Shape;246;p31"/>
            <p:cNvSpPr/>
            <p:nvPr/>
          </p:nvSpPr>
          <p:spPr>
            <a:xfrm>
              <a:off x="7450784" y="8450839"/>
              <a:ext cx="126832" cy="261114"/>
            </a:xfrm>
            <a:custGeom>
              <a:avLst/>
              <a:gdLst/>
              <a:ahLst/>
              <a:cxnLst/>
              <a:rect l="l" t="t" r="r" b="b"/>
              <a:pathLst>
                <a:path w="107" h="222" extrusionOk="0">
                  <a:moveTo>
                    <a:pt x="36" y="0"/>
                  </a:moveTo>
                  <a:lnTo>
                    <a:pt x="0" y="0"/>
                  </a:lnTo>
                  <a:lnTo>
                    <a:pt x="0" y="133"/>
                  </a:lnTo>
                  <a:lnTo>
                    <a:pt x="89" y="221"/>
                  </a:lnTo>
                  <a:lnTo>
                    <a:pt x="106" y="195"/>
                  </a:lnTo>
                  <a:lnTo>
                    <a:pt x="36" y="114"/>
                  </a:lnTo>
                  <a:lnTo>
                    <a:pt x="36"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sp>
        <p:nvSpPr>
          <p:cNvPr id="247" name="Google Shape;247;p31"/>
          <p:cNvSpPr/>
          <p:nvPr/>
        </p:nvSpPr>
        <p:spPr>
          <a:xfrm>
            <a:off x="13227354" y="7642887"/>
            <a:ext cx="272834" cy="331013"/>
          </a:xfrm>
          <a:custGeom>
            <a:avLst/>
            <a:gdLst/>
            <a:ahLst/>
            <a:cxnLst/>
            <a:rect l="l" t="t" r="r" b="b"/>
            <a:pathLst>
              <a:path w="338" h="356" extrusionOk="0">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8" name="Google Shape;248;p31"/>
          <p:cNvSpPr/>
          <p:nvPr/>
        </p:nvSpPr>
        <p:spPr>
          <a:xfrm>
            <a:off x="11664951" y="5737728"/>
            <a:ext cx="227006" cy="460966"/>
          </a:xfrm>
          <a:custGeom>
            <a:avLst/>
            <a:gdLst/>
            <a:ahLst/>
            <a:cxnLst/>
            <a:rect l="l" t="t" r="r" b="b"/>
            <a:pathLst>
              <a:path w="284" h="497" extrusionOk="0">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49" name="Google Shape;249;p31"/>
          <p:cNvSpPr/>
          <p:nvPr/>
        </p:nvSpPr>
        <p:spPr>
          <a:xfrm>
            <a:off x="13997897" y="3060204"/>
            <a:ext cx="286690" cy="384955"/>
          </a:xfrm>
          <a:custGeom>
            <a:avLst/>
            <a:gdLst/>
            <a:ahLst/>
            <a:cxnLst/>
            <a:rect l="l" t="t" r="r" b="b"/>
            <a:pathLst>
              <a:path w="355" h="417" extrusionOk="0">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0" name="Google Shape;250;p31"/>
          <p:cNvSpPr/>
          <p:nvPr/>
        </p:nvSpPr>
        <p:spPr>
          <a:xfrm>
            <a:off x="12372614" y="6679273"/>
            <a:ext cx="385805" cy="402120"/>
          </a:xfrm>
          <a:custGeom>
            <a:avLst/>
            <a:gdLst/>
            <a:ahLst/>
            <a:cxnLst/>
            <a:rect l="l" t="t" r="r" b="b"/>
            <a:pathLst>
              <a:path w="480" h="436" extrusionOk="0">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1" name="Google Shape;251;p31"/>
          <p:cNvSpPr/>
          <p:nvPr/>
        </p:nvSpPr>
        <p:spPr>
          <a:xfrm>
            <a:off x="14059711" y="7685795"/>
            <a:ext cx="190771" cy="248871"/>
          </a:xfrm>
          <a:custGeom>
            <a:avLst/>
            <a:gdLst/>
            <a:ahLst/>
            <a:cxnLst/>
            <a:rect l="l" t="t" r="r" b="b"/>
            <a:pathLst>
              <a:path w="240" h="267" extrusionOk="0">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2" name="Google Shape;252;p31"/>
          <p:cNvSpPr/>
          <p:nvPr/>
        </p:nvSpPr>
        <p:spPr>
          <a:xfrm>
            <a:off x="6914862" y="5759794"/>
            <a:ext cx="160931" cy="421736"/>
          </a:xfrm>
          <a:custGeom>
            <a:avLst/>
            <a:gdLst/>
            <a:ahLst/>
            <a:cxnLst/>
            <a:rect l="l" t="t" r="r" b="b"/>
            <a:pathLst>
              <a:path w="205" h="453" extrusionOk="0">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3" name="Google Shape;253;p31"/>
          <p:cNvSpPr/>
          <p:nvPr/>
        </p:nvSpPr>
        <p:spPr>
          <a:xfrm>
            <a:off x="6024951" y="5759794"/>
            <a:ext cx="358095" cy="411927"/>
          </a:xfrm>
          <a:custGeom>
            <a:avLst/>
            <a:gdLst/>
            <a:ahLst/>
            <a:cxnLst/>
            <a:rect l="l" t="t" r="r" b="b"/>
            <a:pathLst>
              <a:path w="444" h="444" extrusionOk="0">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nvGrpSpPr>
          <p:cNvPr id="254" name="Google Shape;254;p31"/>
          <p:cNvGrpSpPr/>
          <p:nvPr/>
        </p:nvGrpSpPr>
        <p:grpSpPr>
          <a:xfrm>
            <a:off x="5277855" y="5737858"/>
            <a:ext cx="258979" cy="460974"/>
            <a:chOff x="4139494" y="3912087"/>
            <a:chExt cx="203121" cy="314293"/>
          </a:xfrm>
        </p:grpSpPr>
        <p:sp>
          <p:nvSpPr>
            <p:cNvPr id="255" name="Google Shape;255;p31"/>
            <p:cNvSpPr/>
            <p:nvPr/>
          </p:nvSpPr>
          <p:spPr>
            <a:xfrm>
              <a:off x="4139494" y="4027439"/>
              <a:ext cx="203121" cy="198941"/>
            </a:xfrm>
            <a:custGeom>
              <a:avLst/>
              <a:gdLst/>
              <a:ahLst/>
              <a:cxnLst/>
              <a:rect l="l" t="t" r="r" b="b"/>
              <a:pathLst>
                <a:path w="320" h="312" extrusionOk="0">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6" name="Google Shape;256;p31"/>
            <p:cNvSpPr/>
            <p:nvPr/>
          </p:nvSpPr>
          <p:spPr>
            <a:xfrm>
              <a:off x="4195499" y="4027440"/>
              <a:ext cx="88604" cy="76065"/>
            </a:xfrm>
            <a:custGeom>
              <a:avLst/>
              <a:gdLst/>
              <a:ahLst/>
              <a:cxnLst/>
              <a:rect l="l" t="t" r="r" b="b"/>
              <a:pathLst>
                <a:path w="143" h="117" extrusionOk="0">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7" name="Google Shape;257;p31"/>
            <p:cNvSpPr/>
            <p:nvPr/>
          </p:nvSpPr>
          <p:spPr>
            <a:xfrm>
              <a:off x="4195499" y="3912087"/>
              <a:ext cx="88604" cy="93620"/>
            </a:xfrm>
            <a:custGeom>
              <a:avLst/>
              <a:gdLst/>
              <a:ahLst/>
              <a:cxnLst/>
              <a:rect l="l" t="t" r="r" b="b"/>
              <a:pathLst>
                <a:path w="143" h="151" extrusionOk="0">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sp>
        <p:nvSpPr>
          <p:cNvPr id="258" name="Google Shape;258;p31"/>
          <p:cNvSpPr/>
          <p:nvPr/>
        </p:nvSpPr>
        <p:spPr>
          <a:xfrm>
            <a:off x="14796152" y="3043040"/>
            <a:ext cx="286690" cy="419283"/>
          </a:xfrm>
          <a:custGeom>
            <a:avLst/>
            <a:gdLst/>
            <a:ahLst/>
            <a:cxnLst/>
            <a:rect l="l" t="t" r="r" b="b"/>
            <a:pathLst>
              <a:path w="355" h="453" extrusionOk="0">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59" name="Google Shape;259;p31"/>
          <p:cNvSpPr/>
          <p:nvPr/>
        </p:nvSpPr>
        <p:spPr>
          <a:xfrm>
            <a:off x="5249079" y="2121111"/>
            <a:ext cx="315464" cy="360437"/>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0" name="Google Shape;260;p31"/>
          <p:cNvSpPr/>
          <p:nvPr/>
        </p:nvSpPr>
        <p:spPr>
          <a:xfrm>
            <a:off x="10798488" y="2095364"/>
            <a:ext cx="371950" cy="408250"/>
          </a:xfrm>
          <a:custGeom>
            <a:avLst/>
            <a:gdLst/>
            <a:ahLst/>
            <a:cxnLst/>
            <a:rect l="l" t="t" r="r" b="b"/>
            <a:pathLst>
              <a:path w="461" h="443" extrusionOk="0">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1" name="Google Shape;261;p31"/>
          <p:cNvSpPr/>
          <p:nvPr/>
        </p:nvSpPr>
        <p:spPr>
          <a:xfrm>
            <a:off x="11582885" y="2105174"/>
            <a:ext cx="397529" cy="402118"/>
          </a:xfrm>
          <a:custGeom>
            <a:avLst/>
            <a:gdLst/>
            <a:ahLst/>
            <a:cxnLst/>
            <a:rect l="l" t="t" r="r" b="b"/>
            <a:pathLst>
              <a:path w="498" h="435" extrusionOk="0">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2" name="Google Shape;262;p31"/>
          <p:cNvSpPr/>
          <p:nvPr/>
        </p:nvSpPr>
        <p:spPr>
          <a:xfrm>
            <a:off x="8414384" y="2144403"/>
            <a:ext cx="358096" cy="310171"/>
          </a:xfrm>
          <a:custGeom>
            <a:avLst/>
            <a:gdLst/>
            <a:ahLst/>
            <a:cxnLst/>
            <a:rect l="l" t="t" r="r" b="b"/>
            <a:pathLst>
              <a:path w="445" h="337" extrusionOk="0">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3" name="Google Shape;263;p31"/>
          <p:cNvSpPr/>
          <p:nvPr/>
        </p:nvSpPr>
        <p:spPr>
          <a:xfrm>
            <a:off x="10008760" y="2144403"/>
            <a:ext cx="358095" cy="310171"/>
          </a:xfrm>
          <a:custGeom>
            <a:avLst/>
            <a:gdLst/>
            <a:ahLst/>
            <a:cxnLst/>
            <a:rect l="l" t="t" r="r" b="b"/>
            <a:pathLst>
              <a:path w="444" h="337" extrusionOk="0">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4" name="Google Shape;264;p31"/>
          <p:cNvSpPr/>
          <p:nvPr/>
        </p:nvSpPr>
        <p:spPr>
          <a:xfrm>
            <a:off x="441439" y="2095364"/>
            <a:ext cx="358095" cy="40825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5" name="Google Shape;265;p31"/>
          <p:cNvSpPr/>
          <p:nvPr/>
        </p:nvSpPr>
        <p:spPr>
          <a:xfrm>
            <a:off x="3626993" y="2167698"/>
            <a:ext cx="371950" cy="264809"/>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6" name="Google Shape;266;p31"/>
          <p:cNvSpPr/>
          <p:nvPr/>
        </p:nvSpPr>
        <p:spPr>
          <a:xfrm>
            <a:off x="6800824" y="2072073"/>
            <a:ext cx="385805" cy="458514"/>
          </a:xfrm>
          <a:custGeom>
            <a:avLst/>
            <a:gdLst/>
            <a:ahLst/>
            <a:cxnLst/>
            <a:rect l="l" t="t" r="r" b="b"/>
            <a:pathLst>
              <a:path w="479" h="498" extrusionOk="0">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7" name="Google Shape;267;p31"/>
          <p:cNvSpPr/>
          <p:nvPr/>
        </p:nvSpPr>
        <p:spPr>
          <a:xfrm>
            <a:off x="9190257" y="2144403"/>
            <a:ext cx="400726" cy="310171"/>
          </a:xfrm>
          <a:custGeom>
            <a:avLst/>
            <a:gdLst/>
            <a:ahLst/>
            <a:cxnLst/>
            <a:rect l="l" t="t" r="r" b="b"/>
            <a:pathLst>
              <a:path w="497" h="337" extrusionOk="0">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8" name="Google Shape;268;p31"/>
          <p:cNvSpPr/>
          <p:nvPr/>
        </p:nvSpPr>
        <p:spPr>
          <a:xfrm>
            <a:off x="2817017" y="2095364"/>
            <a:ext cx="400726" cy="408250"/>
          </a:xfrm>
          <a:custGeom>
            <a:avLst/>
            <a:gdLst/>
            <a:ahLst/>
            <a:cxnLst/>
            <a:rect l="l" t="t" r="r" b="b"/>
            <a:pathLst>
              <a:path w="497" h="443" extrusionOk="0">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69" name="Google Shape;269;p31"/>
          <p:cNvSpPr/>
          <p:nvPr/>
        </p:nvSpPr>
        <p:spPr>
          <a:xfrm>
            <a:off x="2098695" y="2072073"/>
            <a:ext cx="244059" cy="474450"/>
          </a:xfrm>
          <a:custGeom>
            <a:avLst/>
            <a:gdLst/>
            <a:ahLst/>
            <a:cxnLst/>
            <a:rect l="l" t="t" r="r" b="b"/>
            <a:pathLst>
              <a:path w="303" h="514" extrusionOk="0">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0" name="Google Shape;270;p31"/>
          <p:cNvSpPr/>
          <p:nvPr/>
        </p:nvSpPr>
        <p:spPr>
          <a:xfrm>
            <a:off x="13991502" y="4949428"/>
            <a:ext cx="301610" cy="268488"/>
          </a:xfrm>
          <a:custGeom>
            <a:avLst/>
            <a:gdLst/>
            <a:ahLst/>
            <a:cxnLst/>
            <a:rect l="l" t="t" r="r" b="b"/>
            <a:pathLst>
              <a:path w="374" h="293" extrusionOk="0">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1" name="Google Shape;271;p31"/>
          <p:cNvSpPr/>
          <p:nvPr/>
        </p:nvSpPr>
        <p:spPr>
          <a:xfrm>
            <a:off x="11622320" y="3945357"/>
            <a:ext cx="312268" cy="380050"/>
          </a:xfrm>
          <a:custGeom>
            <a:avLst/>
            <a:gdLst/>
            <a:ahLst/>
            <a:cxnLst/>
            <a:rect l="l" t="t" r="r" b="b"/>
            <a:pathLst>
              <a:path w="390" h="409" extrusionOk="0">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2" name="Google Shape;272;p31"/>
          <p:cNvSpPr/>
          <p:nvPr/>
        </p:nvSpPr>
        <p:spPr>
          <a:xfrm>
            <a:off x="4454023" y="3978457"/>
            <a:ext cx="309071" cy="317527"/>
          </a:xfrm>
          <a:custGeom>
            <a:avLst/>
            <a:gdLst/>
            <a:ahLst/>
            <a:cxnLst/>
            <a:rect l="l" t="t" r="r" b="b"/>
            <a:pathLst>
              <a:path w="390" h="346" extrusionOk="0">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3" name="Google Shape;273;p31"/>
          <p:cNvSpPr/>
          <p:nvPr/>
        </p:nvSpPr>
        <p:spPr>
          <a:xfrm>
            <a:off x="11602070" y="3020974"/>
            <a:ext cx="358095" cy="402118"/>
          </a:xfrm>
          <a:custGeom>
            <a:avLst/>
            <a:gdLst/>
            <a:ahLst/>
            <a:cxnLst/>
            <a:rect l="l" t="t" r="r" b="b"/>
            <a:pathLst>
              <a:path w="444" h="435" extrusionOk="0">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4" name="Google Shape;274;p31"/>
          <p:cNvSpPr/>
          <p:nvPr/>
        </p:nvSpPr>
        <p:spPr>
          <a:xfrm>
            <a:off x="1251416" y="4861158"/>
            <a:ext cx="338910" cy="386181"/>
          </a:xfrm>
          <a:custGeom>
            <a:avLst/>
            <a:gdLst/>
            <a:ahLst/>
            <a:cxnLst/>
            <a:rect l="l" t="t" r="r" b="b"/>
            <a:pathLst>
              <a:path w="417" h="417" extrusionOk="0">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5" name="Google Shape;275;p31"/>
          <p:cNvSpPr/>
          <p:nvPr/>
        </p:nvSpPr>
        <p:spPr>
          <a:xfrm>
            <a:off x="9204113" y="3919611"/>
            <a:ext cx="373016" cy="427864"/>
          </a:xfrm>
          <a:custGeom>
            <a:avLst/>
            <a:gdLst/>
            <a:ahLst/>
            <a:cxnLst/>
            <a:rect l="l" t="t" r="r" b="b"/>
            <a:pathLst>
              <a:path w="462" h="462" extrusionOk="0">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6" name="Google Shape;276;p31"/>
          <p:cNvSpPr/>
          <p:nvPr/>
        </p:nvSpPr>
        <p:spPr>
          <a:xfrm>
            <a:off x="447832" y="4756950"/>
            <a:ext cx="366623" cy="490389"/>
          </a:xfrm>
          <a:custGeom>
            <a:avLst/>
            <a:gdLst/>
            <a:ahLst/>
            <a:cxnLst/>
            <a:rect l="l" t="t" r="r" b="b"/>
            <a:pathLst>
              <a:path w="453" h="533" extrusionOk="0">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7" name="Google Shape;277;p31"/>
          <p:cNvSpPr/>
          <p:nvPr/>
        </p:nvSpPr>
        <p:spPr>
          <a:xfrm>
            <a:off x="10812342" y="3929417"/>
            <a:ext cx="344240" cy="427864"/>
          </a:xfrm>
          <a:custGeom>
            <a:avLst/>
            <a:gdLst/>
            <a:ahLst/>
            <a:cxnLst/>
            <a:rect l="l" t="t" r="r" b="b"/>
            <a:pathLst>
              <a:path w="426" h="462" extrusionOk="0">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cubicBezTo>
                  <a:pt x="221" y="293"/>
                  <a:pt x="212" y="301"/>
                  <a:pt x="203" y="30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8" name="Google Shape;278;p31"/>
          <p:cNvSpPr/>
          <p:nvPr/>
        </p:nvSpPr>
        <p:spPr>
          <a:xfrm>
            <a:off x="9993840" y="3935548"/>
            <a:ext cx="386872" cy="395989"/>
          </a:xfrm>
          <a:custGeom>
            <a:avLst/>
            <a:gdLst/>
            <a:ahLst/>
            <a:cxnLst/>
            <a:rect l="l" t="t" r="r" b="b"/>
            <a:pathLst>
              <a:path w="479" h="426" extrusionOk="0">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79" name="Google Shape;279;p31"/>
          <p:cNvSpPr/>
          <p:nvPr/>
        </p:nvSpPr>
        <p:spPr>
          <a:xfrm>
            <a:off x="3613138" y="3929417"/>
            <a:ext cx="400726" cy="411928"/>
          </a:xfrm>
          <a:custGeom>
            <a:avLst/>
            <a:gdLst/>
            <a:ahLst/>
            <a:cxnLst/>
            <a:rect l="l" t="t" r="r" b="b"/>
            <a:pathLst>
              <a:path w="497" h="445" extrusionOk="0">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0" name="Google Shape;280;p31"/>
          <p:cNvSpPr/>
          <p:nvPr/>
        </p:nvSpPr>
        <p:spPr>
          <a:xfrm>
            <a:off x="5257605" y="3984587"/>
            <a:ext cx="358095" cy="307719"/>
          </a:xfrm>
          <a:custGeom>
            <a:avLst/>
            <a:gdLst/>
            <a:ahLst/>
            <a:cxnLst/>
            <a:rect l="l" t="t" r="r" b="b"/>
            <a:pathLst>
              <a:path w="444" h="329" extrusionOk="0">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1" name="Google Shape;281;p31"/>
          <p:cNvSpPr/>
          <p:nvPr/>
        </p:nvSpPr>
        <p:spPr>
          <a:xfrm>
            <a:off x="7638512" y="3952712"/>
            <a:ext cx="315464" cy="372696"/>
          </a:xfrm>
          <a:custGeom>
            <a:avLst/>
            <a:gdLst/>
            <a:ahLst/>
            <a:cxnLst/>
            <a:rect l="l" t="t" r="r" b="b"/>
            <a:pathLst>
              <a:path w="391" h="400" extrusionOk="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2" name="Google Shape;282;p31"/>
          <p:cNvSpPr/>
          <p:nvPr/>
        </p:nvSpPr>
        <p:spPr>
          <a:xfrm>
            <a:off x="13174066" y="4949428"/>
            <a:ext cx="343175" cy="268488"/>
          </a:xfrm>
          <a:custGeom>
            <a:avLst/>
            <a:gdLst/>
            <a:ahLst/>
            <a:cxnLst/>
            <a:rect l="l" t="t" r="r" b="b"/>
            <a:pathLst>
              <a:path w="427" h="293" extrusionOk="0">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3" name="Google Shape;283;p31"/>
          <p:cNvSpPr/>
          <p:nvPr/>
        </p:nvSpPr>
        <p:spPr>
          <a:xfrm>
            <a:off x="6814680" y="3945357"/>
            <a:ext cx="371950" cy="380050"/>
          </a:xfrm>
          <a:custGeom>
            <a:avLst/>
            <a:gdLst/>
            <a:ahLst/>
            <a:cxnLst/>
            <a:rect l="l" t="t" r="r" b="b"/>
            <a:pathLst>
              <a:path w="461" h="409" extrusionOk="0">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4" name="Google Shape;284;p31"/>
          <p:cNvSpPr/>
          <p:nvPr/>
        </p:nvSpPr>
        <p:spPr>
          <a:xfrm>
            <a:off x="1223705" y="3036911"/>
            <a:ext cx="399660" cy="369018"/>
          </a:xfrm>
          <a:custGeom>
            <a:avLst/>
            <a:gdLst/>
            <a:ahLst/>
            <a:cxnLst/>
            <a:rect l="l" t="t" r="r" b="b"/>
            <a:pathLst>
              <a:path w="497" h="400" extrusionOk="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5" name="Google Shape;285;p31"/>
          <p:cNvSpPr/>
          <p:nvPr/>
        </p:nvSpPr>
        <p:spPr>
          <a:xfrm>
            <a:off x="1375024" y="2025078"/>
            <a:ext cx="286683" cy="505510"/>
          </a:xfrm>
          <a:custGeom>
            <a:avLst/>
            <a:gdLst/>
            <a:ahLst/>
            <a:cxnLst/>
            <a:rect l="l" t="t" r="r" b="b"/>
            <a:pathLst>
              <a:path w="283" h="489" extrusionOk="0">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6" name="Google Shape;286;p31"/>
          <p:cNvSpPr/>
          <p:nvPr/>
        </p:nvSpPr>
        <p:spPr>
          <a:xfrm>
            <a:off x="12347036" y="4890582"/>
            <a:ext cx="400726" cy="388633"/>
          </a:xfrm>
          <a:custGeom>
            <a:avLst/>
            <a:gdLst/>
            <a:ahLst/>
            <a:cxnLst/>
            <a:rect l="l" t="t" r="r" b="b"/>
            <a:pathLst>
              <a:path w="497" h="418" extrusionOk="0">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7" name="Google Shape;287;p31"/>
          <p:cNvSpPr/>
          <p:nvPr/>
        </p:nvSpPr>
        <p:spPr>
          <a:xfrm>
            <a:off x="8436766" y="3952712"/>
            <a:ext cx="318661" cy="372696"/>
          </a:xfrm>
          <a:custGeom>
            <a:avLst/>
            <a:gdLst/>
            <a:ahLst/>
            <a:cxnLst/>
            <a:rect l="l" t="t" r="r" b="b"/>
            <a:pathLst>
              <a:path w="399" h="400" extrusionOk="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8" name="Google Shape;288;p31"/>
          <p:cNvSpPr/>
          <p:nvPr/>
        </p:nvSpPr>
        <p:spPr>
          <a:xfrm>
            <a:off x="10793159" y="6662109"/>
            <a:ext cx="382607" cy="445028"/>
          </a:xfrm>
          <a:custGeom>
            <a:avLst/>
            <a:gdLst/>
            <a:ahLst/>
            <a:cxnLst/>
            <a:rect l="l" t="t" r="r" b="b"/>
            <a:pathLst>
              <a:path w="479" h="479" extrusionOk="0">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89" name="Google Shape;289;p31"/>
          <p:cNvSpPr/>
          <p:nvPr/>
        </p:nvSpPr>
        <p:spPr>
          <a:xfrm>
            <a:off x="11582885" y="6744248"/>
            <a:ext cx="397529" cy="280748"/>
          </a:xfrm>
          <a:custGeom>
            <a:avLst/>
            <a:gdLst/>
            <a:ahLst/>
            <a:cxnLst/>
            <a:rect l="l" t="t" r="r" b="b"/>
            <a:pathLst>
              <a:path w="498" h="303" extrusionOk="0">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0" name="Google Shape;290;p31"/>
          <p:cNvSpPr/>
          <p:nvPr/>
        </p:nvSpPr>
        <p:spPr>
          <a:xfrm>
            <a:off x="427585" y="7620818"/>
            <a:ext cx="400726" cy="369018"/>
          </a:xfrm>
          <a:custGeom>
            <a:avLst/>
            <a:gdLst/>
            <a:ahLst/>
            <a:cxnLst/>
            <a:rect l="l" t="t" r="r" b="b"/>
            <a:pathLst>
              <a:path w="497" h="401" extrusionOk="0">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1" name="Google Shape;291;p31"/>
          <p:cNvSpPr/>
          <p:nvPr/>
        </p:nvSpPr>
        <p:spPr>
          <a:xfrm>
            <a:off x="1223705" y="7593847"/>
            <a:ext cx="399660" cy="411927"/>
          </a:xfrm>
          <a:custGeom>
            <a:avLst/>
            <a:gdLst/>
            <a:ahLst/>
            <a:cxnLst/>
            <a:rect l="l" t="t" r="r" b="b"/>
            <a:pathLst>
              <a:path w="497" h="444" extrusionOk="0">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2" name="Google Shape;292;p31"/>
          <p:cNvSpPr/>
          <p:nvPr/>
        </p:nvSpPr>
        <p:spPr>
          <a:xfrm>
            <a:off x="5263999" y="7642887"/>
            <a:ext cx="286690" cy="321204"/>
          </a:xfrm>
          <a:custGeom>
            <a:avLst/>
            <a:gdLst/>
            <a:ahLst/>
            <a:cxnLst/>
            <a:rect l="l" t="t" r="r" b="b"/>
            <a:pathLst>
              <a:path w="356" h="347" extrusionOk="0">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3" name="Google Shape;293;p31"/>
          <p:cNvSpPr/>
          <p:nvPr/>
        </p:nvSpPr>
        <p:spPr>
          <a:xfrm>
            <a:off x="6004703" y="7571780"/>
            <a:ext cx="398594" cy="457287"/>
          </a:xfrm>
          <a:custGeom>
            <a:avLst/>
            <a:gdLst/>
            <a:ahLst/>
            <a:cxnLst/>
            <a:rect l="l" t="t" r="r" b="b"/>
            <a:pathLst>
              <a:path w="497" h="498" extrusionOk="0">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4" name="Google Shape;294;p31"/>
          <p:cNvSpPr/>
          <p:nvPr/>
        </p:nvSpPr>
        <p:spPr>
          <a:xfrm>
            <a:off x="447832" y="3935549"/>
            <a:ext cx="358095" cy="405795"/>
          </a:xfrm>
          <a:custGeom>
            <a:avLst/>
            <a:gdLst/>
            <a:ahLst/>
            <a:cxnLst/>
            <a:rect l="l" t="t" r="r" b="b"/>
            <a:pathLst>
              <a:path w="444" h="435" extrusionOk="0">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5" name="Google Shape;295;p31"/>
          <p:cNvSpPr/>
          <p:nvPr/>
        </p:nvSpPr>
        <p:spPr>
          <a:xfrm>
            <a:off x="10807015" y="3052849"/>
            <a:ext cx="351701" cy="331013"/>
          </a:xfrm>
          <a:custGeom>
            <a:avLst/>
            <a:gdLst/>
            <a:ahLst/>
            <a:cxnLst/>
            <a:rect l="l" t="t" r="r" b="b"/>
            <a:pathLst>
              <a:path w="443" h="356" extrusionOk="0">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6" name="Google Shape;296;p31"/>
          <p:cNvSpPr/>
          <p:nvPr/>
        </p:nvSpPr>
        <p:spPr>
          <a:xfrm>
            <a:off x="2035815" y="6679273"/>
            <a:ext cx="369817" cy="418057"/>
          </a:xfrm>
          <a:custGeom>
            <a:avLst/>
            <a:gdLst/>
            <a:ahLst/>
            <a:cxnLst/>
            <a:rect l="l" t="t" r="r" b="b"/>
            <a:pathLst>
              <a:path w="462" h="452" extrusionOk="0">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7" name="Google Shape;297;p31"/>
          <p:cNvSpPr/>
          <p:nvPr/>
        </p:nvSpPr>
        <p:spPr>
          <a:xfrm>
            <a:off x="7595881" y="7660049"/>
            <a:ext cx="400727" cy="280748"/>
          </a:xfrm>
          <a:custGeom>
            <a:avLst/>
            <a:gdLst/>
            <a:ahLst/>
            <a:cxnLst/>
            <a:rect l="l" t="t" r="r" b="b"/>
            <a:pathLst>
              <a:path w="498" h="303" extrusionOk="0">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8" name="Google Shape;298;p31"/>
          <p:cNvSpPr/>
          <p:nvPr/>
        </p:nvSpPr>
        <p:spPr>
          <a:xfrm>
            <a:off x="9204113" y="5759794"/>
            <a:ext cx="373016" cy="421736"/>
          </a:xfrm>
          <a:custGeom>
            <a:avLst/>
            <a:gdLst/>
            <a:ahLst/>
            <a:cxnLst/>
            <a:rect l="l" t="t" r="r" b="b"/>
            <a:pathLst>
              <a:path w="462" h="453" extrusionOk="0">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299" name="Google Shape;299;p31"/>
          <p:cNvSpPr/>
          <p:nvPr/>
        </p:nvSpPr>
        <p:spPr>
          <a:xfrm>
            <a:off x="2021960" y="7685795"/>
            <a:ext cx="397529" cy="225579"/>
          </a:xfrm>
          <a:custGeom>
            <a:avLst/>
            <a:gdLst/>
            <a:ahLst/>
            <a:cxnLst/>
            <a:rect l="l" t="t" r="r" b="b"/>
            <a:pathLst>
              <a:path w="498" h="248" extrusionOk="0">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0" name="Google Shape;300;p31"/>
          <p:cNvSpPr/>
          <p:nvPr/>
        </p:nvSpPr>
        <p:spPr>
          <a:xfrm>
            <a:off x="2817017" y="7685795"/>
            <a:ext cx="400726" cy="225579"/>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1" name="Google Shape;301;p31"/>
          <p:cNvSpPr/>
          <p:nvPr/>
        </p:nvSpPr>
        <p:spPr>
          <a:xfrm>
            <a:off x="3613138" y="7685795"/>
            <a:ext cx="400726" cy="225579"/>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2" name="Google Shape;302;p31"/>
          <p:cNvSpPr/>
          <p:nvPr/>
        </p:nvSpPr>
        <p:spPr>
          <a:xfrm>
            <a:off x="4411394" y="7685795"/>
            <a:ext cx="400726" cy="225579"/>
          </a:xfrm>
          <a:custGeom>
            <a:avLst/>
            <a:gdLst/>
            <a:ahLst/>
            <a:cxnLst/>
            <a:rect l="l" t="t" r="r" b="b"/>
            <a:pathLst>
              <a:path w="497" h="248" extrusionOk="0">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3" name="Google Shape;303;p31"/>
          <p:cNvSpPr/>
          <p:nvPr/>
        </p:nvSpPr>
        <p:spPr>
          <a:xfrm>
            <a:off x="7595881" y="2199573"/>
            <a:ext cx="400727" cy="209641"/>
          </a:xfrm>
          <a:custGeom>
            <a:avLst/>
            <a:gdLst/>
            <a:ahLst/>
            <a:cxnLst/>
            <a:rect l="l" t="t" r="r" b="b"/>
            <a:pathLst>
              <a:path w="498" h="223" extrusionOk="0">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4" name="Google Shape;304;p31"/>
          <p:cNvSpPr/>
          <p:nvPr/>
        </p:nvSpPr>
        <p:spPr>
          <a:xfrm>
            <a:off x="8395201" y="7603656"/>
            <a:ext cx="399660" cy="402118"/>
          </a:xfrm>
          <a:custGeom>
            <a:avLst/>
            <a:gdLst/>
            <a:ahLst/>
            <a:cxnLst/>
            <a:rect l="l" t="t" r="r" b="b"/>
            <a:pathLst>
              <a:path w="497" h="435" extrusionOk="0">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5" name="Google Shape;305;p31"/>
          <p:cNvSpPr/>
          <p:nvPr/>
        </p:nvSpPr>
        <p:spPr>
          <a:xfrm>
            <a:off x="9988511" y="5769601"/>
            <a:ext cx="400726" cy="395989"/>
          </a:xfrm>
          <a:custGeom>
            <a:avLst/>
            <a:gdLst/>
            <a:ahLst/>
            <a:cxnLst/>
            <a:rect l="l" t="t" r="r" b="b"/>
            <a:pathLst>
              <a:path w="497" h="426" extrusionOk="0">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6" name="Google Shape;306;p31"/>
          <p:cNvSpPr/>
          <p:nvPr/>
        </p:nvSpPr>
        <p:spPr>
          <a:xfrm>
            <a:off x="3613138" y="6744248"/>
            <a:ext cx="400726" cy="280748"/>
          </a:xfrm>
          <a:custGeom>
            <a:avLst/>
            <a:gdLst/>
            <a:ahLst/>
            <a:cxnLst/>
            <a:rect l="l" t="t" r="r" b="b"/>
            <a:pathLst>
              <a:path w="497" h="303" extrusionOk="0">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7" name="Google Shape;307;p31"/>
          <p:cNvSpPr/>
          <p:nvPr/>
        </p:nvSpPr>
        <p:spPr>
          <a:xfrm>
            <a:off x="7595881" y="5818642"/>
            <a:ext cx="400727" cy="297910"/>
          </a:xfrm>
          <a:custGeom>
            <a:avLst/>
            <a:gdLst/>
            <a:ahLst/>
            <a:cxnLst/>
            <a:rect l="l" t="t" r="r" b="b"/>
            <a:pathLst>
              <a:path w="498" h="320" extrusionOk="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cubicBezTo>
                  <a:pt x="284" y="169"/>
                  <a:pt x="293" y="178"/>
                  <a:pt x="293" y="187"/>
                </a:cubicBezTo>
                <a:lnTo>
                  <a:pt x="284"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8" name="Google Shape;308;p31"/>
          <p:cNvSpPr/>
          <p:nvPr/>
        </p:nvSpPr>
        <p:spPr>
          <a:xfrm>
            <a:off x="10784633" y="4877095"/>
            <a:ext cx="399660" cy="353080"/>
          </a:xfrm>
          <a:custGeom>
            <a:avLst/>
            <a:gdLst/>
            <a:ahLst/>
            <a:cxnLst/>
            <a:rect l="l" t="t" r="r" b="b"/>
            <a:pathLst>
              <a:path w="497" h="382" extrusionOk="0">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09" name="Google Shape;309;p31"/>
          <p:cNvSpPr/>
          <p:nvPr/>
        </p:nvSpPr>
        <p:spPr>
          <a:xfrm>
            <a:off x="2021960" y="4845220"/>
            <a:ext cx="397529" cy="411928"/>
          </a:xfrm>
          <a:custGeom>
            <a:avLst/>
            <a:gdLst/>
            <a:ahLst/>
            <a:cxnLst/>
            <a:rect l="l" t="t" r="r" b="b"/>
            <a:pathLst>
              <a:path w="498" h="445" extrusionOk="0">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0" name="Google Shape;310;p31"/>
          <p:cNvSpPr/>
          <p:nvPr/>
        </p:nvSpPr>
        <p:spPr>
          <a:xfrm>
            <a:off x="9232888" y="4828055"/>
            <a:ext cx="310136" cy="451158"/>
          </a:xfrm>
          <a:custGeom>
            <a:avLst/>
            <a:gdLst/>
            <a:ahLst/>
            <a:cxnLst/>
            <a:rect l="l" t="t" r="r" b="b"/>
            <a:pathLst>
              <a:path w="383" h="488" extrusionOk="0">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1" name="Google Shape;311;p31"/>
          <p:cNvSpPr/>
          <p:nvPr/>
        </p:nvSpPr>
        <p:spPr>
          <a:xfrm>
            <a:off x="427585" y="6728313"/>
            <a:ext cx="400726" cy="306492"/>
          </a:xfrm>
          <a:custGeom>
            <a:avLst/>
            <a:gdLst/>
            <a:ahLst/>
            <a:cxnLst/>
            <a:rect l="l" t="t" r="r" b="b"/>
            <a:pathLst>
              <a:path w="497" h="337" extrusionOk="0">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2" name="Google Shape;312;p31"/>
          <p:cNvSpPr/>
          <p:nvPr/>
        </p:nvSpPr>
        <p:spPr>
          <a:xfrm>
            <a:off x="1223705" y="6711148"/>
            <a:ext cx="406056" cy="353080"/>
          </a:xfrm>
          <a:custGeom>
            <a:avLst/>
            <a:gdLst/>
            <a:ahLst/>
            <a:cxnLst/>
            <a:rect l="l" t="t" r="r" b="b"/>
            <a:pathLst>
              <a:path w="506" h="382" extrusionOk="0">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cubicBezTo>
                  <a:pt x="354" y="0"/>
                  <a:pt x="336" y="0"/>
                  <a:pt x="336" y="0"/>
                </a:cubicBezTo>
                <a:lnTo>
                  <a:pt x="328" y="0"/>
                </a:lnTo>
                <a:cubicBezTo>
                  <a:pt x="328" y="9"/>
                  <a:pt x="336" y="62"/>
                  <a:pt x="336" y="62"/>
                </a:cubicBezTo>
                <a:lnTo>
                  <a:pt x="257" y="71"/>
                </a:lnTo>
                <a:lnTo>
                  <a:pt x="248" y="80"/>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cubicBezTo>
                  <a:pt x="44" y="363"/>
                  <a:pt x="44" y="363"/>
                  <a:pt x="44" y="363"/>
                </a:cubicBezTo>
                <a:cubicBezTo>
                  <a:pt x="44" y="354"/>
                  <a:pt x="71" y="275"/>
                  <a:pt x="71" y="275"/>
                </a:cubicBezTo>
                <a:cubicBezTo>
                  <a:pt x="160" y="275"/>
                  <a:pt x="160" y="275"/>
                  <a:pt x="160" y="275"/>
                </a:cubicBezTo>
                <a:cubicBezTo>
                  <a:pt x="160" y="275"/>
                  <a:pt x="186" y="354"/>
                  <a:pt x="186" y="363"/>
                </a:cubicBezTo>
                <a:cubicBezTo>
                  <a:pt x="230" y="363"/>
                  <a:pt x="230" y="363"/>
                  <a:pt x="230" y="363"/>
                </a:cubicBez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3" name="Google Shape;313;p31"/>
          <p:cNvSpPr/>
          <p:nvPr/>
        </p:nvSpPr>
        <p:spPr>
          <a:xfrm>
            <a:off x="6062254" y="2072071"/>
            <a:ext cx="286690" cy="468319"/>
          </a:xfrm>
          <a:custGeom>
            <a:avLst/>
            <a:gdLst/>
            <a:ahLst/>
            <a:cxnLst/>
            <a:rect l="l" t="t" r="r" b="b"/>
            <a:pathLst>
              <a:path w="355" h="506" extrusionOk="0">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4" name="Google Shape;314;p31"/>
          <p:cNvSpPr/>
          <p:nvPr/>
        </p:nvSpPr>
        <p:spPr>
          <a:xfrm>
            <a:off x="9190257" y="7701734"/>
            <a:ext cx="400726" cy="203511"/>
          </a:xfrm>
          <a:custGeom>
            <a:avLst/>
            <a:gdLst/>
            <a:ahLst/>
            <a:cxnLst/>
            <a:rect l="l" t="t" r="r" b="b"/>
            <a:pathLst>
              <a:path w="497" h="222" extrusionOk="0">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5" name="Google Shape;315;p31"/>
          <p:cNvSpPr/>
          <p:nvPr/>
        </p:nvSpPr>
        <p:spPr>
          <a:xfrm>
            <a:off x="6800826" y="7571780"/>
            <a:ext cx="400726" cy="457287"/>
          </a:xfrm>
          <a:custGeom>
            <a:avLst/>
            <a:gdLst/>
            <a:ahLst/>
            <a:cxnLst/>
            <a:rect l="l" t="t" r="r" b="b"/>
            <a:pathLst>
              <a:path w="497" h="498" extrusionOk="0">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6" name="Google Shape;316;p31"/>
          <p:cNvSpPr/>
          <p:nvPr/>
        </p:nvSpPr>
        <p:spPr>
          <a:xfrm>
            <a:off x="10784633" y="7642887"/>
            <a:ext cx="399660" cy="321204"/>
          </a:xfrm>
          <a:custGeom>
            <a:avLst/>
            <a:gdLst/>
            <a:ahLst/>
            <a:cxnLst/>
            <a:rect l="l" t="t" r="r" b="b"/>
            <a:pathLst>
              <a:path w="497" h="347" extrusionOk="0">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7" name="Google Shape;317;p31"/>
          <p:cNvSpPr/>
          <p:nvPr/>
        </p:nvSpPr>
        <p:spPr>
          <a:xfrm>
            <a:off x="4425247" y="2128468"/>
            <a:ext cx="371949" cy="345724"/>
          </a:xfrm>
          <a:custGeom>
            <a:avLst/>
            <a:gdLst/>
            <a:ahLst/>
            <a:cxnLst/>
            <a:rect l="l" t="t" r="r" b="b"/>
            <a:pathLst>
              <a:path w="462" h="373" extrusionOk="0">
                <a:moveTo>
                  <a:pt x="444" y="9"/>
                </a:moveTo>
                <a:lnTo>
                  <a:pt x="444" y="9"/>
                </a:lnTo>
                <a:cubicBezTo>
                  <a:pt x="434" y="9"/>
                  <a:pt x="18" y="160"/>
                  <a:pt x="9" y="160"/>
                </a:cubicBezTo>
                <a:cubicBezTo>
                  <a:pt x="0" y="160"/>
                  <a:pt x="0" y="169"/>
                  <a:pt x="9" y="169"/>
                </a:cubicBezTo>
                <a:cubicBezTo>
                  <a:pt x="18" y="177"/>
                  <a:pt x="98" y="213"/>
                  <a:pt x="98" y="213"/>
                </a:cubicBezTo>
                <a:cubicBezTo>
                  <a:pt x="160" y="230"/>
                  <a:pt x="160" y="230"/>
                  <a:pt x="160" y="230"/>
                </a:cubicBezTo>
                <a:cubicBezTo>
                  <a:pt x="160" y="230"/>
                  <a:pt x="425" y="35"/>
                  <a:pt x="434" y="35"/>
                </a:cubicBezTo>
                <a:cubicBezTo>
                  <a:pt x="434" y="26"/>
                  <a:pt x="434" y="35"/>
                  <a:pt x="434" y="35"/>
                </a:cubicBezTo>
                <a:lnTo>
                  <a:pt x="240" y="248"/>
                </a:lnTo>
                <a:cubicBezTo>
                  <a:pt x="231" y="257"/>
                  <a:pt x="231" y="257"/>
                  <a:pt x="231" y="257"/>
                </a:cubicBezTo>
                <a:cubicBezTo>
                  <a:pt x="240" y="266"/>
                  <a:pt x="240" y="266"/>
                  <a:pt x="240" y="266"/>
                </a:cubicBez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8" name="Google Shape;318;p31"/>
          <p:cNvSpPr/>
          <p:nvPr/>
        </p:nvSpPr>
        <p:spPr>
          <a:xfrm>
            <a:off x="11636174" y="7603656"/>
            <a:ext cx="287756" cy="402118"/>
          </a:xfrm>
          <a:custGeom>
            <a:avLst/>
            <a:gdLst/>
            <a:ahLst/>
            <a:cxnLst/>
            <a:rect l="l" t="t" r="r" b="b"/>
            <a:pathLst>
              <a:path w="355" h="435" extrusionOk="0">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19" name="Google Shape;319;p31"/>
          <p:cNvSpPr/>
          <p:nvPr/>
        </p:nvSpPr>
        <p:spPr>
          <a:xfrm>
            <a:off x="470216" y="5759794"/>
            <a:ext cx="310136" cy="411927"/>
          </a:xfrm>
          <a:custGeom>
            <a:avLst/>
            <a:gdLst/>
            <a:ahLst/>
            <a:cxnLst/>
            <a:rect l="l" t="t" r="r" b="b"/>
            <a:pathLst>
              <a:path w="390" h="444" extrusionOk="0">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0" name="Google Shape;320;p31"/>
          <p:cNvSpPr/>
          <p:nvPr/>
        </p:nvSpPr>
        <p:spPr>
          <a:xfrm>
            <a:off x="10002366" y="4828055"/>
            <a:ext cx="373016" cy="451158"/>
          </a:xfrm>
          <a:custGeom>
            <a:avLst/>
            <a:gdLst/>
            <a:ahLst/>
            <a:cxnLst/>
            <a:rect l="l" t="t" r="r" b="b"/>
            <a:pathLst>
              <a:path w="462" h="488" extrusionOk="0">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1" name="Google Shape;321;p31"/>
          <p:cNvSpPr/>
          <p:nvPr/>
        </p:nvSpPr>
        <p:spPr>
          <a:xfrm>
            <a:off x="2859647" y="6652303"/>
            <a:ext cx="320794" cy="460966"/>
          </a:xfrm>
          <a:custGeom>
            <a:avLst/>
            <a:gdLst/>
            <a:ahLst/>
            <a:cxnLst/>
            <a:rect l="l" t="t" r="r" b="b"/>
            <a:pathLst>
              <a:path w="400" h="498" extrusionOk="0">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2" name="Google Shape;322;p31"/>
          <p:cNvSpPr/>
          <p:nvPr/>
        </p:nvSpPr>
        <p:spPr>
          <a:xfrm>
            <a:off x="5229896" y="4837863"/>
            <a:ext cx="358096" cy="425411"/>
          </a:xfrm>
          <a:custGeom>
            <a:avLst/>
            <a:gdLst/>
            <a:ahLst/>
            <a:cxnLst/>
            <a:rect l="l" t="t" r="r" b="b"/>
            <a:pathLst>
              <a:path w="445" h="462" extrusionOk="0">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3" name="Google Shape;323;p31"/>
          <p:cNvSpPr/>
          <p:nvPr/>
        </p:nvSpPr>
        <p:spPr>
          <a:xfrm>
            <a:off x="4425247" y="6685401"/>
            <a:ext cx="371949" cy="395988"/>
          </a:xfrm>
          <a:custGeom>
            <a:avLst/>
            <a:gdLst/>
            <a:ahLst/>
            <a:cxnLst/>
            <a:rect l="l" t="t" r="r" b="b"/>
            <a:pathLst>
              <a:path w="462" h="427" extrusionOk="0">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4" name="Google Shape;324;p31"/>
          <p:cNvSpPr/>
          <p:nvPr/>
        </p:nvSpPr>
        <p:spPr>
          <a:xfrm>
            <a:off x="5243750" y="6685401"/>
            <a:ext cx="329321" cy="405797"/>
          </a:xfrm>
          <a:custGeom>
            <a:avLst/>
            <a:gdLst/>
            <a:ahLst/>
            <a:cxnLst/>
            <a:rect l="l" t="t" r="r" b="b"/>
            <a:pathLst>
              <a:path w="409" h="436" extrusionOk="0">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5" name="Google Shape;325;p31"/>
          <p:cNvSpPr/>
          <p:nvPr/>
        </p:nvSpPr>
        <p:spPr>
          <a:xfrm>
            <a:off x="9190257" y="6679272"/>
            <a:ext cx="400726" cy="411927"/>
          </a:xfrm>
          <a:custGeom>
            <a:avLst/>
            <a:gdLst/>
            <a:ahLst/>
            <a:cxnLst/>
            <a:rect l="l" t="t" r="r" b="b"/>
            <a:pathLst>
              <a:path w="497" h="444" extrusionOk="0">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6" name="Google Shape;326;p31"/>
          <p:cNvSpPr/>
          <p:nvPr/>
        </p:nvSpPr>
        <p:spPr>
          <a:xfrm>
            <a:off x="8479394" y="5743857"/>
            <a:ext cx="228072" cy="445028"/>
          </a:xfrm>
          <a:custGeom>
            <a:avLst/>
            <a:gdLst/>
            <a:ahLst/>
            <a:cxnLst/>
            <a:rect l="l" t="t" r="r" b="b"/>
            <a:pathLst>
              <a:path w="283" h="479" extrusionOk="0">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7" name="Google Shape;327;p31"/>
          <p:cNvSpPr/>
          <p:nvPr/>
        </p:nvSpPr>
        <p:spPr>
          <a:xfrm>
            <a:off x="6024951" y="6711148"/>
            <a:ext cx="358095" cy="346949"/>
          </a:xfrm>
          <a:custGeom>
            <a:avLst/>
            <a:gdLst/>
            <a:ahLst/>
            <a:cxnLst/>
            <a:rect l="l" t="t" r="r" b="b"/>
            <a:pathLst>
              <a:path w="444" h="373" extrusionOk="0">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8" name="Google Shape;328;p31"/>
          <p:cNvSpPr/>
          <p:nvPr/>
        </p:nvSpPr>
        <p:spPr>
          <a:xfrm>
            <a:off x="7619327" y="6662110"/>
            <a:ext cx="363425" cy="429091"/>
          </a:xfrm>
          <a:custGeom>
            <a:avLst/>
            <a:gdLst/>
            <a:ahLst/>
            <a:cxnLst/>
            <a:rect l="l" t="t" r="r" b="b"/>
            <a:pathLst>
              <a:path w="452" h="462" extrusionOk="0">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29" name="Google Shape;329;p31"/>
          <p:cNvSpPr/>
          <p:nvPr/>
        </p:nvSpPr>
        <p:spPr>
          <a:xfrm>
            <a:off x="8386676" y="6652303"/>
            <a:ext cx="414580" cy="460966"/>
          </a:xfrm>
          <a:custGeom>
            <a:avLst/>
            <a:gdLst/>
            <a:ahLst/>
            <a:cxnLst/>
            <a:rect l="l" t="t" r="r" b="b"/>
            <a:pathLst>
              <a:path w="515" h="498" extrusionOk="0">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0" name="Google Shape;330;p31"/>
          <p:cNvSpPr/>
          <p:nvPr/>
        </p:nvSpPr>
        <p:spPr>
          <a:xfrm>
            <a:off x="9988511" y="6679273"/>
            <a:ext cx="400726" cy="418057"/>
          </a:xfrm>
          <a:custGeom>
            <a:avLst/>
            <a:gdLst/>
            <a:ahLst/>
            <a:cxnLst/>
            <a:rect l="l" t="t" r="r" b="b"/>
            <a:pathLst>
              <a:path w="497" h="452" extrusionOk="0">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1" name="Google Shape;331;p31"/>
          <p:cNvSpPr/>
          <p:nvPr/>
        </p:nvSpPr>
        <p:spPr>
          <a:xfrm>
            <a:off x="9190257" y="3036911"/>
            <a:ext cx="400726" cy="369018"/>
          </a:xfrm>
          <a:custGeom>
            <a:avLst/>
            <a:gdLst/>
            <a:ahLst/>
            <a:cxnLst/>
            <a:rect l="l" t="t" r="r" b="b"/>
            <a:pathLst>
              <a:path w="497" h="400" extrusionOk="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2" name="Google Shape;332;p31"/>
          <p:cNvSpPr/>
          <p:nvPr/>
        </p:nvSpPr>
        <p:spPr>
          <a:xfrm>
            <a:off x="6863704" y="6695210"/>
            <a:ext cx="269637" cy="378826"/>
          </a:xfrm>
          <a:custGeom>
            <a:avLst/>
            <a:gdLst/>
            <a:ahLst/>
            <a:cxnLst/>
            <a:rect l="l" t="t" r="r" b="b"/>
            <a:pathLst>
              <a:path w="337" h="409" extrusionOk="0">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3" name="Google Shape;333;p31"/>
          <p:cNvSpPr/>
          <p:nvPr/>
        </p:nvSpPr>
        <p:spPr>
          <a:xfrm>
            <a:off x="14739666" y="5776958"/>
            <a:ext cx="400726" cy="441350"/>
          </a:xfrm>
          <a:custGeom>
            <a:avLst/>
            <a:gdLst/>
            <a:ahLst/>
            <a:cxnLst/>
            <a:rect l="l" t="t" r="r" b="b"/>
            <a:pathLst>
              <a:path w="497" h="480" extrusionOk="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4" name="Google Shape;334;p31"/>
          <p:cNvSpPr/>
          <p:nvPr/>
        </p:nvSpPr>
        <p:spPr>
          <a:xfrm>
            <a:off x="12403523" y="5792896"/>
            <a:ext cx="286690" cy="418057"/>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5" name="Google Shape;335;p31"/>
          <p:cNvSpPr/>
          <p:nvPr/>
        </p:nvSpPr>
        <p:spPr>
          <a:xfrm>
            <a:off x="13940346" y="5841933"/>
            <a:ext cx="400727" cy="317527"/>
          </a:xfrm>
          <a:custGeom>
            <a:avLst/>
            <a:gdLst/>
            <a:ahLst/>
            <a:cxnLst/>
            <a:rect l="l" t="t" r="r" b="b"/>
            <a:pathLst>
              <a:path w="498" h="346" extrusionOk="0">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6" name="Google Shape;336;p31"/>
          <p:cNvSpPr/>
          <p:nvPr/>
        </p:nvSpPr>
        <p:spPr>
          <a:xfrm>
            <a:off x="13145290" y="5767152"/>
            <a:ext cx="400726" cy="467094"/>
          </a:xfrm>
          <a:custGeom>
            <a:avLst/>
            <a:gdLst/>
            <a:ahLst/>
            <a:cxnLst/>
            <a:rect l="l" t="t" r="r" b="b"/>
            <a:pathLst>
              <a:path w="497" h="506" extrusionOk="0">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7" name="Google Shape;337;p31"/>
          <p:cNvSpPr/>
          <p:nvPr/>
        </p:nvSpPr>
        <p:spPr>
          <a:xfrm>
            <a:off x="14758849" y="2150534"/>
            <a:ext cx="358095" cy="366565"/>
          </a:xfrm>
          <a:custGeom>
            <a:avLst/>
            <a:gdLst/>
            <a:ahLst/>
            <a:cxnLst/>
            <a:rect l="l" t="t" r="r" b="b"/>
            <a:pathLst>
              <a:path w="444" h="399" extrusionOk="0">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8" name="Google Shape;338;p31"/>
          <p:cNvSpPr/>
          <p:nvPr/>
        </p:nvSpPr>
        <p:spPr>
          <a:xfrm>
            <a:off x="13963791" y="2124788"/>
            <a:ext cx="358095" cy="411928"/>
          </a:xfrm>
          <a:custGeom>
            <a:avLst/>
            <a:gdLst/>
            <a:ahLst/>
            <a:cxnLst/>
            <a:rect l="l" t="t" r="r" b="b"/>
            <a:pathLst>
              <a:path w="444" h="445" extrusionOk="0">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39" name="Google Shape;339;p31"/>
          <p:cNvSpPr/>
          <p:nvPr/>
        </p:nvSpPr>
        <p:spPr>
          <a:xfrm>
            <a:off x="13201775" y="2101496"/>
            <a:ext cx="287756" cy="458514"/>
          </a:xfrm>
          <a:custGeom>
            <a:avLst/>
            <a:gdLst/>
            <a:ahLst/>
            <a:cxnLst/>
            <a:rect l="l" t="t" r="r" b="b"/>
            <a:pathLst>
              <a:path w="356" h="497" extrusionOk="0">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0" name="Google Shape;340;p31"/>
          <p:cNvSpPr/>
          <p:nvPr/>
        </p:nvSpPr>
        <p:spPr>
          <a:xfrm>
            <a:off x="10044996" y="7571780"/>
            <a:ext cx="293083" cy="457287"/>
          </a:xfrm>
          <a:custGeom>
            <a:avLst/>
            <a:gdLst/>
            <a:ahLst/>
            <a:cxnLst/>
            <a:rect l="l" t="t" r="r" b="b"/>
            <a:pathLst>
              <a:path w="364" h="498" extrusionOk="0">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1" name="Google Shape;341;p31"/>
          <p:cNvSpPr/>
          <p:nvPr/>
        </p:nvSpPr>
        <p:spPr>
          <a:xfrm>
            <a:off x="14739666" y="4949428"/>
            <a:ext cx="400726" cy="268488"/>
          </a:xfrm>
          <a:custGeom>
            <a:avLst/>
            <a:gdLst/>
            <a:ahLst/>
            <a:cxnLst/>
            <a:rect l="l" t="t" r="r" b="b"/>
            <a:pathLst>
              <a:path w="497" h="293" extrusionOk="0">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2" name="Google Shape;342;p31"/>
          <p:cNvSpPr/>
          <p:nvPr/>
        </p:nvSpPr>
        <p:spPr>
          <a:xfrm>
            <a:off x="11636174" y="4821926"/>
            <a:ext cx="287756" cy="447479"/>
          </a:xfrm>
          <a:custGeom>
            <a:avLst/>
            <a:gdLst/>
            <a:ahLst/>
            <a:cxnLst/>
            <a:rect l="l" t="t" r="r" b="b"/>
            <a:pathLst>
              <a:path w="355" h="487" extrusionOk="0">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3" name="Google Shape;343;p31"/>
          <p:cNvSpPr/>
          <p:nvPr/>
        </p:nvSpPr>
        <p:spPr>
          <a:xfrm>
            <a:off x="13974451" y="6662109"/>
            <a:ext cx="369818" cy="460966"/>
          </a:xfrm>
          <a:custGeom>
            <a:avLst/>
            <a:gdLst/>
            <a:ahLst/>
            <a:cxnLst/>
            <a:rect l="l" t="t" r="r" b="b"/>
            <a:pathLst>
              <a:path w="461" h="497" extrusionOk="0">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4" name="Google Shape;344;p31"/>
          <p:cNvSpPr/>
          <p:nvPr/>
        </p:nvSpPr>
        <p:spPr>
          <a:xfrm>
            <a:off x="13256128" y="6662109"/>
            <a:ext cx="209956" cy="460966"/>
          </a:xfrm>
          <a:custGeom>
            <a:avLst/>
            <a:gdLst/>
            <a:ahLst/>
            <a:cxnLst/>
            <a:rect l="l" t="t" r="r" b="b"/>
            <a:pathLst>
              <a:path w="266" h="497" extrusionOk="0">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5" name="Google Shape;345;p31"/>
          <p:cNvSpPr/>
          <p:nvPr/>
        </p:nvSpPr>
        <p:spPr>
          <a:xfrm>
            <a:off x="12347036" y="2222867"/>
            <a:ext cx="400726" cy="215770"/>
          </a:xfrm>
          <a:custGeom>
            <a:avLst/>
            <a:gdLst/>
            <a:ahLst/>
            <a:cxnLst/>
            <a:rect l="l" t="t" r="r" b="b"/>
            <a:pathLst>
              <a:path w="497" h="232" extrusionOk="0">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6" name="Google Shape;346;p31"/>
          <p:cNvSpPr/>
          <p:nvPr/>
        </p:nvSpPr>
        <p:spPr>
          <a:xfrm>
            <a:off x="14739666" y="4007879"/>
            <a:ext cx="400726" cy="317527"/>
          </a:xfrm>
          <a:custGeom>
            <a:avLst/>
            <a:gdLst/>
            <a:ahLst/>
            <a:cxnLst/>
            <a:rect l="l" t="t" r="r" b="b"/>
            <a:pathLst>
              <a:path w="497" h="346" extrusionOk="0">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7" name="Google Shape;347;p31"/>
          <p:cNvSpPr/>
          <p:nvPr/>
        </p:nvSpPr>
        <p:spPr>
          <a:xfrm>
            <a:off x="10798488" y="5769601"/>
            <a:ext cx="371950" cy="370244"/>
          </a:xfrm>
          <a:custGeom>
            <a:avLst/>
            <a:gdLst/>
            <a:ahLst/>
            <a:cxnLst/>
            <a:rect l="l" t="t" r="r" b="b"/>
            <a:pathLst>
              <a:path w="461" h="400" extrusionOk="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8" name="Google Shape;348;p31"/>
          <p:cNvSpPr/>
          <p:nvPr/>
        </p:nvSpPr>
        <p:spPr>
          <a:xfrm>
            <a:off x="7679010" y="2935158"/>
            <a:ext cx="385805" cy="386181"/>
          </a:xfrm>
          <a:custGeom>
            <a:avLst/>
            <a:gdLst/>
            <a:ahLst/>
            <a:cxnLst/>
            <a:rect l="l" t="t" r="r" b="b"/>
            <a:pathLst>
              <a:path w="479" h="417" extrusionOk="0">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49" name="Google Shape;349;p31"/>
          <p:cNvSpPr/>
          <p:nvPr/>
        </p:nvSpPr>
        <p:spPr>
          <a:xfrm>
            <a:off x="14770573" y="7532548"/>
            <a:ext cx="312268" cy="411928"/>
          </a:xfrm>
          <a:custGeom>
            <a:avLst/>
            <a:gdLst/>
            <a:ahLst/>
            <a:cxnLst/>
            <a:rect l="l" t="t" r="r" b="b"/>
            <a:pathLst>
              <a:path w="390" h="445" extrusionOk="0">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0" name="Google Shape;350;p31"/>
          <p:cNvSpPr/>
          <p:nvPr/>
        </p:nvSpPr>
        <p:spPr>
          <a:xfrm>
            <a:off x="12423771" y="7738512"/>
            <a:ext cx="334649" cy="388634"/>
          </a:xfrm>
          <a:custGeom>
            <a:avLst/>
            <a:gdLst/>
            <a:ahLst/>
            <a:cxnLst/>
            <a:rect l="l" t="t" r="r" b="b"/>
            <a:pathLst>
              <a:path w="418" h="417" extrusionOk="0">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1" name="Google Shape;351;p31"/>
          <p:cNvSpPr/>
          <p:nvPr/>
        </p:nvSpPr>
        <p:spPr>
          <a:xfrm>
            <a:off x="14682116" y="6728313"/>
            <a:ext cx="400726" cy="394762"/>
          </a:xfrm>
          <a:custGeom>
            <a:avLst/>
            <a:gdLst/>
            <a:ahLst/>
            <a:cxnLst/>
            <a:rect l="l" t="t" r="r" b="b"/>
            <a:pathLst>
              <a:path w="497" h="426" extrusionOk="0">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2" name="Google Shape;352;p31"/>
          <p:cNvSpPr/>
          <p:nvPr/>
        </p:nvSpPr>
        <p:spPr>
          <a:xfrm>
            <a:off x="12347035" y="3066335"/>
            <a:ext cx="392199" cy="359210"/>
          </a:xfrm>
          <a:custGeom>
            <a:avLst/>
            <a:gdLst/>
            <a:ahLst/>
            <a:cxnLst/>
            <a:rect l="l" t="t" r="r" b="b"/>
            <a:pathLst>
              <a:path w="487" h="390" extrusionOk="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3" name="Google Shape;353;p31"/>
          <p:cNvSpPr/>
          <p:nvPr/>
        </p:nvSpPr>
        <p:spPr>
          <a:xfrm>
            <a:off x="1266338" y="3913482"/>
            <a:ext cx="315464" cy="427863"/>
          </a:xfrm>
          <a:custGeom>
            <a:avLst/>
            <a:gdLst/>
            <a:ahLst/>
            <a:cxnLst/>
            <a:rect l="l" t="t" r="r" b="b"/>
            <a:pathLst>
              <a:path w="391" h="463" extrusionOk="0">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54" name="Google Shape;354;p31"/>
          <p:cNvSpPr/>
          <p:nvPr/>
        </p:nvSpPr>
        <p:spPr>
          <a:xfrm>
            <a:off x="2064591" y="3929417"/>
            <a:ext cx="312267" cy="427864"/>
          </a:xfrm>
          <a:custGeom>
            <a:avLst/>
            <a:gdLst/>
            <a:ahLst/>
            <a:cxnLst/>
            <a:rect l="l" t="t" r="r" b="b"/>
            <a:pathLst>
              <a:path w="392" h="462" extrusionOk="0">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Tree>
    <p:extLst>
      <p:ext uri="{BB962C8B-B14F-4D97-AF65-F5344CB8AC3E}">
        <p14:creationId xmlns:p14="http://schemas.microsoft.com/office/powerpoint/2010/main" val="191888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p:nvPr/>
        </p:nvSpPr>
        <p:spPr>
          <a:xfrm>
            <a:off x="8579925" y="2263690"/>
            <a:ext cx="304013" cy="343399"/>
          </a:xfrm>
          <a:custGeom>
            <a:avLst/>
            <a:gdLst/>
            <a:ahLst/>
            <a:cxnLst/>
            <a:rect l="l" t="t" r="r" b="b"/>
            <a:pathLst>
              <a:path w="373" h="364" extrusionOk="0">
                <a:moveTo>
                  <a:pt x="372" y="177"/>
                </a:moveTo>
                <a:lnTo>
                  <a:pt x="283" y="177"/>
                </a:lnTo>
                <a:lnTo>
                  <a:pt x="283" y="0"/>
                </a:lnTo>
                <a:lnTo>
                  <a:pt x="89" y="0"/>
                </a:lnTo>
                <a:lnTo>
                  <a:pt x="89" y="177"/>
                </a:lnTo>
                <a:lnTo>
                  <a:pt x="0" y="177"/>
                </a:lnTo>
                <a:lnTo>
                  <a:pt x="186" y="363"/>
                </a:lnTo>
                <a:lnTo>
                  <a:pt x="372" y="17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0" name="Google Shape;360;p32"/>
          <p:cNvSpPr/>
          <p:nvPr/>
        </p:nvSpPr>
        <p:spPr>
          <a:xfrm>
            <a:off x="10200954" y="2257377"/>
            <a:ext cx="289745" cy="356024"/>
          </a:xfrm>
          <a:custGeom>
            <a:avLst/>
            <a:gdLst/>
            <a:ahLst/>
            <a:cxnLst/>
            <a:rect l="l" t="t" r="r" b="b"/>
            <a:pathLst>
              <a:path w="355" h="382" extrusionOk="0">
                <a:moveTo>
                  <a:pt x="168" y="0"/>
                </a:moveTo>
                <a:lnTo>
                  <a:pt x="168" y="97"/>
                </a:lnTo>
                <a:lnTo>
                  <a:pt x="0" y="97"/>
                </a:lnTo>
                <a:lnTo>
                  <a:pt x="0" y="283"/>
                </a:lnTo>
                <a:lnTo>
                  <a:pt x="168" y="283"/>
                </a:lnTo>
                <a:lnTo>
                  <a:pt x="168" y="381"/>
                </a:lnTo>
                <a:lnTo>
                  <a:pt x="354" y="186"/>
                </a:lnTo>
                <a:lnTo>
                  <a:pt x="168"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1" name="Google Shape;361;p32"/>
          <p:cNvSpPr/>
          <p:nvPr/>
        </p:nvSpPr>
        <p:spPr>
          <a:xfrm>
            <a:off x="7780934" y="2257377"/>
            <a:ext cx="289745" cy="356024"/>
          </a:xfrm>
          <a:custGeom>
            <a:avLst/>
            <a:gdLst/>
            <a:ahLst/>
            <a:cxnLst/>
            <a:rect l="l" t="t" r="r" b="b"/>
            <a:pathLst>
              <a:path w="355" h="382" extrusionOk="0">
                <a:moveTo>
                  <a:pt x="187" y="0"/>
                </a:moveTo>
                <a:lnTo>
                  <a:pt x="187" y="97"/>
                </a:lnTo>
                <a:lnTo>
                  <a:pt x="354" y="97"/>
                </a:lnTo>
                <a:lnTo>
                  <a:pt x="354" y="283"/>
                </a:lnTo>
                <a:lnTo>
                  <a:pt x="187" y="283"/>
                </a:lnTo>
                <a:lnTo>
                  <a:pt x="187" y="381"/>
                </a:lnTo>
                <a:lnTo>
                  <a:pt x="0" y="186"/>
                </a:lnTo>
                <a:lnTo>
                  <a:pt x="187"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2" name="Google Shape;362;p32"/>
          <p:cNvSpPr/>
          <p:nvPr/>
        </p:nvSpPr>
        <p:spPr>
          <a:xfrm>
            <a:off x="9387698" y="2263690"/>
            <a:ext cx="304012" cy="343399"/>
          </a:xfrm>
          <a:custGeom>
            <a:avLst/>
            <a:gdLst/>
            <a:ahLst/>
            <a:cxnLst/>
            <a:rect l="l" t="t" r="r" b="b"/>
            <a:pathLst>
              <a:path w="374" h="364" extrusionOk="0">
                <a:moveTo>
                  <a:pt x="373" y="186"/>
                </a:moveTo>
                <a:lnTo>
                  <a:pt x="283" y="186"/>
                </a:lnTo>
                <a:lnTo>
                  <a:pt x="283" y="363"/>
                </a:lnTo>
                <a:lnTo>
                  <a:pt x="89" y="363"/>
                </a:lnTo>
                <a:lnTo>
                  <a:pt x="89" y="186"/>
                </a:lnTo>
                <a:lnTo>
                  <a:pt x="0" y="186"/>
                </a:lnTo>
                <a:lnTo>
                  <a:pt x="186" y="0"/>
                </a:lnTo>
                <a:lnTo>
                  <a:pt x="373" y="18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3" name="Google Shape;363;p32"/>
          <p:cNvSpPr/>
          <p:nvPr/>
        </p:nvSpPr>
        <p:spPr>
          <a:xfrm>
            <a:off x="11827472" y="2263690"/>
            <a:ext cx="268891" cy="343399"/>
          </a:xfrm>
          <a:custGeom>
            <a:avLst/>
            <a:gdLst/>
            <a:ahLst/>
            <a:cxnLst/>
            <a:rect l="l" t="t" r="r" b="b"/>
            <a:pathLst>
              <a:path w="329" h="364" extrusionOk="0">
                <a:moveTo>
                  <a:pt x="328" y="177"/>
                </a:moveTo>
                <a:lnTo>
                  <a:pt x="230" y="177"/>
                </a:lnTo>
                <a:lnTo>
                  <a:pt x="230" y="0"/>
                </a:lnTo>
                <a:lnTo>
                  <a:pt x="89" y="0"/>
                </a:lnTo>
                <a:lnTo>
                  <a:pt x="89" y="177"/>
                </a:lnTo>
                <a:lnTo>
                  <a:pt x="0" y="177"/>
                </a:lnTo>
                <a:lnTo>
                  <a:pt x="160" y="363"/>
                </a:lnTo>
                <a:lnTo>
                  <a:pt x="328" y="17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4" name="Google Shape;364;p32"/>
          <p:cNvSpPr/>
          <p:nvPr/>
        </p:nvSpPr>
        <p:spPr>
          <a:xfrm>
            <a:off x="11005434" y="2280105"/>
            <a:ext cx="291940" cy="310575"/>
          </a:xfrm>
          <a:custGeom>
            <a:avLst/>
            <a:gdLst/>
            <a:ahLst/>
            <a:cxnLst/>
            <a:rect l="l" t="t" r="r" b="b"/>
            <a:pathLst>
              <a:path w="355" h="329" extrusionOk="0">
                <a:moveTo>
                  <a:pt x="186" y="328"/>
                </a:moveTo>
                <a:lnTo>
                  <a:pt x="186" y="231"/>
                </a:lnTo>
                <a:lnTo>
                  <a:pt x="354" y="231"/>
                </a:lnTo>
                <a:lnTo>
                  <a:pt x="354" y="97"/>
                </a:lnTo>
                <a:lnTo>
                  <a:pt x="186" y="97"/>
                </a:lnTo>
                <a:lnTo>
                  <a:pt x="186" y="0"/>
                </a:lnTo>
                <a:lnTo>
                  <a:pt x="0" y="160"/>
                </a:lnTo>
                <a:lnTo>
                  <a:pt x="186" y="328"/>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5" name="Google Shape;365;p32"/>
          <p:cNvSpPr/>
          <p:nvPr/>
        </p:nvSpPr>
        <p:spPr>
          <a:xfrm>
            <a:off x="1320962" y="3206779"/>
            <a:ext cx="297427" cy="305525"/>
          </a:xfrm>
          <a:custGeom>
            <a:avLst/>
            <a:gdLst/>
            <a:ahLst/>
            <a:cxnLst/>
            <a:rect l="l" t="t" r="r" b="b"/>
            <a:pathLst>
              <a:path w="365" h="328" extrusionOk="0">
                <a:moveTo>
                  <a:pt x="177" y="0"/>
                </a:moveTo>
                <a:lnTo>
                  <a:pt x="177" y="98"/>
                </a:lnTo>
                <a:lnTo>
                  <a:pt x="0" y="98"/>
                </a:lnTo>
                <a:lnTo>
                  <a:pt x="0" y="230"/>
                </a:lnTo>
                <a:lnTo>
                  <a:pt x="177" y="230"/>
                </a:lnTo>
                <a:lnTo>
                  <a:pt x="177" y="327"/>
                </a:lnTo>
                <a:lnTo>
                  <a:pt x="364" y="159"/>
                </a:lnTo>
                <a:lnTo>
                  <a:pt x="177"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6" name="Google Shape;366;p32"/>
          <p:cNvSpPr/>
          <p:nvPr/>
        </p:nvSpPr>
        <p:spPr>
          <a:xfrm>
            <a:off x="530751" y="3192891"/>
            <a:ext cx="268891" cy="339614"/>
          </a:xfrm>
          <a:custGeom>
            <a:avLst/>
            <a:gdLst/>
            <a:ahLst/>
            <a:cxnLst/>
            <a:rect l="l" t="t" r="r" b="b"/>
            <a:pathLst>
              <a:path w="329" h="364" extrusionOk="0">
                <a:moveTo>
                  <a:pt x="328" y="186"/>
                </a:moveTo>
                <a:lnTo>
                  <a:pt x="240" y="186"/>
                </a:lnTo>
                <a:lnTo>
                  <a:pt x="240" y="363"/>
                </a:lnTo>
                <a:lnTo>
                  <a:pt x="98" y="363"/>
                </a:lnTo>
                <a:lnTo>
                  <a:pt x="98" y="186"/>
                </a:lnTo>
                <a:lnTo>
                  <a:pt x="0" y="186"/>
                </a:lnTo>
                <a:lnTo>
                  <a:pt x="169" y="0"/>
                </a:lnTo>
                <a:lnTo>
                  <a:pt x="328" y="18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7" name="Google Shape;367;p32"/>
          <p:cNvSpPr/>
          <p:nvPr/>
        </p:nvSpPr>
        <p:spPr>
          <a:xfrm>
            <a:off x="2092515" y="3148706"/>
            <a:ext cx="375350" cy="424201"/>
          </a:xfrm>
          <a:custGeom>
            <a:avLst/>
            <a:gdLst/>
            <a:ahLst/>
            <a:cxnLst/>
            <a:rect l="l" t="t" r="r" b="b"/>
            <a:pathLst>
              <a:path w="462" h="452" extrusionOk="0">
                <a:moveTo>
                  <a:pt x="461" y="221"/>
                </a:moveTo>
                <a:lnTo>
                  <a:pt x="461" y="221"/>
                </a:lnTo>
                <a:cubicBezTo>
                  <a:pt x="461" y="97"/>
                  <a:pt x="354" y="0"/>
                  <a:pt x="230" y="0"/>
                </a:cubicBezTo>
                <a:cubicBezTo>
                  <a:pt x="107" y="0"/>
                  <a:pt x="0" y="97"/>
                  <a:pt x="0" y="221"/>
                </a:cubicBezTo>
                <a:cubicBezTo>
                  <a:pt x="0" y="354"/>
                  <a:pt x="107" y="451"/>
                  <a:pt x="230" y="451"/>
                </a:cubicBezTo>
                <a:cubicBezTo>
                  <a:pt x="354" y="451"/>
                  <a:pt x="461" y="354"/>
                  <a:pt x="461" y="221"/>
                </a:cubicBezTo>
                <a:close/>
                <a:moveTo>
                  <a:pt x="54" y="221"/>
                </a:moveTo>
                <a:lnTo>
                  <a:pt x="54" y="221"/>
                </a:lnTo>
                <a:cubicBezTo>
                  <a:pt x="54" y="123"/>
                  <a:pt x="133" y="44"/>
                  <a:pt x="230" y="44"/>
                </a:cubicBezTo>
                <a:cubicBezTo>
                  <a:pt x="328" y="44"/>
                  <a:pt x="408" y="123"/>
                  <a:pt x="408" y="221"/>
                </a:cubicBezTo>
                <a:cubicBezTo>
                  <a:pt x="408" y="327"/>
                  <a:pt x="328" y="407"/>
                  <a:pt x="230" y="407"/>
                </a:cubicBezTo>
                <a:cubicBezTo>
                  <a:pt x="133" y="407"/>
                  <a:pt x="54" y="327"/>
                  <a:pt x="54" y="221"/>
                </a:cubicBezTo>
                <a:close/>
                <a:moveTo>
                  <a:pt x="328" y="266"/>
                </a:moveTo>
                <a:lnTo>
                  <a:pt x="328" y="266"/>
                </a:lnTo>
                <a:cubicBezTo>
                  <a:pt x="328" y="176"/>
                  <a:pt x="328" y="176"/>
                  <a:pt x="328" y="176"/>
                </a:cubicBezTo>
                <a:cubicBezTo>
                  <a:pt x="221" y="176"/>
                  <a:pt x="221" y="176"/>
                  <a:pt x="221" y="176"/>
                </a:cubicBezTo>
                <a:cubicBezTo>
                  <a:pt x="221" y="123"/>
                  <a:pt x="221" y="123"/>
                  <a:pt x="221" y="123"/>
                </a:cubicBezTo>
                <a:cubicBezTo>
                  <a:pt x="133" y="221"/>
                  <a:pt x="133" y="221"/>
                  <a:pt x="133" y="221"/>
                </a:cubicBezTo>
                <a:cubicBezTo>
                  <a:pt x="221" y="327"/>
                  <a:pt x="221" y="327"/>
                  <a:pt x="221" y="327"/>
                </a:cubicBezTo>
                <a:cubicBezTo>
                  <a:pt x="221" y="266"/>
                  <a:pt x="221" y="266"/>
                  <a:pt x="221" y="266"/>
                </a:cubicBezTo>
                <a:lnTo>
                  <a:pt x="328" y="26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8" name="Google Shape;368;p32"/>
          <p:cNvSpPr/>
          <p:nvPr/>
        </p:nvSpPr>
        <p:spPr>
          <a:xfrm>
            <a:off x="2896994" y="3148706"/>
            <a:ext cx="377544" cy="424201"/>
          </a:xfrm>
          <a:custGeom>
            <a:avLst/>
            <a:gdLst/>
            <a:ahLst/>
            <a:cxnLst/>
            <a:rect l="l" t="t" r="r" b="b"/>
            <a:pathLst>
              <a:path w="461" h="452" extrusionOk="0">
                <a:moveTo>
                  <a:pt x="230" y="0"/>
                </a:moveTo>
                <a:lnTo>
                  <a:pt x="230" y="0"/>
                </a:lnTo>
                <a:cubicBezTo>
                  <a:pt x="106" y="0"/>
                  <a:pt x="0" y="97"/>
                  <a:pt x="0" y="221"/>
                </a:cubicBezTo>
                <a:cubicBezTo>
                  <a:pt x="0" y="354"/>
                  <a:pt x="106" y="451"/>
                  <a:pt x="230" y="451"/>
                </a:cubicBezTo>
                <a:cubicBezTo>
                  <a:pt x="354" y="451"/>
                  <a:pt x="460" y="354"/>
                  <a:pt x="460" y="221"/>
                </a:cubicBezTo>
                <a:cubicBezTo>
                  <a:pt x="460" y="97"/>
                  <a:pt x="354" y="0"/>
                  <a:pt x="230" y="0"/>
                </a:cubicBezTo>
                <a:close/>
                <a:moveTo>
                  <a:pt x="230" y="407"/>
                </a:moveTo>
                <a:lnTo>
                  <a:pt x="230" y="407"/>
                </a:lnTo>
                <a:cubicBezTo>
                  <a:pt x="132" y="407"/>
                  <a:pt x="53" y="327"/>
                  <a:pt x="53" y="221"/>
                </a:cubicBezTo>
                <a:cubicBezTo>
                  <a:pt x="53" y="123"/>
                  <a:pt x="132" y="44"/>
                  <a:pt x="230" y="44"/>
                </a:cubicBezTo>
                <a:cubicBezTo>
                  <a:pt x="328" y="44"/>
                  <a:pt x="407" y="123"/>
                  <a:pt x="407" y="221"/>
                </a:cubicBezTo>
                <a:cubicBezTo>
                  <a:pt x="407" y="327"/>
                  <a:pt x="328" y="407"/>
                  <a:pt x="230" y="407"/>
                </a:cubicBezTo>
                <a:close/>
                <a:moveTo>
                  <a:pt x="275" y="132"/>
                </a:moveTo>
                <a:lnTo>
                  <a:pt x="275" y="132"/>
                </a:lnTo>
                <a:cubicBezTo>
                  <a:pt x="185" y="132"/>
                  <a:pt x="185" y="132"/>
                  <a:pt x="185" y="132"/>
                </a:cubicBezTo>
                <a:cubicBezTo>
                  <a:pt x="185" y="230"/>
                  <a:pt x="185" y="230"/>
                  <a:pt x="185" y="230"/>
                </a:cubicBezTo>
                <a:cubicBezTo>
                  <a:pt x="132" y="230"/>
                  <a:pt x="132" y="230"/>
                  <a:pt x="132" y="230"/>
                </a:cubicBezTo>
                <a:cubicBezTo>
                  <a:pt x="230" y="327"/>
                  <a:pt x="230" y="327"/>
                  <a:pt x="230" y="327"/>
                </a:cubicBezTo>
                <a:cubicBezTo>
                  <a:pt x="328" y="230"/>
                  <a:pt x="328" y="230"/>
                  <a:pt x="328" y="230"/>
                </a:cubicBezTo>
                <a:cubicBezTo>
                  <a:pt x="275" y="230"/>
                  <a:pt x="275" y="230"/>
                  <a:pt x="275" y="230"/>
                </a:cubicBezTo>
                <a:lnTo>
                  <a:pt x="275" y="13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69" name="Google Shape;369;p32"/>
          <p:cNvSpPr/>
          <p:nvPr/>
        </p:nvSpPr>
        <p:spPr>
          <a:xfrm>
            <a:off x="3704764" y="3148706"/>
            <a:ext cx="375350" cy="424201"/>
          </a:xfrm>
          <a:custGeom>
            <a:avLst/>
            <a:gdLst/>
            <a:ahLst/>
            <a:cxnLst/>
            <a:rect l="l" t="t" r="r" b="b"/>
            <a:pathLst>
              <a:path w="461" h="452" extrusionOk="0">
                <a:moveTo>
                  <a:pt x="231" y="451"/>
                </a:moveTo>
                <a:lnTo>
                  <a:pt x="231" y="451"/>
                </a:lnTo>
                <a:cubicBezTo>
                  <a:pt x="354" y="451"/>
                  <a:pt x="460" y="354"/>
                  <a:pt x="460" y="221"/>
                </a:cubicBezTo>
                <a:cubicBezTo>
                  <a:pt x="460" y="97"/>
                  <a:pt x="354" y="0"/>
                  <a:pt x="231" y="0"/>
                </a:cubicBezTo>
                <a:cubicBezTo>
                  <a:pt x="106" y="0"/>
                  <a:pt x="0" y="97"/>
                  <a:pt x="0" y="221"/>
                </a:cubicBezTo>
                <a:cubicBezTo>
                  <a:pt x="0" y="354"/>
                  <a:pt x="106" y="451"/>
                  <a:pt x="231" y="451"/>
                </a:cubicBezTo>
                <a:close/>
                <a:moveTo>
                  <a:pt x="231" y="44"/>
                </a:moveTo>
                <a:lnTo>
                  <a:pt x="231" y="44"/>
                </a:lnTo>
                <a:cubicBezTo>
                  <a:pt x="328" y="44"/>
                  <a:pt x="407" y="123"/>
                  <a:pt x="407" y="221"/>
                </a:cubicBezTo>
                <a:cubicBezTo>
                  <a:pt x="407" y="327"/>
                  <a:pt x="328" y="407"/>
                  <a:pt x="231" y="407"/>
                </a:cubicBezTo>
                <a:cubicBezTo>
                  <a:pt x="133" y="407"/>
                  <a:pt x="53" y="327"/>
                  <a:pt x="53" y="221"/>
                </a:cubicBezTo>
                <a:cubicBezTo>
                  <a:pt x="53" y="123"/>
                  <a:pt x="133" y="44"/>
                  <a:pt x="231" y="44"/>
                </a:cubicBezTo>
                <a:close/>
                <a:moveTo>
                  <a:pt x="186" y="319"/>
                </a:moveTo>
                <a:lnTo>
                  <a:pt x="186" y="319"/>
                </a:lnTo>
                <a:cubicBezTo>
                  <a:pt x="275" y="319"/>
                  <a:pt x="275" y="319"/>
                  <a:pt x="275" y="319"/>
                </a:cubicBezTo>
                <a:cubicBezTo>
                  <a:pt x="275" y="221"/>
                  <a:pt x="275" y="221"/>
                  <a:pt x="275" y="221"/>
                </a:cubicBezTo>
                <a:cubicBezTo>
                  <a:pt x="328" y="221"/>
                  <a:pt x="328" y="221"/>
                  <a:pt x="328" y="221"/>
                </a:cubicBezTo>
                <a:cubicBezTo>
                  <a:pt x="231" y="123"/>
                  <a:pt x="231" y="123"/>
                  <a:pt x="231" y="123"/>
                </a:cubicBezTo>
                <a:cubicBezTo>
                  <a:pt x="133" y="221"/>
                  <a:pt x="133" y="221"/>
                  <a:pt x="133" y="221"/>
                </a:cubicBezTo>
                <a:cubicBezTo>
                  <a:pt x="186" y="221"/>
                  <a:pt x="186" y="221"/>
                  <a:pt x="186" y="221"/>
                </a:cubicBezTo>
                <a:lnTo>
                  <a:pt x="186"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0" name="Google Shape;370;p32"/>
          <p:cNvSpPr/>
          <p:nvPr/>
        </p:nvSpPr>
        <p:spPr>
          <a:xfrm>
            <a:off x="4509243" y="3148706"/>
            <a:ext cx="377544" cy="424201"/>
          </a:xfrm>
          <a:custGeom>
            <a:avLst/>
            <a:gdLst/>
            <a:ahLst/>
            <a:cxnLst/>
            <a:rect l="l" t="t" r="r" b="b"/>
            <a:pathLst>
              <a:path w="462" h="452" extrusionOk="0">
                <a:moveTo>
                  <a:pt x="0" y="221"/>
                </a:moveTo>
                <a:lnTo>
                  <a:pt x="0" y="221"/>
                </a:lnTo>
                <a:cubicBezTo>
                  <a:pt x="0" y="354"/>
                  <a:pt x="106" y="451"/>
                  <a:pt x="231" y="451"/>
                </a:cubicBezTo>
                <a:cubicBezTo>
                  <a:pt x="355" y="451"/>
                  <a:pt x="461" y="354"/>
                  <a:pt x="461" y="221"/>
                </a:cubicBezTo>
                <a:cubicBezTo>
                  <a:pt x="461" y="97"/>
                  <a:pt x="355" y="0"/>
                  <a:pt x="231" y="0"/>
                </a:cubicBezTo>
                <a:cubicBezTo>
                  <a:pt x="106" y="0"/>
                  <a:pt x="0" y="97"/>
                  <a:pt x="0" y="221"/>
                </a:cubicBezTo>
                <a:close/>
                <a:moveTo>
                  <a:pt x="408" y="221"/>
                </a:moveTo>
                <a:lnTo>
                  <a:pt x="408" y="221"/>
                </a:lnTo>
                <a:cubicBezTo>
                  <a:pt x="408" y="327"/>
                  <a:pt x="328" y="407"/>
                  <a:pt x="231" y="407"/>
                </a:cubicBezTo>
                <a:cubicBezTo>
                  <a:pt x="133" y="407"/>
                  <a:pt x="53" y="327"/>
                  <a:pt x="53" y="221"/>
                </a:cubicBezTo>
                <a:cubicBezTo>
                  <a:pt x="53" y="123"/>
                  <a:pt x="133" y="44"/>
                  <a:pt x="231" y="44"/>
                </a:cubicBezTo>
                <a:cubicBezTo>
                  <a:pt x="328" y="44"/>
                  <a:pt x="408" y="123"/>
                  <a:pt x="408" y="221"/>
                </a:cubicBezTo>
                <a:close/>
                <a:moveTo>
                  <a:pt x="133" y="176"/>
                </a:moveTo>
                <a:lnTo>
                  <a:pt x="133" y="176"/>
                </a:lnTo>
                <a:cubicBezTo>
                  <a:pt x="133" y="266"/>
                  <a:pt x="133" y="266"/>
                  <a:pt x="133" y="266"/>
                </a:cubicBezTo>
                <a:cubicBezTo>
                  <a:pt x="240" y="266"/>
                  <a:pt x="240" y="266"/>
                  <a:pt x="240" y="266"/>
                </a:cubicBezTo>
                <a:cubicBezTo>
                  <a:pt x="240" y="327"/>
                  <a:pt x="240" y="327"/>
                  <a:pt x="240" y="327"/>
                </a:cubicBezTo>
                <a:cubicBezTo>
                  <a:pt x="328" y="221"/>
                  <a:pt x="328" y="221"/>
                  <a:pt x="328" y="221"/>
                </a:cubicBezTo>
                <a:cubicBezTo>
                  <a:pt x="240" y="123"/>
                  <a:pt x="240" y="123"/>
                  <a:pt x="240" y="123"/>
                </a:cubicBezTo>
                <a:cubicBezTo>
                  <a:pt x="240" y="176"/>
                  <a:pt x="240" y="176"/>
                  <a:pt x="240" y="176"/>
                </a:cubicBezTo>
                <a:lnTo>
                  <a:pt x="133" y="176"/>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1" name="Google Shape;371;p32"/>
          <p:cNvSpPr/>
          <p:nvPr/>
        </p:nvSpPr>
        <p:spPr>
          <a:xfrm>
            <a:off x="10964825" y="4233192"/>
            <a:ext cx="374252" cy="107313"/>
          </a:xfrm>
          <a:custGeom>
            <a:avLst/>
            <a:gdLst/>
            <a:ahLst/>
            <a:cxnLst/>
            <a:rect l="l" t="t" r="r" b="b"/>
            <a:pathLst>
              <a:path w="461" h="116" extrusionOk="0">
                <a:moveTo>
                  <a:pt x="53" y="0"/>
                </a:moveTo>
                <a:lnTo>
                  <a:pt x="53" y="0"/>
                </a:lnTo>
                <a:cubicBezTo>
                  <a:pt x="26" y="0"/>
                  <a:pt x="0" y="26"/>
                  <a:pt x="0" y="53"/>
                </a:cubicBezTo>
                <a:cubicBezTo>
                  <a:pt x="0" y="88"/>
                  <a:pt x="26" y="115"/>
                  <a:pt x="53" y="115"/>
                </a:cubicBezTo>
                <a:cubicBezTo>
                  <a:pt x="88" y="115"/>
                  <a:pt x="115" y="88"/>
                  <a:pt x="115" y="53"/>
                </a:cubicBezTo>
                <a:cubicBezTo>
                  <a:pt x="115" y="26"/>
                  <a:pt x="88" y="0"/>
                  <a:pt x="53" y="0"/>
                </a:cubicBezTo>
                <a:close/>
                <a:moveTo>
                  <a:pt x="230" y="0"/>
                </a:moveTo>
                <a:lnTo>
                  <a:pt x="230" y="0"/>
                </a:lnTo>
                <a:cubicBezTo>
                  <a:pt x="203" y="0"/>
                  <a:pt x="177" y="26"/>
                  <a:pt x="177" y="53"/>
                </a:cubicBezTo>
                <a:cubicBezTo>
                  <a:pt x="177" y="88"/>
                  <a:pt x="203" y="115"/>
                  <a:pt x="230" y="115"/>
                </a:cubicBezTo>
                <a:cubicBezTo>
                  <a:pt x="256" y="115"/>
                  <a:pt x="284" y="88"/>
                  <a:pt x="284" y="53"/>
                </a:cubicBezTo>
                <a:cubicBezTo>
                  <a:pt x="284" y="26"/>
                  <a:pt x="256" y="0"/>
                  <a:pt x="230" y="0"/>
                </a:cubicBezTo>
                <a:close/>
                <a:moveTo>
                  <a:pt x="407" y="0"/>
                </a:moveTo>
                <a:lnTo>
                  <a:pt x="407" y="0"/>
                </a:lnTo>
                <a:cubicBezTo>
                  <a:pt x="372" y="0"/>
                  <a:pt x="345" y="26"/>
                  <a:pt x="345" y="53"/>
                </a:cubicBezTo>
                <a:cubicBezTo>
                  <a:pt x="345" y="88"/>
                  <a:pt x="372" y="115"/>
                  <a:pt x="407" y="115"/>
                </a:cubicBezTo>
                <a:cubicBezTo>
                  <a:pt x="434" y="115"/>
                  <a:pt x="460" y="88"/>
                  <a:pt x="460" y="53"/>
                </a:cubicBezTo>
                <a:cubicBezTo>
                  <a:pt x="460" y="26"/>
                  <a:pt x="434" y="0"/>
                  <a:pt x="407"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2" name="Google Shape;372;p32"/>
          <p:cNvSpPr/>
          <p:nvPr/>
        </p:nvSpPr>
        <p:spPr>
          <a:xfrm>
            <a:off x="11005434" y="4980593"/>
            <a:ext cx="307304" cy="464601"/>
          </a:xfrm>
          <a:custGeom>
            <a:avLst/>
            <a:gdLst/>
            <a:ahLst/>
            <a:cxnLst/>
            <a:rect l="l" t="t" r="r" b="b"/>
            <a:pathLst>
              <a:path w="373" h="497" extrusionOk="0">
                <a:moveTo>
                  <a:pt x="266" y="310"/>
                </a:moveTo>
                <a:lnTo>
                  <a:pt x="266" y="310"/>
                </a:lnTo>
                <a:cubicBezTo>
                  <a:pt x="301" y="301"/>
                  <a:pt x="328" y="292"/>
                  <a:pt x="345" y="257"/>
                </a:cubicBezTo>
                <a:cubicBezTo>
                  <a:pt x="372" y="213"/>
                  <a:pt x="354" y="160"/>
                  <a:pt x="301" y="133"/>
                </a:cubicBezTo>
                <a:cubicBezTo>
                  <a:pt x="275" y="115"/>
                  <a:pt x="275" y="115"/>
                  <a:pt x="275" y="115"/>
                </a:cubicBezTo>
                <a:cubicBezTo>
                  <a:pt x="328" y="17"/>
                  <a:pt x="328" y="17"/>
                  <a:pt x="328" y="17"/>
                </a:cubicBezTo>
                <a:cubicBezTo>
                  <a:pt x="301" y="0"/>
                  <a:pt x="301" y="0"/>
                  <a:pt x="301" y="0"/>
                </a:cubicBezTo>
                <a:cubicBezTo>
                  <a:pt x="195" y="177"/>
                  <a:pt x="195" y="177"/>
                  <a:pt x="195" y="177"/>
                </a:cubicBezTo>
                <a:cubicBezTo>
                  <a:pt x="186" y="160"/>
                  <a:pt x="168" y="142"/>
                  <a:pt x="150" y="133"/>
                </a:cubicBezTo>
                <a:cubicBezTo>
                  <a:pt x="88" y="98"/>
                  <a:pt x="88" y="98"/>
                  <a:pt x="88" y="98"/>
                </a:cubicBezTo>
                <a:cubicBezTo>
                  <a:pt x="0" y="257"/>
                  <a:pt x="0" y="257"/>
                  <a:pt x="0" y="257"/>
                </a:cubicBezTo>
                <a:cubicBezTo>
                  <a:pt x="53" y="292"/>
                  <a:pt x="53" y="292"/>
                  <a:pt x="53" y="292"/>
                </a:cubicBezTo>
                <a:cubicBezTo>
                  <a:pt x="79" y="301"/>
                  <a:pt x="106" y="310"/>
                  <a:pt x="124" y="310"/>
                </a:cubicBezTo>
                <a:cubicBezTo>
                  <a:pt x="18" y="487"/>
                  <a:pt x="18" y="487"/>
                  <a:pt x="18" y="487"/>
                </a:cubicBezTo>
                <a:cubicBezTo>
                  <a:pt x="53" y="496"/>
                  <a:pt x="53" y="496"/>
                  <a:pt x="53" y="496"/>
                </a:cubicBezTo>
                <a:cubicBezTo>
                  <a:pt x="106" y="408"/>
                  <a:pt x="106" y="408"/>
                  <a:pt x="106" y="408"/>
                </a:cubicBezTo>
                <a:cubicBezTo>
                  <a:pt x="132" y="426"/>
                  <a:pt x="132" y="426"/>
                  <a:pt x="132" y="426"/>
                </a:cubicBezTo>
                <a:cubicBezTo>
                  <a:pt x="186" y="452"/>
                  <a:pt x="239" y="443"/>
                  <a:pt x="266" y="399"/>
                </a:cubicBezTo>
                <a:cubicBezTo>
                  <a:pt x="284" y="364"/>
                  <a:pt x="284" y="336"/>
                  <a:pt x="266" y="310"/>
                </a:cubicBezTo>
                <a:close/>
                <a:moveTo>
                  <a:pt x="292" y="160"/>
                </a:moveTo>
                <a:lnTo>
                  <a:pt x="292" y="160"/>
                </a:lnTo>
                <a:cubicBezTo>
                  <a:pt x="328" y="177"/>
                  <a:pt x="337" y="213"/>
                  <a:pt x="319" y="239"/>
                </a:cubicBezTo>
                <a:cubicBezTo>
                  <a:pt x="292" y="274"/>
                  <a:pt x="257" y="283"/>
                  <a:pt x="231" y="266"/>
                </a:cubicBezTo>
                <a:cubicBezTo>
                  <a:pt x="195" y="248"/>
                  <a:pt x="195" y="248"/>
                  <a:pt x="195" y="248"/>
                </a:cubicBezTo>
                <a:cubicBezTo>
                  <a:pt x="257" y="142"/>
                  <a:pt x="257" y="142"/>
                  <a:pt x="257" y="142"/>
                </a:cubicBezTo>
                <a:lnTo>
                  <a:pt x="292" y="160"/>
                </a:lnTo>
                <a:close/>
                <a:moveTo>
                  <a:pt x="71" y="266"/>
                </a:moveTo>
                <a:lnTo>
                  <a:pt x="71" y="266"/>
                </a:lnTo>
                <a:cubicBezTo>
                  <a:pt x="44" y="248"/>
                  <a:pt x="44" y="248"/>
                  <a:pt x="44" y="248"/>
                </a:cubicBezTo>
                <a:cubicBezTo>
                  <a:pt x="106" y="142"/>
                  <a:pt x="106" y="142"/>
                  <a:pt x="106" y="142"/>
                </a:cubicBezTo>
                <a:cubicBezTo>
                  <a:pt x="132" y="160"/>
                  <a:pt x="132" y="160"/>
                  <a:pt x="132" y="160"/>
                </a:cubicBezTo>
                <a:cubicBezTo>
                  <a:pt x="168" y="177"/>
                  <a:pt x="177" y="213"/>
                  <a:pt x="159" y="248"/>
                </a:cubicBezTo>
                <a:cubicBezTo>
                  <a:pt x="142" y="274"/>
                  <a:pt x="106" y="283"/>
                  <a:pt x="71" y="266"/>
                </a:cubicBezTo>
                <a:close/>
                <a:moveTo>
                  <a:pt x="150" y="399"/>
                </a:moveTo>
                <a:lnTo>
                  <a:pt x="150" y="399"/>
                </a:lnTo>
                <a:cubicBezTo>
                  <a:pt x="115" y="381"/>
                  <a:pt x="115" y="381"/>
                  <a:pt x="115" y="381"/>
                </a:cubicBezTo>
                <a:cubicBezTo>
                  <a:pt x="177" y="274"/>
                  <a:pt x="177" y="274"/>
                  <a:pt x="177" y="274"/>
                </a:cubicBezTo>
                <a:cubicBezTo>
                  <a:pt x="213" y="292"/>
                  <a:pt x="213" y="292"/>
                  <a:pt x="213" y="292"/>
                </a:cubicBezTo>
                <a:cubicBezTo>
                  <a:pt x="248" y="310"/>
                  <a:pt x="257" y="345"/>
                  <a:pt x="239" y="381"/>
                </a:cubicBezTo>
                <a:cubicBezTo>
                  <a:pt x="222" y="408"/>
                  <a:pt x="186" y="417"/>
                  <a:pt x="150" y="39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3" name="Google Shape;373;p32"/>
          <p:cNvSpPr/>
          <p:nvPr/>
        </p:nvSpPr>
        <p:spPr>
          <a:xfrm>
            <a:off x="624041" y="5162392"/>
            <a:ext cx="84508" cy="107313"/>
          </a:xfrm>
          <a:custGeom>
            <a:avLst/>
            <a:gdLst/>
            <a:ahLst/>
            <a:cxnLst/>
            <a:rect l="l" t="t" r="r" b="b"/>
            <a:pathLst>
              <a:path w="108" h="116" extrusionOk="0">
                <a:moveTo>
                  <a:pt x="54" y="0"/>
                </a:moveTo>
                <a:lnTo>
                  <a:pt x="54" y="0"/>
                </a:lnTo>
                <a:cubicBezTo>
                  <a:pt x="18" y="0"/>
                  <a:pt x="0" y="26"/>
                  <a:pt x="0" y="53"/>
                </a:cubicBezTo>
                <a:cubicBezTo>
                  <a:pt x="0" y="88"/>
                  <a:pt x="18" y="115"/>
                  <a:pt x="54" y="115"/>
                </a:cubicBezTo>
                <a:cubicBezTo>
                  <a:pt x="80" y="115"/>
                  <a:pt x="107" y="88"/>
                  <a:pt x="107" y="53"/>
                </a:cubicBezTo>
                <a:cubicBezTo>
                  <a:pt x="107" y="26"/>
                  <a:pt x="80" y="0"/>
                  <a:pt x="54"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4" name="Google Shape;374;p32"/>
          <p:cNvSpPr/>
          <p:nvPr/>
        </p:nvSpPr>
        <p:spPr>
          <a:xfrm>
            <a:off x="11841740" y="4233192"/>
            <a:ext cx="228282" cy="107313"/>
          </a:xfrm>
          <a:custGeom>
            <a:avLst/>
            <a:gdLst/>
            <a:ahLst/>
            <a:cxnLst/>
            <a:rect l="l" t="t" r="r" b="b"/>
            <a:pathLst>
              <a:path w="284" h="116" extrusionOk="0">
                <a:moveTo>
                  <a:pt x="53" y="0"/>
                </a:moveTo>
                <a:lnTo>
                  <a:pt x="53" y="0"/>
                </a:lnTo>
                <a:cubicBezTo>
                  <a:pt x="26" y="0"/>
                  <a:pt x="0" y="26"/>
                  <a:pt x="0" y="53"/>
                </a:cubicBezTo>
                <a:cubicBezTo>
                  <a:pt x="0" y="88"/>
                  <a:pt x="26" y="115"/>
                  <a:pt x="53" y="115"/>
                </a:cubicBezTo>
                <a:cubicBezTo>
                  <a:pt x="88" y="115"/>
                  <a:pt x="106" y="88"/>
                  <a:pt x="106" y="53"/>
                </a:cubicBezTo>
                <a:cubicBezTo>
                  <a:pt x="106" y="26"/>
                  <a:pt x="88" y="0"/>
                  <a:pt x="53" y="0"/>
                </a:cubicBezTo>
                <a:close/>
                <a:moveTo>
                  <a:pt x="230" y="0"/>
                </a:moveTo>
                <a:lnTo>
                  <a:pt x="230" y="0"/>
                </a:lnTo>
                <a:cubicBezTo>
                  <a:pt x="195" y="0"/>
                  <a:pt x="177" y="26"/>
                  <a:pt x="177" y="53"/>
                </a:cubicBezTo>
                <a:cubicBezTo>
                  <a:pt x="177" y="88"/>
                  <a:pt x="195" y="115"/>
                  <a:pt x="230" y="115"/>
                </a:cubicBezTo>
                <a:cubicBezTo>
                  <a:pt x="257" y="115"/>
                  <a:pt x="283" y="88"/>
                  <a:pt x="283" y="53"/>
                </a:cubicBezTo>
                <a:cubicBezTo>
                  <a:pt x="283" y="26"/>
                  <a:pt x="257" y="0"/>
                  <a:pt x="230"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5" name="Google Shape;375;p32"/>
          <p:cNvSpPr/>
          <p:nvPr/>
        </p:nvSpPr>
        <p:spPr>
          <a:xfrm>
            <a:off x="7845687" y="3249704"/>
            <a:ext cx="158042" cy="212099"/>
          </a:xfrm>
          <a:custGeom>
            <a:avLst/>
            <a:gdLst/>
            <a:ahLst/>
            <a:cxnLst/>
            <a:rect l="l" t="t" r="r" b="b"/>
            <a:pathLst>
              <a:path w="196" h="231" extrusionOk="0">
                <a:moveTo>
                  <a:pt x="0" y="0"/>
                </a:moveTo>
                <a:lnTo>
                  <a:pt x="0" y="230"/>
                </a:lnTo>
                <a:lnTo>
                  <a:pt x="195" y="115"/>
                </a:lnTo>
                <a:lnTo>
                  <a:pt x="0"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6" name="Google Shape;376;p32"/>
          <p:cNvSpPr/>
          <p:nvPr/>
        </p:nvSpPr>
        <p:spPr>
          <a:xfrm>
            <a:off x="7025844" y="3267380"/>
            <a:ext cx="187675" cy="188113"/>
          </a:xfrm>
          <a:custGeom>
            <a:avLst/>
            <a:gdLst/>
            <a:ahLst/>
            <a:cxnLst/>
            <a:rect l="l" t="t" r="r" b="b"/>
            <a:pathLst>
              <a:path w="231" h="205" extrusionOk="0">
                <a:moveTo>
                  <a:pt x="0" y="204"/>
                </a:moveTo>
                <a:lnTo>
                  <a:pt x="230" y="204"/>
                </a:lnTo>
                <a:lnTo>
                  <a:pt x="115" y="0"/>
                </a:lnTo>
                <a:lnTo>
                  <a:pt x="0" y="20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7" name="Google Shape;377;p32"/>
          <p:cNvSpPr/>
          <p:nvPr/>
        </p:nvSpPr>
        <p:spPr>
          <a:xfrm>
            <a:off x="6218073" y="3267380"/>
            <a:ext cx="190968" cy="188113"/>
          </a:xfrm>
          <a:custGeom>
            <a:avLst/>
            <a:gdLst/>
            <a:ahLst/>
            <a:cxnLst/>
            <a:rect l="l" t="t" r="r" b="b"/>
            <a:pathLst>
              <a:path w="232" h="205" extrusionOk="0">
                <a:moveTo>
                  <a:pt x="231" y="0"/>
                </a:moveTo>
                <a:lnTo>
                  <a:pt x="0" y="0"/>
                </a:lnTo>
                <a:lnTo>
                  <a:pt x="115" y="204"/>
                </a:lnTo>
                <a:lnTo>
                  <a:pt x="231"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8" name="Google Shape;378;p32"/>
          <p:cNvSpPr/>
          <p:nvPr/>
        </p:nvSpPr>
        <p:spPr>
          <a:xfrm>
            <a:off x="5428960" y="3249704"/>
            <a:ext cx="158043" cy="212099"/>
          </a:xfrm>
          <a:custGeom>
            <a:avLst/>
            <a:gdLst/>
            <a:ahLst/>
            <a:cxnLst/>
            <a:rect l="l" t="t" r="r" b="b"/>
            <a:pathLst>
              <a:path w="195" h="231" extrusionOk="0">
                <a:moveTo>
                  <a:pt x="194" y="0"/>
                </a:moveTo>
                <a:lnTo>
                  <a:pt x="194" y="230"/>
                </a:lnTo>
                <a:lnTo>
                  <a:pt x="0" y="115"/>
                </a:lnTo>
                <a:lnTo>
                  <a:pt x="194" y="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79" name="Google Shape;379;p32"/>
          <p:cNvSpPr/>
          <p:nvPr/>
        </p:nvSpPr>
        <p:spPr>
          <a:xfrm>
            <a:off x="10220710" y="3280005"/>
            <a:ext cx="245844" cy="161599"/>
          </a:xfrm>
          <a:custGeom>
            <a:avLst/>
            <a:gdLst/>
            <a:ahLst/>
            <a:cxnLst/>
            <a:rect l="l" t="t" r="r" b="b"/>
            <a:pathLst>
              <a:path w="302" h="170" extrusionOk="0">
                <a:moveTo>
                  <a:pt x="284" y="116"/>
                </a:moveTo>
                <a:lnTo>
                  <a:pt x="284" y="116"/>
                </a:lnTo>
                <a:cubicBezTo>
                  <a:pt x="275" y="107"/>
                  <a:pt x="168" y="10"/>
                  <a:pt x="168" y="10"/>
                </a:cubicBezTo>
                <a:cubicBezTo>
                  <a:pt x="168" y="0"/>
                  <a:pt x="159" y="0"/>
                  <a:pt x="150" y="0"/>
                </a:cubicBezTo>
                <a:cubicBezTo>
                  <a:pt x="142" y="0"/>
                  <a:pt x="133" y="0"/>
                  <a:pt x="133" y="10"/>
                </a:cubicBezTo>
                <a:cubicBezTo>
                  <a:pt x="133" y="10"/>
                  <a:pt x="27" y="107"/>
                  <a:pt x="18" y="116"/>
                </a:cubicBezTo>
                <a:cubicBezTo>
                  <a:pt x="9" y="133"/>
                  <a:pt x="0" y="151"/>
                  <a:pt x="18" y="160"/>
                </a:cubicBezTo>
                <a:cubicBezTo>
                  <a:pt x="27" y="169"/>
                  <a:pt x="44" y="169"/>
                  <a:pt x="53" y="160"/>
                </a:cubicBezTo>
                <a:cubicBezTo>
                  <a:pt x="150" y="63"/>
                  <a:pt x="150" y="63"/>
                  <a:pt x="150" y="63"/>
                </a:cubicBezTo>
                <a:cubicBezTo>
                  <a:pt x="248" y="160"/>
                  <a:pt x="248" y="160"/>
                  <a:pt x="248" y="160"/>
                </a:cubicBezTo>
                <a:cubicBezTo>
                  <a:pt x="257" y="169"/>
                  <a:pt x="275" y="169"/>
                  <a:pt x="284" y="160"/>
                </a:cubicBezTo>
                <a:cubicBezTo>
                  <a:pt x="301" y="151"/>
                  <a:pt x="301" y="133"/>
                  <a:pt x="284" y="11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0" name="Google Shape;380;p32"/>
          <p:cNvSpPr/>
          <p:nvPr/>
        </p:nvSpPr>
        <p:spPr>
          <a:xfrm>
            <a:off x="9416231" y="3273692"/>
            <a:ext cx="245844" cy="167915"/>
          </a:xfrm>
          <a:custGeom>
            <a:avLst/>
            <a:gdLst/>
            <a:ahLst/>
            <a:cxnLst/>
            <a:rect l="l" t="t" r="r" b="b"/>
            <a:pathLst>
              <a:path w="303" h="179" extrusionOk="0">
                <a:moveTo>
                  <a:pt x="284" y="54"/>
                </a:moveTo>
                <a:lnTo>
                  <a:pt x="284" y="54"/>
                </a:lnTo>
                <a:cubicBezTo>
                  <a:pt x="275" y="72"/>
                  <a:pt x="169" y="169"/>
                  <a:pt x="169" y="169"/>
                </a:cubicBezTo>
                <a:cubicBezTo>
                  <a:pt x="169" y="178"/>
                  <a:pt x="160" y="178"/>
                  <a:pt x="151" y="178"/>
                </a:cubicBezTo>
                <a:cubicBezTo>
                  <a:pt x="142" y="178"/>
                  <a:pt x="134" y="178"/>
                  <a:pt x="134" y="169"/>
                </a:cubicBezTo>
                <a:cubicBezTo>
                  <a:pt x="134" y="169"/>
                  <a:pt x="27" y="72"/>
                  <a:pt x="19" y="54"/>
                </a:cubicBezTo>
                <a:cubicBezTo>
                  <a:pt x="10" y="44"/>
                  <a:pt x="0" y="28"/>
                  <a:pt x="19" y="19"/>
                </a:cubicBezTo>
                <a:cubicBezTo>
                  <a:pt x="27" y="9"/>
                  <a:pt x="45" y="0"/>
                  <a:pt x="54" y="19"/>
                </a:cubicBezTo>
                <a:cubicBezTo>
                  <a:pt x="151" y="107"/>
                  <a:pt x="151" y="107"/>
                  <a:pt x="151" y="107"/>
                </a:cubicBezTo>
                <a:cubicBezTo>
                  <a:pt x="248" y="19"/>
                  <a:pt x="248" y="19"/>
                  <a:pt x="248" y="19"/>
                </a:cubicBezTo>
                <a:cubicBezTo>
                  <a:pt x="257" y="0"/>
                  <a:pt x="275" y="9"/>
                  <a:pt x="284" y="19"/>
                </a:cubicBezTo>
                <a:cubicBezTo>
                  <a:pt x="302" y="28"/>
                  <a:pt x="302" y="44"/>
                  <a:pt x="284" y="54"/>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1" name="Google Shape;381;p32"/>
          <p:cNvSpPr/>
          <p:nvPr/>
        </p:nvSpPr>
        <p:spPr>
          <a:xfrm>
            <a:off x="11078967" y="3223192"/>
            <a:ext cx="145968" cy="276489"/>
          </a:xfrm>
          <a:custGeom>
            <a:avLst/>
            <a:gdLst/>
            <a:ahLst/>
            <a:cxnLst/>
            <a:rect l="l" t="t" r="r" b="b"/>
            <a:pathLst>
              <a:path w="179" h="294" extrusionOk="0">
                <a:moveTo>
                  <a:pt x="54" y="9"/>
                </a:moveTo>
                <a:lnTo>
                  <a:pt x="54" y="9"/>
                </a:lnTo>
                <a:cubicBezTo>
                  <a:pt x="62" y="18"/>
                  <a:pt x="169" y="125"/>
                  <a:pt x="169" y="125"/>
                </a:cubicBezTo>
                <a:cubicBezTo>
                  <a:pt x="169" y="134"/>
                  <a:pt x="178" y="142"/>
                  <a:pt x="178" y="142"/>
                </a:cubicBezTo>
                <a:cubicBezTo>
                  <a:pt x="178" y="151"/>
                  <a:pt x="169" y="160"/>
                  <a:pt x="169" y="169"/>
                </a:cubicBezTo>
                <a:cubicBezTo>
                  <a:pt x="169" y="169"/>
                  <a:pt x="62" y="275"/>
                  <a:pt x="54" y="284"/>
                </a:cubicBezTo>
                <a:cubicBezTo>
                  <a:pt x="44" y="293"/>
                  <a:pt x="27" y="293"/>
                  <a:pt x="9" y="284"/>
                </a:cubicBezTo>
                <a:cubicBezTo>
                  <a:pt x="0" y="275"/>
                  <a:pt x="0" y="257"/>
                  <a:pt x="9" y="240"/>
                </a:cubicBezTo>
                <a:cubicBezTo>
                  <a:pt x="107" y="142"/>
                  <a:pt x="107" y="142"/>
                  <a:pt x="107" y="142"/>
                </a:cubicBezTo>
                <a:cubicBezTo>
                  <a:pt x="9" y="44"/>
                  <a:pt x="9" y="44"/>
                  <a:pt x="9" y="44"/>
                </a:cubicBezTo>
                <a:cubicBezTo>
                  <a:pt x="0" y="36"/>
                  <a:pt x="0" y="18"/>
                  <a:pt x="9" y="9"/>
                </a:cubicBezTo>
                <a:cubicBezTo>
                  <a:pt x="27" y="0"/>
                  <a:pt x="44" y="0"/>
                  <a:pt x="54" y="9"/>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2" name="Google Shape;382;p32"/>
          <p:cNvSpPr/>
          <p:nvPr/>
        </p:nvSpPr>
        <p:spPr>
          <a:xfrm>
            <a:off x="8658944" y="3223192"/>
            <a:ext cx="142677" cy="276489"/>
          </a:xfrm>
          <a:custGeom>
            <a:avLst/>
            <a:gdLst/>
            <a:ahLst/>
            <a:cxnLst/>
            <a:rect l="l" t="t" r="r" b="b"/>
            <a:pathLst>
              <a:path w="177" h="294" extrusionOk="0">
                <a:moveTo>
                  <a:pt x="123" y="9"/>
                </a:moveTo>
                <a:lnTo>
                  <a:pt x="123" y="9"/>
                </a:lnTo>
                <a:cubicBezTo>
                  <a:pt x="114" y="18"/>
                  <a:pt x="8" y="125"/>
                  <a:pt x="8" y="125"/>
                </a:cubicBezTo>
                <a:cubicBezTo>
                  <a:pt x="8" y="134"/>
                  <a:pt x="0" y="142"/>
                  <a:pt x="0" y="142"/>
                </a:cubicBezTo>
                <a:cubicBezTo>
                  <a:pt x="0" y="151"/>
                  <a:pt x="8" y="160"/>
                  <a:pt x="8" y="169"/>
                </a:cubicBezTo>
                <a:cubicBezTo>
                  <a:pt x="8" y="169"/>
                  <a:pt x="114" y="275"/>
                  <a:pt x="123" y="284"/>
                </a:cubicBezTo>
                <a:cubicBezTo>
                  <a:pt x="132" y="293"/>
                  <a:pt x="150" y="293"/>
                  <a:pt x="167" y="284"/>
                </a:cubicBezTo>
                <a:cubicBezTo>
                  <a:pt x="176" y="275"/>
                  <a:pt x="176" y="257"/>
                  <a:pt x="167" y="240"/>
                </a:cubicBezTo>
                <a:cubicBezTo>
                  <a:pt x="70" y="142"/>
                  <a:pt x="70" y="142"/>
                  <a:pt x="70" y="142"/>
                </a:cubicBezTo>
                <a:cubicBezTo>
                  <a:pt x="167" y="44"/>
                  <a:pt x="167" y="44"/>
                  <a:pt x="167" y="44"/>
                </a:cubicBezTo>
                <a:cubicBezTo>
                  <a:pt x="176" y="36"/>
                  <a:pt x="176" y="18"/>
                  <a:pt x="167" y="9"/>
                </a:cubicBezTo>
                <a:cubicBezTo>
                  <a:pt x="150" y="0"/>
                  <a:pt x="132" y="0"/>
                  <a:pt x="123" y="9"/>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3" name="Google Shape;383;p32"/>
          <p:cNvSpPr/>
          <p:nvPr/>
        </p:nvSpPr>
        <p:spPr>
          <a:xfrm>
            <a:off x="8538220" y="4168806"/>
            <a:ext cx="389619" cy="229775"/>
          </a:xfrm>
          <a:custGeom>
            <a:avLst/>
            <a:gdLst/>
            <a:ahLst/>
            <a:cxnLst/>
            <a:rect l="l" t="t" r="r" b="b"/>
            <a:pathLst>
              <a:path w="479" h="248" extrusionOk="0">
                <a:moveTo>
                  <a:pt x="363" y="247"/>
                </a:moveTo>
                <a:lnTo>
                  <a:pt x="363" y="168"/>
                </a:lnTo>
                <a:lnTo>
                  <a:pt x="0" y="168"/>
                </a:lnTo>
                <a:lnTo>
                  <a:pt x="0" y="79"/>
                </a:lnTo>
                <a:lnTo>
                  <a:pt x="363" y="79"/>
                </a:lnTo>
                <a:lnTo>
                  <a:pt x="363" y="0"/>
                </a:lnTo>
                <a:lnTo>
                  <a:pt x="478" y="124"/>
                </a:lnTo>
                <a:lnTo>
                  <a:pt x="363" y="24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4" name="Google Shape;384;p32"/>
          <p:cNvSpPr/>
          <p:nvPr/>
        </p:nvSpPr>
        <p:spPr>
          <a:xfrm>
            <a:off x="6116004" y="4168806"/>
            <a:ext cx="389620" cy="229775"/>
          </a:xfrm>
          <a:custGeom>
            <a:avLst/>
            <a:gdLst/>
            <a:ahLst/>
            <a:cxnLst/>
            <a:rect l="l" t="t" r="r" b="b"/>
            <a:pathLst>
              <a:path w="480" h="248" extrusionOk="0">
                <a:moveTo>
                  <a:pt x="116" y="247"/>
                </a:moveTo>
                <a:lnTo>
                  <a:pt x="116" y="168"/>
                </a:lnTo>
                <a:lnTo>
                  <a:pt x="479" y="168"/>
                </a:lnTo>
                <a:lnTo>
                  <a:pt x="479" y="79"/>
                </a:lnTo>
                <a:lnTo>
                  <a:pt x="116" y="79"/>
                </a:lnTo>
                <a:lnTo>
                  <a:pt x="116" y="0"/>
                </a:lnTo>
                <a:lnTo>
                  <a:pt x="0" y="124"/>
                </a:lnTo>
                <a:lnTo>
                  <a:pt x="116" y="247"/>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5" name="Google Shape;385;p32"/>
          <p:cNvSpPr/>
          <p:nvPr/>
        </p:nvSpPr>
        <p:spPr>
          <a:xfrm>
            <a:off x="7017063" y="4061492"/>
            <a:ext cx="201943" cy="458287"/>
          </a:xfrm>
          <a:custGeom>
            <a:avLst/>
            <a:gdLst/>
            <a:ahLst/>
            <a:cxnLst/>
            <a:rect l="l" t="t" r="r" b="b"/>
            <a:pathLst>
              <a:path w="249" h="489" extrusionOk="0">
                <a:moveTo>
                  <a:pt x="248" y="363"/>
                </a:moveTo>
                <a:lnTo>
                  <a:pt x="169" y="363"/>
                </a:lnTo>
                <a:lnTo>
                  <a:pt x="169" y="0"/>
                </a:lnTo>
                <a:lnTo>
                  <a:pt x="79" y="0"/>
                </a:lnTo>
                <a:lnTo>
                  <a:pt x="79" y="363"/>
                </a:lnTo>
                <a:lnTo>
                  <a:pt x="0" y="363"/>
                </a:lnTo>
                <a:lnTo>
                  <a:pt x="124" y="488"/>
                </a:lnTo>
                <a:lnTo>
                  <a:pt x="248" y="363"/>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6" name="Google Shape;386;p32"/>
          <p:cNvSpPr/>
          <p:nvPr/>
        </p:nvSpPr>
        <p:spPr>
          <a:xfrm>
            <a:off x="7824834" y="4061492"/>
            <a:ext cx="201943" cy="458287"/>
          </a:xfrm>
          <a:custGeom>
            <a:avLst/>
            <a:gdLst/>
            <a:ahLst/>
            <a:cxnLst/>
            <a:rect l="l" t="t" r="r" b="b"/>
            <a:pathLst>
              <a:path w="249" h="489" extrusionOk="0">
                <a:moveTo>
                  <a:pt x="248" y="116"/>
                </a:moveTo>
                <a:lnTo>
                  <a:pt x="169" y="116"/>
                </a:lnTo>
                <a:lnTo>
                  <a:pt x="169" y="488"/>
                </a:lnTo>
                <a:lnTo>
                  <a:pt x="80" y="488"/>
                </a:lnTo>
                <a:lnTo>
                  <a:pt x="80" y="116"/>
                </a:lnTo>
                <a:lnTo>
                  <a:pt x="0" y="116"/>
                </a:lnTo>
                <a:lnTo>
                  <a:pt x="125" y="0"/>
                </a:lnTo>
                <a:lnTo>
                  <a:pt x="248" y="11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7" name="Google Shape;387;p32"/>
          <p:cNvSpPr/>
          <p:nvPr/>
        </p:nvSpPr>
        <p:spPr>
          <a:xfrm>
            <a:off x="11778083" y="5004581"/>
            <a:ext cx="359984" cy="424201"/>
          </a:xfrm>
          <a:custGeom>
            <a:avLst/>
            <a:gdLst/>
            <a:ahLst/>
            <a:cxnLst/>
            <a:rect l="l" t="t" r="r" b="b"/>
            <a:pathLst>
              <a:path w="444" h="454" extrusionOk="0">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8" name="Google Shape;388;p32"/>
          <p:cNvSpPr/>
          <p:nvPr/>
        </p:nvSpPr>
        <p:spPr>
          <a:xfrm>
            <a:off x="9445866" y="4047605"/>
            <a:ext cx="184381" cy="468388"/>
          </a:xfrm>
          <a:custGeom>
            <a:avLst/>
            <a:gdLst/>
            <a:ahLst/>
            <a:cxnLst/>
            <a:rect l="l" t="t" r="r" b="b"/>
            <a:pathLst>
              <a:path w="231" h="498" extrusionOk="0">
                <a:moveTo>
                  <a:pt x="115" y="0"/>
                </a:moveTo>
                <a:lnTo>
                  <a:pt x="0" y="187"/>
                </a:lnTo>
                <a:lnTo>
                  <a:pt x="230" y="187"/>
                </a:lnTo>
                <a:lnTo>
                  <a:pt x="115" y="0"/>
                </a:lnTo>
                <a:close/>
                <a:moveTo>
                  <a:pt x="115" y="497"/>
                </a:moveTo>
                <a:lnTo>
                  <a:pt x="230" y="319"/>
                </a:lnTo>
                <a:lnTo>
                  <a:pt x="0" y="319"/>
                </a:lnTo>
                <a:lnTo>
                  <a:pt x="115" y="49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89" name="Google Shape;389;p32"/>
          <p:cNvSpPr/>
          <p:nvPr/>
        </p:nvSpPr>
        <p:spPr>
          <a:xfrm>
            <a:off x="4509243" y="2213190"/>
            <a:ext cx="377544" cy="440614"/>
          </a:xfrm>
          <a:custGeom>
            <a:avLst/>
            <a:gdLst/>
            <a:ahLst/>
            <a:cxnLst/>
            <a:rect l="l" t="t" r="r" b="b"/>
            <a:pathLst>
              <a:path w="462" h="470" extrusionOk="0">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0" name="Google Shape;390;p32"/>
          <p:cNvSpPr/>
          <p:nvPr/>
        </p:nvSpPr>
        <p:spPr>
          <a:xfrm>
            <a:off x="3760737" y="2239704"/>
            <a:ext cx="263404" cy="391375"/>
          </a:xfrm>
          <a:custGeom>
            <a:avLst/>
            <a:gdLst/>
            <a:ahLst/>
            <a:cxnLst/>
            <a:rect l="l" t="t" r="r" b="b"/>
            <a:pathLst>
              <a:path w="320" h="417" extrusionOk="0">
                <a:moveTo>
                  <a:pt x="319" y="62"/>
                </a:moveTo>
                <a:lnTo>
                  <a:pt x="319" y="62"/>
                </a:lnTo>
                <a:cubicBezTo>
                  <a:pt x="319" y="27"/>
                  <a:pt x="292" y="0"/>
                  <a:pt x="257" y="0"/>
                </a:cubicBezTo>
                <a:cubicBezTo>
                  <a:pt x="221" y="0"/>
                  <a:pt x="194" y="27"/>
                  <a:pt x="194" y="62"/>
                </a:cubicBezTo>
                <a:cubicBezTo>
                  <a:pt x="194" y="80"/>
                  <a:pt x="213" y="106"/>
                  <a:pt x="230" y="115"/>
                </a:cubicBezTo>
                <a:cubicBezTo>
                  <a:pt x="230" y="159"/>
                  <a:pt x="194" y="169"/>
                  <a:pt x="150" y="186"/>
                </a:cubicBezTo>
                <a:cubicBezTo>
                  <a:pt x="132" y="195"/>
                  <a:pt x="106" y="195"/>
                  <a:pt x="79" y="213"/>
                </a:cubicBezTo>
                <a:cubicBezTo>
                  <a:pt x="79" y="115"/>
                  <a:pt x="79" y="115"/>
                  <a:pt x="79" y="115"/>
                </a:cubicBezTo>
                <a:cubicBezTo>
                  <a:pt x="106" y="106"/>
                  <a:pt x="115" y="80"/>
                  <a:pt x="115" y="62"/>
                </a:cubicBezTo>
                <a:cubicBezTo>
                  <a:pt x="115" y="27"/>
                  <a:pt x="88" y="0"/>
                  <a:pt x="62" y="0"/>
                </a:cubicBezTo>
                <a:cubicBezTo>
                  <a:pt x="26" y="0"/>
                  <a:pt x="0" y="27"/>
                  <a:pt x="0" y="62"/>
                </a:cubicBezTo>
                <a:cubicBezTo>
                  <a:pt x="0" y="80"/>
                  <a:pt x="17" y="106"/>
                  <a:pt x="35" y="115"/>
                </a:cubicBezTo>
                <a:cubicBezTo>
                  <a:pt x="35" y="301"/>
                  <a:pt x="35" y="301"/>
                  <a:pt x="35" y="301"/>
                </a:cubicBezTo>
                <a:cubicBezTo>
                  <a:pt x="17" y="310"/>
                  <a:pt x="0" y="328"/>
                  <a:pt x="0" y="354"/>
                </a:cubicBezTo>
                <a:cubicBezTo>
                  <a:pt x="0" y="390"/>
                  <a:pt x="26" y="416"/>
                  <a:pt x="62" y="416"/>
                </a:cubicBezTo>
                <a:cubicBezTo>
                  <a:pt x="88" y="416"/>
                  <a:pt x="115" y="390"/>
                  <a:pt x="115" y="354"/>
                </a:cubicBezTo>
                <a:cubicBezTo>
                  <a:pt x="115" y="328"/>
                  <a:pt x="106" y="310"/>
                  <a:pt x="88" y="301"/>
                </a:cubicBezTo>
                <a:cubicBezTo>
                  <a:pt x="88" y="257"/>
                  <a:pt x="123" y="240"/>
                  <a:pt x="168" y="231"/>
                </a:cubicBezTo>
                <a:cubicBezTo>
                  <a:pt x="213" y="213"/>
                  <a:pt x="275" y="195"/>
                  <a:pt x="283" y="115"/>
                </a:cubicBezTo>
                <a:cubicBezTo>
                  <a:pt x="301" y="106"/>
                  <a:pt x="319" y="80"/>
                  <a:pt x="319" y="62"/>
                </a:cubicBezTo>
                <a:close/>
                <a:moveTo>
                  <a:pt x="26" y="62"/>
                </a:moveTo>
                <a:lnTo>
                  <a:pt x="26" y="62"/>
                </a:lnTo>
                <a:cubicBezTo>
                  <a:pt x="26" y="35"/>
                  <a:pt x="44" y="27"/>
                  <a:pt x="62" y="27"/>
                </a:cubicBezTo>
                <a:cubicBezTo>
                  <a:pt x="79" y="27"/>
                  <a:pt x="97" y="35"/>
                  <a:pt x="97" y="62"/>
                </a:cubicBezTo>
                <a:cubicBezTo>
                  <a:pt x="97" y="80"/>
                  <a:pt x="79" y="88"/>
                  <a:pt x="62" y="88"/>
                </a:cubicBezTo>
                <a:cubicBezTo>
                  <a:pt x="44" y="88"/>
                  <a:pt x="26" y="80"/>
                  <a:pt x="26" y="62"/>
                </a:cubicBezTo>
                <a:close/>
                <a:moveTo>
                  <a:pt x="62" y="390"/>
                </a:moveTo>
                <a:lnTo>
                  <a:pt x="62" y="390"/>
                </a:lnTo>
                <a:cubicBezTo>
                  <a:pt x="44" y="390"/>
                  <a:pt x="26" y="372"/>
                  <a:pt x="26" y="354"/>
                </a:cubicBezTo>
                <a:cubicBezTo>
                  <a:pt x="26" y="337"/>
                  <a:pt x="44" y="319"/>
                  <a:pt x="62" y="319"/>
                </a:cubicBezTo>
                <a:cubicBezTo>
                  <a:pt x="79" y="319"/>
                  <a:pt x="97" y="337"/>
                  <a:pt x="97" y="354"/>
                </a:cubicBezTo>
                <a:cubicBezTo>
                  <a:pt x="97" y="372"/>
                  <a:pt x="79" y="390"/>
                  <a:pt x="62" y="390"/>
                </a:cubicBezTo>
                <a:close/>
                <a:moveTo>
                  <a:pt x="257" y="88"/>
                </a:moveTo>
                <a:lnTo>
                  <a:pt x="257" y="88"/>
                </a:lnTo>
                <a:cubicBezTo>
                  <a:pt x="239" y="88"/>
                  <a:pt x="221" y="80"/>
                  <a:pt x="221" y="62"/>
                </a:cubicBezTo>
                <a:cubicBezTo>
                  <a:pt x="221" y="35"/>
                  <a:pt x="239" y="27"/>
                  <a:pt x="257" y="27"/>
                </a:cubicBezTo>
                <a:cubicBezTo>
                  <a:pt x="275" y="27"/>
                  <a:pt x="292" y="35"/>
                  <a:pt x="292" y="62"/>
                </a:cubicBezTo>
                <a:cubicBezTo>
                  <a:pt x="292" y="80"/>
                  <a:pt x="275" y="88"/>
                  <a:pt x="257" y="8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1" name="Google Shape;391;p32"/>
          <p:cNvSpPr/>
          <p:nvPr/>
        </p:nvSpPr>
        <p:spPr>
          <a:xfrm>
            <a:off x="2956258" y="2213190"/>
            <a:ext cx="260111" cy="440614"/>
          </a:xfrm>
          <a:custGeom>
            <a:avLst/>
            <a:gdLst/>
            <a:ahLst/>
            <a:cxnLst/>
            <a:rect l="l" t="t" r="r" b="b"/>
            <a:pathLst>
              <a:path w="320" h="470" extrusionOk="0">
                <a:moveTo>
                  <a:pt x="258" y="345"/>
                </a:moveTo>
                <a:lnTo>
                  <a:pt x="258" y="345"/>
                </a:lnTo>
                <a:cubicBezTo>
                  <a:pt x="231" y="345"/>
                  <a:pt x="213" y="363"/>
                  <a:pt x="205" y="380"/>
                </a:cubicBezTo>
                <a:cubicBezTo>
                  <a:pt x="124" y="380"/>
                  <a:pt x="124" y="380"/>
                  <a:pt x="124" y="380"/>
                </a:cubicBezTo>
                <a:cubicBezTo>
                  <a:pt x="89" y="380"/>
                  <a:pt x="80" y="354"/>
                  <a:pt x="80" y="345"/>
                </a:cubicBezTo>
                <a:cubicBezTo>
                  <a:pt x="80" y="248"/>
                  <a:pt x="80" y="248"/>
                  <a:pt x="80" y="248"/>
                </a:cubicBezTo>
                <a:cubicBezTo>
                  <a:pt x="98" y="257"/>
                  <a:pt x="107" y="257"/>
                  <a:pt x="124" y="257"/>
                </a:cubicBezTo>
                <a:cubicBezTo>
                  <a:pt x="205" y="257"/>
                  <a:pt x="205" y="257"/>
                  <a:pt x="205" y="257"/>
                </a:cubicBezTo>
                <a:cubicBezTo>
                  <a:pt x="213" y="274"/>
                  <a:pt x="231" y="292"/>
                  <a:pt x="258" y="292"/>
                </a:cubicBezTo>
                <a:cubicBezTo>
                  <a:pt x="293" y="292"/>
                  <a:pt x="319" y="266"/>
                  <a:pt x="319" y="230"/>
                </a:cubicBezTo>
                <a:cubicBezTo>
                  <a:pt x="319" y="204"/>
                  <a:pt x="293" y="176"/>
                  <a:pt x="258" y="176"/>
                </a:cubicBezTo>
                <a:cubicBezTo>
                  <a:pt x="231" y="176"/>
                  <a:pt x="213" y="185"/>
                  <a:pt x="205" y="212"/>
                </a:cubicBezTo>
                <a:cubicBezTo>
                  <a:pt x="124" y="212"/>
                  <a:pt x="124" y="212"/>
                  <a:pt x="124" y="212"/>
                </a:cubicBezTo>
                <a:cubicBezTo>
                  <a:pt x="89" y="212"/>
                  <a:pt x="80" y="176"/>
                  <a:pt x="80" y="167"/>
                </a:cubicBezTo>
                <a:cubicBezTo>
                  <a:pt x="80" y="114"/>
                  <a:pt x="80" y="114"/>
                  <a:pt x="80" y="114"/>
                </a:cubicBezTo>
                <a:cubicBezTo>
                  <a:pt x="107" y="106"/>
                  <a:pt x="115" y="88"/>
                  <a:pt x="115" y="61"/>
                </a:cubicBezTo>
                <a:cubicBezTo>
                  <a:pt x="115" y="26"/>
                  <a:pt x="89" y="0"/>
                  <a:pt x="62" y="0"/>
                </a:cubicBezTo>
                <a:cubicBezTo>
                  <a:pt x="27" y="0"/>
                  <a:pt x="0" y="26"/>
                  <a:pt x="0" y="61"/>
                </a:cubicBezTo>
                <a:cubicBezTo>
                  <a:pt x="0" y="88"/>
                  <a:pt x="18" y="106"/>
                  <a:pt x="36" y="114"/>
                </a:cubicBezTo>
                <a:cubicBezTo>
                  <a:pt x="36" y="345"/>
                  <a:pt x="36" y="345"/>
                  <a:pt x="36" y="345"/>
                </a:cubicBezTo>
                <a:cubicBezTo>
                  <a:pt x="36" y="380"/>
                  <a:pt x="62" y="433"/>
                  <a:pt x="124" y="433"/>
                </a:cubicBezTo>
                <a:cubicBezTo>
                  <a:pt x="205" y="433"/>
                  <a:pt x="205" y="433"/>
                  <a:pt x="205" y="433"/>
                </a:cubicBezTo>
                <a:cubicBezTo>
                  <a:pt x="213" y="451"/>
                  <a:pt x="231" y="469"/>
                  <a:pt x="258" y="469"/>
                </a:cubicBezTo>
                <a:cubicBezTo>
                  <a:pt x="293" y="469"/>
                  <a:pt x="319" y="442"/>
                  <a:pt x="319" y="407"/>
                </a:cubicBezTo>
                <a:cubicBezTo>
                  <a:pt x="319" y="372"/>
                  <a:pt x="293" y="345"/>
                  <a:pt x="258" y="345"/>
                </a:cubicBezTo>
                <a:close/>
                <a:moveTo>
                  <a:pt x="258" y="195"/>
                </a:moveTo>
                <a:lnTo>
                  <a:pt x="258" y="195"/>
                </a:lnTo>
                <a:cubicBezTo>
                  <a:pt x="275" y="195"/>
                  <a:pt x="293" y="212"/>
                  <a:pt x="293" y="230"/>
                </a:cubicBezTo>
                <a:cubicBezTo>
                  <a:pt x="293" y="248"/>
                  <a:pt x="275" y="266"/>
                  <a:pt x="258" y="266"/>
                </a:cubicBezTo>
                <a:cubicBezTo>
                  <a:pt x="240" y="266"/>
                  <a:pt x="221" y="248"/>
                  <a:pt x="221" y="230"/>
                </a:cubicBezTo>
                <a:cubicBezTo>
                  <a:pt x="221" y="212"/>
                  <a:pt x="240" y="195"/>
                  <a:pt x="258" y="195"/>
                </a:cubicBezTo>
                <a:close/>
                <a:moveTo>
                  <a:pt x="27" y="61"/>
                </a:moveTo>
                <a:lnTo>
                  <a:pt x="27" y="61"/>
                </a:lnTo>
                <a:cubicBezTo>
                  <a:pt x="27" y="44"/>
                  <a:pt x="45" y="26"/>
                  <a:pt x="62" y="26"/>
                </a:cubicBezTo>
                <a:cubicBezTo>
                  <a:pt x="80" y="26"/>
                  <a:pt x="98" y="44"/>
                  <a:pt x="98" y="61"/>
                </a:cubicBezTo>
                <a:cubicBezTo>
                  <a:pt x="98" y="79"/>
                  <a:pt x="80" y="97"/>
                  <a:pt x="62" y="97"/>
                </a:cubicBezTo>
                <a:cubicBezTo>
                  <a:pt x="45" y="97"/>
                  <a:pt x="27" y="79"/>
                  <a:pt x="27" y="61"/>
                </a:cubicBezTo>
                <a:close/>
                <a:moveTo>
                  <a:pt x="258" y="442"/>
                </a:moveTo>
                <a:lnTo>
                  <a:pt x="258" y="442"/>
                </a:lnTo>
                <a:cubicBezTo>
                  <a:pt x="240" y="442"/>
                  <a:pt x="221" y="425"/>
                  <a:pt x="221" y="407"/>
                </a:cubicBezTo>
                <a:cubicBezTo>
                  <a:pt x="221" y="389"/>
                  <a:pt x="240" y="372"/>
                  <a:pt x="258" y="372"/>
                </a:cubicBezTo>
                <a:cubicBezTo>
                  <a:pt x="275" y="372"/>
                  <a:pt x="293" y="389"/>
                  <a:pt x="293" y="407"/>
                </a:cubicBezTo>
                <a:cubicBezTo>
                  <a:pt x="293" y="425"/>
                  <a:pt x="275" y="442"/>
                  <a:pt x="258" y="44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2" name="Google Shape;392;p32"/>
          <p:cNvSpPr/>
          <p:nvPr/>
        </p:nvSpPr>
        <p:spPr>
          <a:xfrm>
            <a:off x="5457496" y="2239704"/>
            <a:ext cx="99873" cy="391375"/>
          </a:xfrm>
          <a:custGeom>
            <a:avLst/>
            <a:gdLst/>
            <a:ahLst/>
            <a:cxnLst/>
            <a:rect l="l" t="t" r="r" b="b"/>
            <a:pathLst>
              <a:path w="125" h="417" extrusionOk="0">
                <a:moveTo>
                  <a:pt x="89" y="301"/>
                </a:moveTo>
                <a:lnTo>
                  <a:pt x="89" y="301"/>
                </a:lnTo>
                <a:cubicBezTo>
                  <a:pt x="89" y="115"/>
                  <a:pt x="89" y="115"/>
                  <a:pt x="89" y="115"/>
                </a:cubicBezTo>
                <a:cubicBezTo>
                  <a:pt x="106" y="106"/>
                  <a:pt x="124" y="80"/>
                  <a:pt x="124" y="62"/>
                </a:cubicBezTo>
                <a:cubicBezTo>
                  <a:pt x="124" y="27"/>
                  <a:pt x="97"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97" y="416"/>
                  <a:pt x="124" y="390"/>
                  <a:pt x="124" y="354"/>
                </a:cubicBezTo>
                <a:cubicBezTo>
                  <a:pt x="124" y="328"/>
                  <a:pt x="106" y="310"/>
                  <a:pt x="89" y="301"/>
                </a:cubicBezTo>
                <a:close/>
                <a:moveTo>
                  <a:pt x="27" y="62"/>
                </a:moveTo>
                <a:lnTo>
                  <a:pt x="27" y="62"/>
                </a:lnTo>
                <a:cubicBezTo>
                  <a:pt x="27" y="35"/>
                  <a:pt x="44" y="27"/>
                  <a:pt x="62" y="27"/>
                </a:cubicBezTo>
                <a:cubicBezTo>
                  <a:pt x="80" y="27"/>
                  <a:pt x="97" y="35"/>
                  <a:pt x="97" y="62"/>
                </a:cubicBezTo>
                <a:cubicBezTo>
                  <a:pt x="97" y="80"/>
                  <a:pt x="80" y="88"/>
                  <a:pt x="62" y="88"/>
                </a:cubicBezTo>
                <a:cubicBezTo>
                  <a:pt x="44" y="88"/>
                  <a:pt x="27" y="80"/>
                  <a:pt x="27" y="62"/>
                </a:cubicBezTo>
                <a:close/>
                <a:moveTo>
                  <a:pt x="62" y="390"/>
                </a:moveTo>
                <a:lnTo>
                  <a:pt x="62" y="390"/>
                </a:lnTo>
                <a:cubicBezTo>
                  <a:pt x="44" y="390"/>
                  <a:pt x="27" y="372"/>
                  <a:pt x="27" y="354"/>
                </a:cubicBezTo>
                <a:cubicBezTo>
                  <a:pt x="27" y="337"/>
                  <a:pt x="44" y="319"/>
                  <a:pt x="62" y="319"/>
                </a:cubicBezTo>
                <a:cubicBezTo>
                  <a:pt x="80" y="319"/>
                  <a:pt x="97" y="337"/>
                  <a:pt x="97" y="354"/>
                </a:cubicBezTo>
                <a:cubicBezTo>
                  <a:pt x="97" y="372"/>
                  <a:pt x="80" y="390"/>
                  <a:pt x="62" y="39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3" name="Google Shape;393;p32"/>
          <p:cNvSpPr/>
          <p:nvPr/>
        </p:nvSpPr>
        <p:spPr>
          <a:xfrm>
            <a:off x="6182953" y="2239704"/>
            <a:ext cx="263404" cy="391375"/>
          </a:xfrm>
          <a:custGeom>
            <a:avLst/>
            <a:gdLst/>
            <a:ahLst/>
            <a:cxnLst/>
            <a:rect l="l" t="t" r="r" b="b"/>
            <a:pathLst>
              <a:path w="320" h="417" extrusionOk="0">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4" name="Google Shape;394;p32"/>
          <p:cNvSpPr/>
          <p:nvPr/>
        </p:nvSpPr>
        <p:spPr>
          <a:xfrm>
            <a:off x="2991381" y="4085481"/>
            <a:ext cx="186577" cy="406524"/>
          </a:xfrm>
          <a:custGeom>
            <a:avLst/>
            <a:gdLst/>
            <a:ahLst/>
            <a:cxnLst/>
            <a:rect l="l" t="t" r="r" b="b"/>
            <a:pathLst>
              <a:path w="231" h="435" extrusionOk="0">
                <a:moveTo>
                  <a:pt x="221" y="399"/>
                </a:moveTo>
                <a:lnTo>
                  <a:pt x="221" y="399"/>
                </a:lnTo>
                <a:cubicBezTo>
                  <a:pt x="230" y="408"/>
                  <a:pt x="230" y="417"/>
                  <a:pt x="221" y="426"/>
                </a:cubicBezTo>
                <a:cubicBezTo>
                  <a:pt x="213" y="434"/>
                  <a:pt x="204" y="434"/>
                  <a:pt x="204" y="426"/>
                </a:cubicBezTo>
                <a:cubicBezTo>
                  <a:pt x="9" y="230"/>
                  <a:pt x="9" y="230"/>
                  <a:pt x="9" y="230"/>
                </a:cubicBezTo>
                <a:cubicBezTo>
                  <a:pt x="0" y="222"/>
                  <a:pt x="0" y="213"/>
                  <a:pt x="9" y="204"/>
                </a:cubicBezTo>
                <a:cubicBezTo>
                  <a:pt x="204" y="9"/>
                  <a:pt x="204" y="9"/>
                  <a:pt x="204" y="9"/>
                </a:cubicBezTo>
                <a:cubicBezTo>
                  <a:pt x="204" y="0"/>
                  <a:pt x="213" y="0"/>
                  <a:pt x="221" y="9"/>
                </a:cubicBezTo>
                <a:cubicBezTo>
                  <a:pt x="230" y="17"/>
                  <a:pt x="230" y="26"/>
                  <a:pt x="221" y="36"/>
                </a:cubicBezTo>
                <a:cubicBezTo>
                  <a:pt x="44" y="213"/>
                  <a:pt x="44" y="213"/>
                  <a:pt x="44" y="213"/>
                </a:cubicBezTo>
                <a:lnTo>
                  <a:pt x="221" y="39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5" name="Google Shape;395;p32"/>
          <p:cNvSpPr/>
          <p:nvPr/>
        </p:nvSpPr>
        <p:spPr>
          <a:xfrm>
            <a:off x="11906492" y="3249704"/>
            <a:ext cx="108654" cy="212099"/>
          </a:xfrm>
          <a:custGeom>
            <a:avLst/>
            <a:gdLst/>
            <a:ahLst/>
            <a:cxnLst/>
            <a:rect l="l" t="t" r="r" b="b"/>
            <a:pathLst>
              <a:path w="133" h="231" extrusionOk="0">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6" name="Google Shape;396;p32"/>
          <p:cNvSpPr/>
          <p:nvPr/>
        </p:nvSpPr>
        <p:spPr>
          <a:xfrm>
            <a:off x="571358" y="4226882"/>
            <a:ext cx="189869" cy="123726"/>
          </a:xfrm>
          <a:custGeom>
            <a:avLst/>
            <a:gdLst/>
            <a:ahLst/>
            <a:cxnLst/>
            <a:rect l="l" t="t" r="r" b="b"/>
            <a:pathLst>
              <a:path w="232" h="133" extrusionOk="0">
                <a:moveTo>
                  <a:pt x="195" y="9"/>
                </a:moveTo>
                <a:lnTo>
                  <a:pt x="195" y="9"/>
                </a:lnTo>
                <a:cubicBezTo>
                  <a:pt x="204" y="0"/>
                  <a:pt x="213" y="0"/>
                  <a:pt x="222" y="9"/>
                </a:cubicBezTo>
                <a:cubicBezTo>
                  <a:pt x="231" y="9"/>
                  <a:pt x="231" y="26"/>
                  <a:pt x="222" y="26"/>
                </a:cubicBezTo>
                <a:cubicBezTo>
                  <a:pt x="125" y="124"/>
                  <a:pt x="125" y="124"/>
                  <a:pt x="125" y="124"/>
                </a:cubicBezTo>
                <a:cubicBezTo>
                  <a:pt x="125" y="132"/>
                  <a:pt x="107" y="132"/>
                  <a:pt x="107" y="124"/>
                </a:cubicBezTo>
                <a:cubicBezTo>
                  <a:pt x="9" y="26"/>
                  <a:pt x="9" y="26"/>
                  <a:pt x="9" y="26"/>
                </a:cubicBezTo>
                <a:cubicBezTo>
                  <a:pt x="0" y="26"/>
                  <a:pt x="0" y="9"/>
                  <a:pt x="9" y="9"/>
                </a:cubicBezTo>
                <a:cubicBezTo>
                  <a:pt x="9" y="0"/>
                  <a:pt x="27" y="0"/>
                  <a:pt x="27" y="9"/>
                </a:cubicBezTo>
                <a:cubicBezTo>
                  <a:pt x="116" y="79"/>
                  <a:pt x="116" y="79"/>
                  <a:pt x="116" y="79"/>
                </a:cubicBezTo>
                <a:lnTo>
                  <a:pt x="195" y="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7" name="Google Shape;397;p32"/>
          <p:cNvSpPr/>
          <p:nvPr/>
        </p:nvSpPr>
        <p:spPr>
          <a:xfrm>
            <a:off x="1379131" y="4226882"/>
            <a:ext cx="189869" cy="123726"/>
          </a:xfrm>
          <a:custGeom>
            <a:avLst/>
            <a:gdLst/>
            <a:ahLst/>
            <a:cxnLst/>
            <a:rect l="l" t="t" r="r" b="b"/>
            <a:pathLst>
              <a:path w="232" h="133" extrusionOk="0">
                <a:moveTo>
                  <a:pt x="28" y="124"/>
                </a:moveTo>
                <a:lnTo>
                  <a:pt x="28" y="124"/>
                </a:lnTo>
                <a:cubicBezTo>
                  <a:pt x="28" y="132"/>
                  <a:pt x="10" y="132"/>
                  <a:pt x="10" y="124"/>
                </a:cubicBezTo>
                <a:cubicBezTo>
                  <a:pt x="0" y="115"/>
                  <a:pt x="0" y="106"/>
                  <a:pt x="10" y="97"/>
                </a:cubicBezTo>
                <a:cubicBezTo>
                  <a:pt x="107" y="9"/>
                  <a:pt x="107" y="9"/>
                  <a:pt x="107" y="9"/>
                </a:cubicBezTo>
                <a:cubicBezTo>
                  <a:pt x="107" y="0"/>
                  <a:pt x="125" y="0"/>
                  <a:pt x="125" y="9"/>
                </a:cubicBezTo>
                <a:cubicBezTo>
                  <a:pt x="222" y="97"/>
                  <a:pt x="222" y="97"/>
                  <a:pt x="222" y="97"/>
                </a:cubicBezTo>
                <a:cubicBezTo>
                  <a:pt x="231" y="106"/>
                  <a:pt x="231" y="115"/>
                  <a:pt x="222" y="124"/>
                </a:cubicBezTo>
                <a:cubicBezTo>
                  <a:pt x="213" y="132"/>
                  <a:pt x="204" y="132"/>
                  <a:pt x="196" y="124"/>
                </a:cubicBezTo>
                <a:cubicBezTo>
                  <a:pt x="116" y="44"/>
                  <a:pt x="116" y="44"/>
                  <a:pt x="116" y="44"/>
                </a:cubicBezTo>
                <a:lnTo>
                  <a:pt x="28" y="12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8" name="Google Shape;398;p32"/>
          <p:cNvSpPr/>
          <p:nvPr/>
        </p:nvSpPr>
        <p:spPr>
          <a:xfrm>
            <a:off x="2222022" y="4176380"/>
            <a:ext cx="105361" cy="218411"/>
          </a:xfrm>
          <a:custGeom>
            <a:avLst/>
            <a:gdLst/>
            <a:ahLst/>
            <a:cxnLst/>
            <a:rect l="l" t="t" r="r" b="b"/>
            <a:pathLst>
              <a:path w="133" h="232" extrusionOk="0">
                <a:moveTo>
                  <a:pt x="8" y="204"/>
                </a:moveTo>
                <a:lnTo>
                  <a:pt x="8" y="204"/>
                </a:lnTo>
                <a:cubicBezTo>
                  <a:pt x="0" y="213"/>
                  <a:pt x="0" y="222"/>
                  <a:pt x="8" y="231"/>
                </a:cubicBezTo>
                <a:cubicBezTo>
                  <a:pt x="17" y="231"/>
                  <a:pt x="26" y="231"/>
                  <a:pt x="35" y="231"/>
                </a:cubicBezTo>
                <a:cubicBezTo>
                  <a:pt x="132" y="133"/>
                  <a:pt x="132" y="133"/>
                  <a:pt x="132" y="133"/>
                </a:cubicBezTo>
                <a:cubicBezTo>
                  <a:pt x="132" y="125"/>
                  <a:pt x="132" y="116"/>
                  <a:pt x="132" y="107"/>
                </a:cubicBezTo>
                <a:cubicBezTo>
                  <a:pt x="35" y="10"/>
                  <a:pt x="35" y="10"/>
                  <a:pt x="35" y="10"/>
                </a:cubicBezTo>
                <a:cubicBezTo>
                  <a:pt x="26" y="0"/>
                  <a:pt x="17" y="0"/>
                  <a:pt x="8" y="10"/>
                </a:cubicBezTo>
                <a:cubicBezTo>
                  <a:pt x="0" y="18"/>
                  <a:pt x="0" y="27"/>
                  <a:pt x="8" y="36"/>
                </a:cubicBezTo>
                <a:cubicBezTo>
                  <a:pt x="88" y="116"/>
                  <a:pt x="88" y="116"/>
                  <a:pt x="88" y="116"/>
                </a:cubicBezTo>
                <a:lnTo>
                  <a:pt x="8" y="204"/>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399" name="Google Shape;399;p32"/>
          <p:cNvSpPr/>
          <p:nvPr/>
        </p:nvSpPr>
        <p:spPr>
          <a:xfrm>
            <a:off x="5411400" y="4085481"/>
            <a:ext cx="189869" cy="406524"/>
          </a:xfrm>
          <a:custGeom>
            <a:avLst/>
            <a:gdLst/>
            <a:ahLst/>
            <a:cxnLst/>
            <a:rect l="l" t="t" r="r" b="b"/>
            <a:pathLst>
              <a:path w="232" h="435" extrusionOk="0">
                <a:moveTo>
                  <a:pt x="10" y="399"/>
                </a:moveTo>
                <a:lnTo>
                  <a:pt x="10" y="399"/>
                </a:lnTo>
                <a:cubicBezTo>
                  <a:pt x="0" y="408"/>
                  <a:pt x="0" y="417"/>
                  <a:pt x="10" y="426"/>
                </a:cubicBezTo>
                <a:cubicBezTo>
                  <a:pt x="10" y="434"/>
                  <a:pt x="28" y="434"/>
                  <a:pt x="28" y="426"/>
                </a:cubicBezTo>
                <a:cubicBezTo>
                  <a:pt x="222" y="230"/>
                  <a:pt x="222" y="230"/>
                  <a:pt x="222" y="230"/>
                </a:cubicBezTo>
                <a:cubicBezTo>
                  <a:pt x="231" y="222"/>
                  <a:pt x="231" y="213"/>
                  <a:pt x="222" y="204"/>
                </a:cubicBezTo>
                <a:cubicBezTo>
                  <a:pt x="28" y="9"/>
                  <a:pt x="28" y="9"/>
                  <a:pt x="28" y="9"/>
                </a:cubicBezTo>
                <a:cubicBezTo>
                  <a:pt x="28" y="0"/>
                  <a:pt x="10" y="0"/>
                  <a:pt x="10" y="9"/>
                </a:cubicBezTo>
                <a:cubicBezTo>
                  <a:pt x="0" y="17"/>
                  <a:pt x="0" y="26"/>
                  <a:pt x="10" y="36"/>
                </a:cubicBezTo>
                <a:cubicBezTo>
                  <a:pt x="187" y="213"/>
                  <a:pt x="187" y="213"/>
                  <a:pt x="187" y="213"/>
                </a:cubicBezTo>
                <a:lnTo>
                  <a:pt x="10" y="399"/>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0" name="Google Shape;400;p32"/>
          <p:cNvSpPr/>
          <p:nvPr/>
        </p:nvSpPr>
        <p:spPr>
          <a:xfrm>
            <a:off x="4524608" y="4176380"/>
            <a:ext cx="347912" cy="218411"/>
          </a:xfrm>
          <a:custGeom>
            <a:avLst/>
            <a:gdLst/>
            <a:ahLst/>
            <a:cxnLst/>
            <a:rect l="l" t="t" r="r" b="b"/>
            <a:pathLst>
              <a:path w="427" h="232" extrusionOk="0">
                <a:moveTo>
                  <a:pt x="398" y="231"/>
                </a:moveTo>
                <a:lnTo>
                  <a:pt x="398" y="231"/>
                </a:lnTo>
                <a:lnTo>
                  <a:pt x="416" y="231"/>
                </a:lnTo>
                <a:cubicBezTo>
                  <a:pt x="426" y="222"/>
                  <a:pt x="426" y="213"/>
                  <a:pt x="416" y="204"/>
                </a:cubicBezTo>
                <a:cubicBezTo>
                  <a:pt x="222" y="10"/>
                  <a:pt x="222" y="10"/>
                  <a:pt x="222" y="10"/>
                </a:cubicBezTo>
                <a:cubicBezTo>
                  <a:pt x="222" y="0"/>
                  <a:pt x="204" y="0"/>
                  <a:pt x="204" y="10"/>
                </a:cubicBezTo>
                <a:cubicBezTo>
                  <a:pt x="0" y="204"/>
                  <a:pt x="0" y="204"/>
                  <a:pt x="0" y="204"/>
                </a:cubicBezTo>
                <a:cubicBezTo>
                  <a:pt x="0" y="213"/>
                  <a:pt x="0" y="222"/>
                  <a:pt x="0" y="231"/>
                </a:cubicBezTo>
                <a:cubicBezTo>
                  <a:pt x="9" y="231"/>
                  <a:pt x="18" y="231"/>
                  <a:pt x="26" y="231"/>
                </a:cubicBezTo>
                <a:cubicBezTo>
                  <a:pt x="213" y="54"/>
                  <a:pt x="213" y="54"/>
                  <a:pt x="213" y="54"/>
                </a:cubicBezTo>
                <a:lnTo>
                  <a:pt x="398" y="231"/>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1" name="Google Shape;401;p32"/>
          <p:cNvSpPr/>
          <p:nvPr/>
        </p:nvSpPr>
        <p:spPr>
          <a:xfrm>
            <a:off x="3720130" y="4176380"/>
            <a:ext cx="344618" cy="218411"/>
          </a:xfrm>
          <a:custGeom>
            <a:avLst/>
            <a:gdLst/>
            <a:ahLst/>
            <a:cxnLst/>
            <a:rect l="l" t="t" r="r" b="b"/>
            <a:pathLst>
              <a:path w="426" h="232" extrusionOk="0">
                <a:moveTo>
                  <a:pt x="26" y="10"/>
                </a:moveTo>
                <a:lnTo>
                  <a:pt x="26" y="10"/>
                </a:lnTo>
                <a:cubicBezTo>
                  <a:pt x="17" y="0"/>
                  <a:pt x="9" y="0"/>
                  <a:pt x="0" y="10"/>
                </a:cubicBezTo>
                <a:cubicBezTo>
                  <a:pt x="0" y="18"/>
                  <a:pt x="0" y="27"/>
                  <a:pt x="0" y="36"/>
                </a:cubicBezTo>
                <a:cubicBezTo>
                  <a:pt x="203" y="231"/>
                  <a:pt x="203" y="231"/>
                  <a:pt x="203" y="231"/>
                </a:cubicBezTo>
                <a:lnTo>
                  <a:pt x="221" y="231"/>
                </a:lnTo>
                <a:cubicBezTo>
                  <a:pt x="416" y="36"/>
                  <a:pt x="416" y="36"/>
                  <a:pt x="416" y="36"/>
                </a:cubicBezTo>
                <a:cubicBezTo>
                  <a:pt x="425" y="27"/>
                  <a:pt x="425" y="18"/>
                  <a:pt x="416" y="10"/>
                </a:cubicBezTo>
                <a:cubicBezTo>
                  <a:pt x="416" y="0"/>
                  <a:pt x="398" y="0"/>
                  <a:pt x="398" y="10"/>
                </a:cubicBezTo>
                <a:cubicBezTo>
                  <a:pt x="213" y="186"/>
                  <a:pt x="213" y="186"/>
                  <a:pt x="213" y="186"/>
                </a:cubicBezTo>
                <a:lnTo>
                  <a:pt x="26" y="1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2" name="Google Shape;402;p32"/>
          <p:cNvSpPr/>
          <p:nvPr/>
        </p:nvSpPr>
        <p:spPr>
          <a:xfrm>
            <a:off x="3055035" y="5071493"/>
            <a:ext cx="61460" cy="64388"/>
          </a:xfrm>
          <a:custGeom>
            <a:avLst/>
            <a:gdLst/>
            <a:ahLst/>
            <a:cxnLst/>
            <a:rect l="l" t="t" r="r" b="b"/>
            <a:pathLst>
              <a:path w="73" h="71" extrusionOk="0">
                <a:moveTo>
                  <a:pt x="36" y="70"/>
                </a:moveTo>
                <a:lnTo>
                  <a:pt x="36" y="70"/>
                </a:lnTo>
                <a:cubicBezTo>
                  <a:pt x="53" y="70"/>
                  <a:pt x="72" y="53"/>
                  <a:pt x="72" y="35"/>
                </a:cubicBezTo>
                <a:cubicBezTo>
                  <a:pt x="72" y="9"/>
                  <a:pt x="53" y="0"/>
                  <a:pt x="36" y="0"/>
                </a:cubicBezTo>
                <a:cubicBezTo>
                  <a:pt x="9" y="0"/>
                  <a:pt x="0" y="9"/>
                  <a:pt x="0" y="35"/>
                </a:cubicBezTo>
                <a:cubicBezTo>
                  <a:pt x="0" y="53"/>
                  <a:pt x="9" y="70"/>
                  <a:pt x="36" y="7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3" name="Google Shape;403;p32"/>
          <p:cNvSpPr/>
          <p:nvPr/>
        </p:nvSpPr>
        <p:spPr>
          <a:xfrm>
            <a:off x="3035279" y="5145980"/>
            <a:ext cx="98777" cy="218411"/>
          </a:xfrm>
          <a:custGeom>
            <a:avLst/>
            <a:gdLst/>
            <a:ahLst/>
            <a:cxnLst/>
            <a:rect l="l" t="t" r="r" b="b"/>
            <a:pathLst>
              <a:path w="124" h="232" extrusionOk="0">
                <a:moveTo>
                  <a:pt x="107" y="0"/>
                </a:moveTo>
                <a:lnTo>
                  <a:pt x="107" y="0"/>
                </a:lnTo>
                <a:cubicBezTo>
                  <a:pt x="9" y="0"/>
                  <a:pt x="9" y="0"/>
                  <a:pt x="9" y="0"/>
                </a:cubicBezTo>
                <a:cubicBezTo>
                  <a:pt x="9" y="0"/>
                  <a:pt x="9" y="0"/>
                  <a:pt x="0" y="0"/>
                </a:cubicBezTo>
                <a:cubicBezTo>
                  <a:pt x="0" y="9"/>
                  <a:pt x="0" y="9"/>
                  <a:pt x="0" y="18"/>
                </a:cubicBezTo>
                <a:cubicBezTo>
                  <a:pt x="0" y="115"/>
                  <a:pt x="0" y="115"/>
                  <a:pt x="0" y="115"/>
                </a:cubicBezTo>
                <a:cubicBezTo>
                  <a:pt x="26" y="115"/>
                  <a:pt x="26" y="115"/>
                  <a:pt x="26" y="115"/>
                </a:cubicBezTo>
                <a:cubicBezTo>
                  <a:pt x="26" y="231"/>
                  <a:pt x="26" y="231"/>
                  <a:pt x="26" y="231"/>
                </a:cubicBezTo>
                <a:cubicBezTo>
                  <a:pt x="98" y="231"/>
                  <a:pt x="98" y="231"/>
                  <a:pt x="98" y="231"/>
                </a:cubicBezTo>
                <a:cubicBezTo>
                  <a:pt x="98" y="115"/>
                  <a:pt x="98" y="115"/>
                  <a:pt x="98" y="115"/>
                </a:cubicBezTo>
                <a:cubicBezTo>
                  <a:pt x="123" y="115"/>
                  <a:pt x="123" y="115"/>
                  <a:pt x="123" y="115"/>
                </a:cubicBezTo>
                <a:cubicBezTo>
                  <a:pt x="123" y="18"/>
                  <a:pt x="123" y="18"/>
                  <a:pt x="123" y="18"/>
                </a:cubicBezTo>
                <a:cubicBezTo>
                  <a:pt x="123" y="9"/>
                  <a:pt x="123" y="9"/>
                  <a:pt x="123" y="0"/>
                </a:cubicBezTo>
                <a:cubicBezTo>
                  <a:pt x="115" y="0"/>
                  <a:pt x="115" y="0"/>
                  <a:pt x="107"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4" name="Google Shape;404;p32"/>
          <p:cNvSpPr/>
          <p:nvPr/>
        </p:nvSpPr>
        <p:spPr>
          <a:xfrm>
            <a:off x="2083735" y="4986906"/>
            <a:ext cx="392910" cy="451975"/>
          </a:xfrm>
          <a:custGeom>
            <a:avLst/>
            <a:gdLst/>
            <a:ahLst/>
            <a:cxnLst/>
            <a:rect l="l" t="t" r="r" b="b"/>
            <a:pathLst>
              <a:path w="480" h="479" extrusionOk="0">
                <a:moveTo>
                  <a:pt x="239" y="8"/>
                </a:moveTo>
                <a:lnTo>
                  <a:pt x="239" y="8"/>
                </a:lnTo>
                <a:cubicBezTo>
                  <a:pt x="107" y="8"/>
                  <a:pt x="0" y="115"/>
                  <a:pt x="0" y="248"/>
                </a:cubicBezTo>
                <a:cubicBezTo>
                  <a:pt x="0" y="381"/>
                  <a:pt x="107" y="478"/>
                  <a:pt x="239" y="478"/>
                </a:cubicBezTo>
                <a:cubicBezTo>
                  <a:pt x="372" y="478"/>
                  <a:pt x="479" y="372"/>
                  <a:pt x="479" y="239"/>
                </a:cubicBezTo>
                <a:cubicBezTo>
                  <a:pt x="479" y="106"/>
                  <a:pt x="363" y="0"/>
                  <a:pt x="239" y="8"/>
                </a:cubicBezTo>
                <a:close/>
                <a:moveTo>
                  <a:pt x="239" y="434"/>
                </a:moveTo>
                <a:lnTo>
                  <a:pt x="239" y="434"/>
                </a:lnTo>
                <a:cubicBezTo>
                  <a:pt x="133" y="434"/>
                  <a:pt x="53" y="346"/>
                  <a:pt x="53" y="248"/>
                </a:cubicBezTo>
                <a:cubicBezTo>
                  <a:pt x="53" y="142"/>
                  <a:pt x="133" y="53"/>
                  <a:pt x="239" y="53"/>
                </a:cubicBezTo>
                <a:cubicBezTo>
                  <a:pt x="337" y="53"/>
                  <a:pt x="426" y="133"/>
                  <a:pt x="426" y="239"/>
                </a:cubicBezTo>
                <a:cubicBezTo>
                  <a:pt x="426" y="346"/>
                  <a:pt x="346" y="425"/>
                  <a:pt x="239" y="434"/>
                </a:cubicBezTo>
                <a:close/>
                <a:moveTo>
                  <a:pt x="177" y="283"/>
                </a:moveTo>
                <a:lnTo>
                  <a:pt x="177" y="283"/>
                </a:lnTo>
                <a:cubicBezTo>
                  <a:pt x="169" y="283"/>
                  <a:pt x="160" y="283"/>
                  <a:pt x="160" y="274"/>
                </a:cubicBezTo>
                <a:cubicBezTo>
                  <a:pt x="151" y="265"/>
                  <a:pt x="151" y="257"/>
                  <a:pt x="151" y="239"/>
                </a:cubicBezTo>
                <a:cubicBezTo>
                  <a:pt x="151" y="212"/>
                  <a:pt x="160" y="204"/>
                  <a:pt x="177" y="204"/>
                </a:cubicBezTo>
                <a:cubicBezTo>
                  <a:pt x="186" y="204"/>
                  <a:pt x="186" y="204"/>
                  <a:pt x="195" y="204"/>
                </a:cubicBezTo>
                <a:cubicBezTo>
                  <a:pt x="195" y="212"/>
                  <a:pt x="204" y="212"/>
                  <a:pt x="204" y="221"/>
                </a:cubicBezTo>
                <a:cubicBezTo>
                  <a:pt x="239" y="204"/>
                  <a:pt x="239" y="204"/>
                  <a:pt x="239" y="204"/>
                </a:cubicBezTo>
                <a:cubicBezTo>
                  <a:pt x="222" y="186"/>
                  <a:pt x="204" y="168"/>
                  <a:pt x="177" y="168"/>
                </a:cubicBezTo>
                <a:cubicBezTo>
                  <a:pt x="160" y="168"/>
                  <a:pt x="142" y="177"/>
                  <a:pt x="124" y="195"/>
                </a:cubicBezTo>
                <a:cubicBezTo>
                  <a:pt x="116" y="204"/>
                  <a:pt x="107" y="221"/>
                  <a:pt x="107" y="239"/>
                </a:cubicBezTo>
                <a:cubicBezTo>
                  <a:pt x="107" y="265"/>
                  <a:pt x="116" y="283"/>
                  <a:pt x="124" y="292"/>
                </a:cubicBezTo>
                <a:cubicBezTo>
                  <a:pt x="142" y="310"/>
                  <a:pt x="160" y="310"/>
                  <a:pt x="177" y="310"/>
                </a:cubicBezTo>
                <a:cubicBezTo>
                  <a:pt x="186" y="310"/>
                  <a:pt x="204" y="310"/>
                  <a:pt x="213" y="301"/>
                </a:cubicBezTo>
                <a:cubicBezTo>
                  <a:pt x="222" y="301"/>
                  <a:pt x="230" y="292"/>
                  <a:pt x="239" y="274"/>
                </a:cubicBezTo>
                <a:cubicBezTo>
                  <a:pt x="213" y="265"/>
                  <a:pt x="213" y="265"/>
                  <a:pt x="213" y="265"/>
                </a:cubicBezTo>
                <a:cubicBezTo>
                  <a:pt x="204" y="274"/>
                  <a:pt x="195" y="283"/>
                  <a:pt x="177" y="283"/>
                </a:cubicBezTo>
                <a:close/>
                <a:moveTo>
                  <a:pt x="310" y="283"/>
                </a:moveTo>
                <a:lnTo>
                  <a:pt x="310" y="283"/>
                </a:lnTo>
                <a:cubicBezTo>
                  <a:pt x="301" y="283"/>
                  <a:pt x="292" y="283"/>
                  <a:pt x="292" y="274"/>
                </a:cubicBezTo>
                <a:cubicBezTo>
                  <a:pt x="284" y="265"/>
                  <a:pt x="284" y="257"/>
                  <a:pt x="284" y="239"/>
                </a:cubicBezTo>
                <a:cubicBezTo>
                  <a:pt x="284" y="212"/>
                  <a:pt x="292" y="204"/>
                  <a:pt x="310" y="204"/>
                </a:cubicBezTo>
                <a:cubicBezTo>
                  <a:pt x="319" y="204"/>
                  <a:pt x="319" y="204"/>
                  <a:pt x="328" y="204"/>
                </a:cubicBezTo>
                <a:cubicBezTo>
                  <a:pt x="328" y="212"/>
                  <a:pt x="337" y="212"/>
                  <a:pt x="337" y="221"/>
                </a:cubicBezTo>
                <a:cubicBezTo>
                  <a:pt x="372" y="204"/>
                  <a:pt x="372" y="204"/>
                  <a:pt x="372" y="204"/>
                </a:cubicBezTo>
                <a:cubicBezTo>
                  <a:pt x="355" y="186"/>
                  <a:pt x="337" y="168"/>
                  <a:pt x="310" y="168"/>
                </a:cubicBezTo>
                <a:cubicBezTo>
                  <a:pt x="292" y="168"/>
                  <a:pt x="275" y="177"/>
                  <a:pt x="257" y="195"/>
                </a:cubicBezTo>
                <a:cubicBezTo>
                  <a:pt x="248" y="204"/>
                  <a:pt x="239" y="221"/>
                  <a:pt x="239" y="239"/>
                </a:cubicBezTo>
                <a:cubicBezTo>
                  <a:pt x="239" y="265"/>
                  <a:pt x="248" y="283"/>
                  <a:pt x="257" y="292"/>
                </a:cubicBezTo>
                <a:cubicBezTo>
                  <a:pt x="275" y="310"/>
                  <a:pt x="292" y="310"/>
                  <a:pt x="310" y="310"/>
                </a:cubicBezTo>
                <a:cubicBezTo>
                  <a:pt x="319" y="310"/>
                  <a:pt x="337" y="310"/>
                  <a:pt x="346" y="301"/>
                </a:cubicBezTo>
                <a:cubicBezTo>
                  <a:pt x="355" y="301"/>
                  <a:pt x="363" y="292"/>
                  <a:pt x="372" y="274"/>
                </a:cubicBezTo>
                <a:cubicBezTo>
                  <a:pt x="337" y="265"/>
                  <a:pt x="337" y="265"/>
                  <a:pt x="337" y="265"/>
                </a:cubicBezTo>
                <a:cubicBezTo>
                  <a:pt x="337" y="274"/>
                  <a:pt x="328" y="283"/>
                  <a:pt x="310" y="28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5" name="Google Shape;405;p32"/>
          <p:cNvSpPr/>
          <p:nvPr/>
        </p:nvSpPr>
        <p:spPr>
          <a:xfrm>
            <a:off x="594408" y="1290304"/>
            <a:ext cx="143774" cy="424201"/>
          </a:xfrm>
          <a:custGeom>
            <a:avLst/>
            <a:gdLst/>
            <a:ahLst/>
            <a:cxnLst/>
            <a:rect l="l" t="t" r="r" b="b"/>
            <a:pathLst>
              <a:path w="178" h="454" extrusionOk="0">
                <a:moveTo>
                  <a:pt x="151" y="0"/>
                </a:moveTo>
                <a:lnTo>
                  <a:pt x="151" y="0"/>
                </a:lnTo>
                <a:cubicBezTo>
                  <a:pt x="18" y="0"/>
                  <a:pt x="18" y="0"/>
                  <a:pt x="18" y="0"/>
                </a:cubicBezTo>
                <a:cubicBezTo>
                  <a:pt x="8" y="0"/>
                  <a:pt x="0" y="10"/>
                  <a:pt x="0" y="28"/>
                </a:cubicBezTo>
                <a:cubicBezTo>
                  <a:pt x="0" y="453"/>
                  <a:pt x="0" y="453"/>
                  <a:pt x="0" y="453"/>
                </a:cubicBezTo>
                <a:cubicBezTo>
                  <a:pt x="89" y="355"/>
                  <a:pt x="89" y="355"/>
                  <a:pt x="89" y="355"/>
                </a:cubicBezTo>
                <a:cubicBezTo>
                  <a:pt x="177" y="453"/>
                  <a:pt x="177" y="453"/>
                  <a:pt x="177" y="453"/>
                </a:cubicBezTo>
                <a:cubicBezTo>
                  <a:pt x="177" y="28"/>
                  <a:pt x="177" y="28"/>
                  <a:pt x="177" y="28"/>
                </a:cubicBezTo>
                <a:cubicBezTo>
                  <a:pt x="177" y="10"/>
                  <a:pt x="168" y="0"/>
                  <a:pt x="151"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6" name="Google Shape;406;p32"/>
          <p:cNvSpPr/>
          <p:nvPr/>
        </p:nvSpPr>
        <p:spPr>
          <a:xfrm>
            <a:off x="2099100" y="1290304"/>
            <a:ext cx="362181" cy="424201"/>
          </a:xfrm>
          <a:custGeom>
            <a:avLst/>
            <a:gdLst/>
            <a:ahLst/>
            <a:cxnLst/>
            <a:rect l="l" t="t" r="r" b="b"/>
            <a:pathLst>
              <a:path w="444" h="454" extrusionOk="0">
                <a:moveTo>
                  <a:pt x="168" y="284"/>
                </a:moveTo>
                <a:lnTo>
                  <a:pt x="168" y="284"/>
                </a:lnTo>
                <a:cubicBezTo>
                  <a:pt x="70" y="240"/>
                  <a:pt x="70" y="240"/>
                  <a:pt x="70" y="240"/>
                </a:cubicBezTo>
                <a:cubicBezTo>
                  <a:pt x="70" y="275"/>
                  <a:pt x="70" y="275"/>
                  <a:pt x="70" y="275"/>
                </a:cubicBezTo>
                <a:cubicBezTo>
                  <a:pt x="168" y="311"/>
                  <a:pt x="168" y="311"/>
                  <a:pt x="168" y="311"/>
                </a:cubicBezTo>
                <a:lnTo>
                  <a:pt x="168" y="284"/>
                </a:lnTo>
                <a:close/>
                <a:moveTo>
                  <a:pt x="168" y="178"/>
                </a:moveTo>
                <a:lnTo>
                  <a:pt x="168" y="178"/>
                </a:lnTo>
                <a:cubicBezTo>
                  <a:pt x="70" y="143"/>
                  <a:pt x="70" y="143"/>
                  <a:pt x="70" y="143"/>
                </a:cubicBezTo>
                <a:cubicBezTo>
                  <a:pt x="70" y="169"/>
                  <a:pt x="70" y="169"/>
                  <a:pt x="70" y="169"/>
                </a:cubicBezTo>
                <a:cubicBezTo>
                  <a:pt x="168" y="213"/>
                  <a:pt x="168" y="213"/>
                  <a:pt x="168" y="213"/>
                </a:cubicBezTo>
                <a:lnTo>
                  <a:pt x="168" y="178"/>
                </a:lnTo>
                <a:close/>
                <a:moveTo>
                  <a:pt x="434" y="10"/>
                </a:moveTo>
                <a:lnTo>
                  <a:pt x="434" y="10"/>
                </a:lnTo>
                <a:cubicBezTo>
                  <a:pt x="425" y="0"/>
                  <a:pt x="417" y="0"/>
                  <a:pt x="408" y="0"/>
                </a:cubicBezTo>
                <a:cubicBezTo>
                  <a:pt x="221" y="81"/>
                  <a:pt x="221" y="81"/>
                  <a:pt x="221" y="81"/>
                </a:cubicBezTo>
                <a:cubicBezTo>
                  <a:pt x="35" y="0"/>
                  <a:pt x="35" y="0"/>
                  <a:pt x="35" y="0"/>
                </a:cubicBezTo>
                <a:cubicBezTo>
                  <a:pt x="26" y="0"/>
                  <a:pt x="17" y="0"/>
                  <a:pt x="9" y="10"/>
                </a:cubicBezTo>
                <a:cubicBezTo>
                  <a:pt x="0" y="10"/>
                  <a:pt x="0" y="19"/>
                  <a:pt x="0" y="28"/>
                </a:cubicBezTo>
                <a:cubicBezTo>
                  <a:pt x="0" y="347"/>
                  <a:pt x="0" y="347"/>
                  <a:pt x="0" y="347"/>
                </a:cubicBezTo>
                <a:cubicBezTo>
                  <a:pt x="0" y="355"/>
                  <a:pt x="0" y="364"/>
                  <a:pt x="9" y="364"/>
                </a:cubicBezTo>
                <a:cubicBezTo>
                  <a:pt x="212" y="444"/>
                  <a:pt x="212" y="444"/>
                  <a:pt x="212" y="444"/>
                </a:cubicBezTo>
                <a:cubicBezTo>
                  <a:pt x="221" y="453"/>
                  <a:pt x="221" y="453"/>
                  <a:pt x="221" y="453"/>
                </a:cubicBezTo>
                <a:cubicBezTo>
                  <a:pt x="221" y="453"/>
                  <a:pt x="221" y="453"/>
                  <a:pt x="221" y="444"/>
                </a:cubicBezTo>
                <a:cubicBezTo>
                  <a:pt x="230" y="444"/>
                  <a:pt x="230" y="444"/>
                  <a:pt x="230" y="444"/>
                </a:cubicBezTo>
                <a:cubicBezTo>
                  <a:pt x="425" y="364"/>
                  <a:pt x="425" y="364"/>
                  <a:pt x="425" y="364"/>
                </a:cubicBezTo>
                <a:cubicBezTo>
                  <a:pt x="434" y="364"/>
                  <a:pt x="443" y="355"/>
                  <a:pt x="443" y="347"/>
                </a:cubicBezTo>
                <a:cubicBezTo>
                  <a:pt x="443" y="28"/>
                  <a:pt x="443" y="28"/>
                  <a:pt x="443" y="28"/>
                </a:cubicBezTo>
                <a:cubicBezTo>
                  <a:pt x="443" y="19"/>
                  <a:pt x="443" y="10"/>
                  <a:pt x="434" y="10"/>
                </a:cubicBezTo>
                <a:close/>
                <a:moveTo>
                  <a:pt x="195" y="400"/>
                </a:moveTo>
                <a:lnTo>
                  <a:pt x="195" y="400"/>
                </a:lnTo>
                <a:cubicBezTo>
                  <a:pt x="35" y="338"/>
                  <a:pt x="35" y="338"/>
                  <a:pt x="35" y="338"/>
                </a:cubicBezTo>
                <a:cubicBezTo>
                  <a:pt x="35" y="54"/>
                  <a:pt x="35" y="54"/>
                  <a:pt x="35" y="54"/>
                </a:cubicBezTo>
                <a:cubicBezTo>
                  <a:pt x="195" y="116"/>
                  <a:pt x="195" y="116"/>
                  <a:pt x="195" y="116"/>
                </a:cubicBezTo>
                <a:lnTo>
                  <a:pt x="195" y="400"/>
                </a:lnTo>
                <a:close/>
                <a:moveTo>
                  <a:pt x="408" y="338"/>
                </a:moveTo>
                <a:lnTo>
                  <a:pt x="408" y="338"/>
                </a:lnTo>
                <a:cubicBezTo>
                  <a:pt x="248" y="400"/>
                  <a:pt x="248" y="400"/>
                  <a:pt x="248" y="400"/>
                </a:cubicBezTo>
                <a:cubicBezTo>
                  <a:pt x="248" y="116"/>
                  <a:pt x="248" y="116"/>
                  <a:pt x="248" y="116"/>
                </a:cubicBezTo>
                <a:cubicBezTo>
                  <a:pt x="408" y="54"/>
                  <a:pt x="408" y="54"/>
                  <a:pt x="408" y="54"/>
                </a:cubicBezTo>
                <a:lnTo>
                  <a:pt x="408" y="338"/>
                </a:lnTo>
                <a:close/>
                <a:moveTo>
                  <a:pt x="372" y="240"/>
                </a:moveTo>
                <a:lnTo>
                  <a:pt x="372" y="240"/>
                </a:lnTo>
                <a:cubicBezTo>
                  <a:pt x="274" y="284"/>
                  <a:pt x="274" y="284"/>
                  <a:pt x="274" y="284"/>
                </a:cubicBezTo>
                <a:cubicBezTo>
                  <a:pt x="274" y="311"/>
                  <a:pt x="274" y="311"/>
                  <a:pt x="274" y="311"/>
                </a:cubicBezTo>
                <a:cubicBezTo>
                  <a:pt x="372" y="275"/>
                  <a:pt x="372" y="275"/>
                  <a:pt x="372" y="275"/>
                </a:cubicBezTo>
                <a:lnTo>
                  <a:pt x="372" y="240"/>
                </a:lnTo>
                <a:close/>
                <a:moveTo>
                  <a:pt x="372" y="143"/>
                </a:moveTo>
                <a:lnTo>
                  <a:pt x="372" y="143"/>
                </a:lnTo>
                <a:cubicBezTo>
                  <a:pt x="274" y="178"/>
                  <a:pt x="274" y="178"/>
                  <a:pt x="274" y="178"/>
                </a:cubicBezTo>
                <a:cubicBezTo>
                  <a:pt x="274" y="213"/>
                  <a:pt x="274" y="213"/>
                  <a:pt x="274" y="213"/>
                </a:cubicBezTo>
                <a:cubicBezTo>
                  <a:pt x="372" y="169"/>
                  <a:pt x="372" y="169"/>
                  <a:pt x="372" y="169"/>
                </a:cubicBezTo>
                <a:lnTo>
                  <a:pt x="372" y="14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7" name="Google Shape;407;p32"/>
          <p:cNvSpPr/>
          <p:nvPr/>
        </p:nvSpPr>
        <p:spPr>
          <a:xfrm>
            <a:off x="1364862" y="1270103"/>
            <a:ext cx="212918" cy="462076"/>
          </a:xfrm>
          <a:custGeom>
            <a:avLst/>
            <a:gdLst/>
            <a:ahLst/>
            <a:cxnLst/>
            <a:rect l="l" t="t" r="r" b="b"/>
            <a:pathLst>
              <a:path w="266" h="496" extrusionOk="0">
                <a:moveTo>
                  <a:pt x="247" y="0"/>
                </a:moveTo>
                <a:lnTo>
                  <a:pt x="247" y="0"/>
                </a:lnTo>
                <a:cubicBezTo>
                  <a:pt x="141" y="0"/>
                  <a:pt x="141" y="0"/>
                  <a:pt x="141" y="0"/>
                </a:cubicBezTo>
                <a:cubicBezTo>
                  <a:pt x="123" y="0"/>
                  <a:pt x="123" y="17"/>
                  <a:pt x="123" y="25"/>
                </a:cubicBezTo>
                <a:cubicBezTo>
                  <a:pt x="167" y="25"/>
                  <a:pt x="167" y="25"/>
                  <a:pt x="167" y="25"/>
                </a:cubicBezTo>
                <a:cubicBezTo>
                  <a:pt x="185" y="25"/>
                  <a:pt x="194" y="35"/>
                  <a:pt x="194" y="53"/>
                </a:cubicBezTo>
                <a:cubicBezTo>
                  <a:pt x="194" y="363"/>
                  <a:pt x="194" y="363"/>
                  <a:pt x="194" y="363"/>
                </a:cubicBezTo>
                <a:cubicBezTo>
                  <a:pt x="265" y="451"/>
                  <a:pt x="265" y="451"/>
                  <a:pt x="265" y="451"/>
                </a:cubicBezTo>
                <a:cubicBezTo>
                  <a:pt x="265" y="25"/>
                  <a:pt x="265" y="25"/>
                  <a:pt x="265" y="25"/>
                </a:cubicBezTo>
                <a:cubicBezTo>
                  <a:pt x="265" y="17"/>
                  <a:pt x="256" y="0"/>
                  <a:pt x="247" y="0"/>
                </a:cubicBezTo>
                <a:close/>
                <a:moveTo>
                  <a:pt x="123" y="79"/>
                </a:moveTo>
                <a:lnTo>
                  <a:pt x="123" y="79"/>
                </a:lnTo>
                <a:cubicBezTo>
                  <a:pt x="16" y="79"/>
                  <a:pt x="16" y="79"/>
                  <a:pt x="16" y="79"/>
                </a:cubicBezTo>
                <a:cubicBezTo>
                  <a:pt x="0" y="79"/>
                  <a:pt x="0" y="88"/>
                  <a:pt x="0" y="106"/>
                </a:cubicBezTo>
                <a:cubicBezTo>
                  <a:pt x="0" y="495"/>
                  <a:pt x="0" y="495"/>
                  <a:pt x="0" y="495"/>
                </a:cubicBezTo>
                <a:cubicBezTo>
                  <a:pt x="70" y="407"/>
                  <a:pt x="70" y="407"/>
                  <a:pt x="70" y="407"/>
                </a:cubicBezTo>
                <a:cubicBezTo>
                  <a:pt x="141" y="495"/>
                  <a:pt x="141" y="495"/>
                  <a:pt x="141" y="495"/>
                </a:cubicBezTo>
                <a:cubicBezTo>
                  <a:pt x="141" y="106"/>
                  <a:pt x="141" y="106"/>
                  <a:pt x="141" y="106"/>
                </a:cubicBezTo>
                <a:cubicBezTo>
                  <a:pt x="141" y="88"/>
                  <a:pt x="132" y="79"/>
                  <a:pt x="123" y="7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8" name="Google Shape;408;p32"/>
          <p:cNvSpPr/>
          <p:nvPr/>
        </p:nvSpPr>
        <p:spPr>
          <a:xfrm>
            <a:off x="427585" y="2213190"/>
            <a:ext cx="428032" cy="501212"/>
          </a:xfrm>
          <a:custGeom>
            <a:avLst/>
            <a:gdLst/>
            <a:ahLst/>
            <a:cxnLst/>
            <a:rect l="l" t="t" r="r" b="b"/>
            <a:pathLst>
              <a:path w="524" h="532" extrusionOk="0">
                <a:moveTo>
                  <a:pt x="151" y="114"/>
                </a:moveTo>
                <a:lnTo>
                  <a:pt x="151" y="114"/>
                </a:lnTo>
                <a:cubicBezTo>
                  <a:pt x="124" y="141"/>
                  <a:pt x="0" y="319"/>
                  <a:pt x="106" y="425"/>
                </a:cubicBezTo>
                <a:cubicBezTo>
                  <a:pt x="212" y="531"/>
                  <a:pt x="390" y="407"/>
                  <a:pt x="417" y="380"/>
                </a:cubicBezTo>
                <a:cubicBezTo>
                  <a:pt x="443" y="354"/>
                  <a:pt x="408" y="266"/>
                  <a:pt x="337" y="195"/>
                </a:cubicBezTo>
                <a:cubicBezTo>
                  <a:pt x="266" y="123"/>
                  <a:pt x="177" y="88"/>
                  <a:pt x="151" y="114"/>
                </a:cubicBezTo>
                <a:close/>
                <a:moveTo>
                  <a:pt x="381" y="354"/>
                </a:moveTo>
                <a:lnTo>
                  <a:pt x="381" y="354"/>
                </a:lnTo>
                <a:cubicBezTo>
                  <a:pt x="372" y="363"/>
                  <a:pt x="311" y="345"/>
                  <a:pt x="248" y="283"/>
                </a:cubicBezTo>
                <a:cubicBezTo>
                  <a:pt x="186" y="221"/>
                  <a:pt x="168" y="159"/>
                  <a:pt x="177" y="150"/>
                </a:cubicBezTo>
                <a:cubicBezTo>
                  <a:pt x="186" y="141"/>
                  <a:pt x="248" y="159"/>
                  <a:pt x="311" y="221"/>
                </a:cubicBezTo>
                <a:cubicBezTo>
                  <a:pt x="372" y="283"/>
                  <a:pt x="390" y="345"/>
                  <a:pt x="381" y="354"/>
                </a:cubicBezTo>
                <a:close/>
                <a:moveTo>
                  <a:pt x="390" y="159"/>
                </a:moveTo>
                <a:lnTo>
                  <a:pt x="390" y="159"/>
                </a:lnTo>
                <a:cubicBezTo>
                  <a:pt x="390" y="159"/>
                  <a:pt x="399" y="159"/>
                  <a:pt x="408" y="150"/>
                </a:cubicBezTo>
                <a:cubicBezTo>
                  <a:pt x="452" y="106"/>
                  <a:pt x="452" y="106"/>
                  <a:pt x="452" y="106"/>
                </a:cubicBezTo>
                <a:cubicBezTo>
                  <a:pt x="461" y="97"/>
                  <a:pt x="461" y="79"/>
                  <a:pt x="452" y="70"/>
                </a:cubicBezTo>
                <a:cubicBezTo>
                  <a:pt x="443" y="61"/>
                  <a:pt x="425" y="61"/>
                  <a:pt x="417" y="70"/>
                </a:cubicBezTo>
                <a:cubicBezTo>
                  <a:pt x="372" y="114"/>
                  <a:pt x="372" y="114"/>
                  <a:pt x="372" y="114"/>
                </a:cubicBezTo>
                <a:cubicBezTo>
                  <a:pt x="355" y="123"/>
                  <a:pt x="355" y="141"/>
                  <a:pt x="372" y="150"/>
                </a:cubicBezTo>
                <a:cubicBezTo>
                  <a:pt x="372" y="159"/>
                  <a:pt x="381" y="159"/>
                  <a:pt x="390" y="159"/>
                </a:cubicBezTo>
                <a:close/>
                <a:moveTo>
                  <a:pt x="293" y="97"/>
                </a:moveTo>
                <a:lnTo>
                  <a:pt x="293" y="97"/>
                </a:lnTo>
                <a:cubicBezTo>
                  <a:pt x="302" y="97"/>
                  <a:pt x="302" y="97"/>
                  <a:pt x="311" y="97"/>
                </a:cubicBezTo>
                <a:cubicBezTo>
                  <a:pt x="319" y="97"/>
                  <a:pt x="328" y="97"/>
                  <a:pt x="328" y="88"/>
                </a:cubicBezTo>
                <a:cubicBezTo>
                  <a:pt x="355" y="35"/>
                  <a:pt x="355" y="35"/>
                  <a:pt x="355" y="35"/>
                </a:cubicBezTo>
                <a:cubicBezTo>
                  <a:pt x="364" y="26"/>
                  <a:pt x="364" y="8"/>
                  <a:pt x="346" y="8"/>
                </a:cubicBezTo>
                <a:cubicBezTo>
                  <a:pt x="337" y="0"/>
                  <a:pt x="319" y="0"/>
                  <a:pt x="311" y="17"/>
                </a:cubicBezTo>
                <a:cubicBezTo>
                  <a:pt x="284" y="61"/>
                  <a:pt x="284" y="61"/>
                  <a:pt x="284" y="61"/>
                </a:cubicBezTo>
                <a:cubicBezTo>
                  <a:pt x="284" y="70"/>
                  <a:pt x="284" y="88"/>
                  <a:pt x="293" y="97"/>
                </a:cubicBezTo>
                <a:close/>
                <a:moveTo>
                  <a:pt x="514" y="167"/>
                </a:moveTo>
                <a:lnTo>
                  <a:pt x="514" y="167"/>
                </a:lnTo>
                <a:cubicBezTo>
                  <a:pt x="505" y="159"/>
                  <a:pt x="496" y="159"/>
                  <a:pt x="478" y="159"/>
                </a:cubicBezTo>
                <a:cubicBezTo>
                  <a:pt x="434" y="185"/>
                  <a:pt x="434" y="185"/>
                  <a:pt x="434" y="185"/>
                </a:cubicBezTo>
                <a:cubicBezTo>
                  <a:pt x="417" y="195"/>
                  <a:pt x="417" y="212"/>
                  <a:pt x="425" y="221"/>
                </a:cubicBezTo>
                <a:cubicBezTo>
                  <a:pt x="425" y="230"/>
                  <a:pt x="434" y="239"/>
                  <a:pt x="443" y="239"/>
                </a:cubicBezTo>
                <a:cubicBezTo>
                  <a:pt x="452" y="239"/>
                  <a:pt x="452" y="230"/>
                  <a:pt x="461" y="230"/>
                </a:cubicBezTo>
                <a:cubicBezTo>
                  <a:pt x="505" y="204"/>
                  <a:pt x="505" y="204"/>
                  <a:pt x="505" y="204"/>
                </a:cubicBezTo>
                <a:cubicBezTo>
                  <a:pt x="514" y="195"/>
                  <a:pt x="523" y="185"/>
                  <a:pt x="514" y="16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09" name="Google Shape;409;p32"/>
          <p:cNvSpPr/>
          <p:nvPr/>
        </p:nvSpPr>
        <p:spPr>
          <a:xfrm>
            <a:off x="1294621" y="2219504"/>
            <a:ext cx="358887" cy="414100"/>
          </a:xfrm>
          <a:custGeom>
            <a:avLst/>
            <a:gdLst/>
            <a:ahLst/>
            <a:cxnLst/>
            <a:rect l="l" t="t" r="r" b="b"/>
            <a:pathLst>
              <a:path w="445" h="444" extrusionOk="0">
                <a:moveTo>
                  <a:pt x="435" y="9"/>
                </a:moveTo>
                <a:lnTo>
                  <a:pt x="435" y="9"/>
                </a:lnTo>
                <a:cubicBezTo>
                  <a:pt x="425" y="0"/>
                  <a:pt x="408" y="0"/>
                  <a:pt x="400" y="9"/>
                </a:cubicBezTo>
                <a:cubicBezTo>
                  <a:pt x="9" y="399"/>
                  <a:pt x="9" y="399"/>
                  <a:pt x="9" y="399"/>
                </a:cubicBezTo>
                <a:cubicBezTo>
                  <a:pt x="0" y="408"/>
                  <a:pt x="0" y="425"/>
                  <a:pt x="9" y="434"/>
                </a:cubicBezTo>
                <a:cubicBezTo>
                  <a:pt x="18" y="443"/>
                  <a:pt x="18" y="443"/>
                  <a:pt x="27" y="443"/>
                </a:cubicBezTo>
                <a:cubicBezTo>
                  <a:pt x="36" y="443"/>
                  <a:pt x="36" y="443"/>
                  <a:pt x="45" y="434"/>
                </a:cubicBezTo>
                <a:cubicBezTo>
                  <a:pt x="435" y="45"/>
                  <a:pt x="435" y="45"/>
                  <a:pt x="435" y="45"/>
                </a:cubicBezTo>
                <a:cubicBezTo>
                  <a:pt x="444" y="36"/>
                  <a:pt x="444" y="27"/>
                  <a:pt x="435" y="9"/>
                </a:cubicBezTo>
                <a:close/>
                <a:moveTo>
                  <a:pt x="328" y="204"/>
                </a:moveTo>
                <a:lnTo>
                  <a:pt x="328" y="204"/>
                </a:lnTo>
                <a:cubicBezTo>
                  <a:pt x="363" y="249"/>
                  <a:pt x="372" y="293"/>
                  <a:pt x="363" y="302"/>
                </a:cubicBezTo>
                <a:cubicBezTo>
                  <a:pt x="355" y="302"/>
                  <a:pt x="319" y="293"/>
                  <a:pt x="266" y="258"/>
                </a:cubicBezTo>
                <a:cubicBezTo>
                  <a:pt x="134" y="399"/>
                  <a:pt x="134" y="399"/>
                  <a:pt x="134" y="399"/>
                </a:cubicBezTo>
                <a:cubicBezTo>
                  <a:pt x="240" y="443"/>
                  <a:pt x="372" y="346"/>
                  <a:pt x="400" y="319"/>
                </a:cubicBezTo>
                <a:cubicBezTo>
                  <a:pt x="417" y="302"/>
                  <a:pt x="400" y="240"/>
                  <a:pt x="346" y="177"/>
                </a:cubicBezTo>
                <a:lnTo>
                  <a:pt x="328" y="204"/>
                </a:lnTo>
                <a:close/>
                <a:moveTo>
                  <a:pt x="187" y="177"/>
                </a:moveTo>
                <a:lnTo>
                  <a:pt x="187" y="177"/>
                </a:lnTo>
                <a:cubicBezTo>
                  <a:pt x="160" y="133"/>
                  <a:pt x="151" y="98"/>
                  <a:pt x="160" y="89"/>
                </a:cubicBezTo>
                <a:cubicBezTo>
                  <a:pt x="160" y="89"/>
                  <a:pt x="196" y="98"/>
                  <a:pt x="240" y="124"/>
                </a:cubicBezTo>
                <a:cubicBezTo>
                  <a:pt x="266" y="98"/>
                  <a:pt x="266" y="98"/>
                  <a:pt x="266" y="98"/>
                </a:cubicBezTo>
                <a:cubicBezTo>
                  <a:pt x="204" y="53"/>
                  <a:pt x="160" y="36"/>
                  <a:pt x="134" y="62"/>
                </a:cubicBezTo>
                <a:cubicBezTo>
                  <a:pt x="106" y="80"/>
                  <a:pt x="27" y="204"/>
                  <a:pt x="53" y="311"/>
                </a:cubicBezTo>
                <a:lnTo>
                  <a:pt x="187" y="17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0" name="Google Shape;410;p32"/>
          <p:cNvSpPr/>
          <p:nvPr/>
        </p:nvSpPr>
        <p:spPr>
          <a:xfrm>
            <a:off x="11769303" y="1381203"/>
            <a:ext cx="368766" cy="236087"/>
          </a:xfrm>
          <a:custGeom>
            <a:avLst/>
            <a:gdLst/>
            <a:ahLst/>
            <a:cxnLst/>
            <a:rect l="l" t="t" r="r" b="b"/>
            <a:pathLst>
              <a:path w="453" h="250" extrusionOk="0">
                <a:moveTo>
                  <a:pt x="452" y="213"/>
                </a:moveTo>
                <a:lnTo>
                  <a:pt x="452" y="213"/>
                </a:lnTo>
                <a:cubicBezTo>
                  <a:pt x="452" y="231"/>
                  <a:pt x="434" y="249"/>
                  <a:pt x="416" y="249"/>
                </a:cubicBezTo>
                <a:cubicBezTo>
                  <a:pt x="27" y="249"/>
                  <a:pt x="27" y="249"/>
                  <a:pt x="27" y="249"/>
                </a:cubicBezTo>
                <a:cubicBezTo>
                  <a:pt x="9" y="249"/>
                  <a:pt x="0" y="240"/>
                  <a:pt x="18" y="231"/>
                </a:cubicBezTo>
                <a:cubicBezTo>
                  <a:pt x="416" y="9"/>
                  <a:pt x="416" y="9"/>
                  <a:pt x="416" y="9"/>
                </a:cubicBezTo>
                <a:cubicBezTo>
                  <a:pt x="434" y="0"/>
                  <a:pt x="452" y="9"/>
                  <a:pt x="452" y="27"/>
                </a:cubicBezTo>
                <a:lnTo>
                  <a:pt x="452" y="213"/>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1" name="Google Shape;411;p32"/>
          <p:cNvSpPr/>
          <p:nvPr/>
        </p:nvSpPr>
        <p:spPr>
          <a:xfrm>
            <a:off x="3790370" y="1361004"/>
            <a:ext cx="201943" cy="292901"/>
          </a:xfrm>
          <a:custGeom>
            <a:avLst/>
            <a:gdLst/>
            <a:ahLst/>
            <a:cxnLst/>
            <a:rect l="l" t="t" r="r" b="b"/>
            <a:pathLst>
              <a:path w="249" h="311" extrusionOk="0">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2" name="Google Shape;412;p32"/>
          <p:cNvSpPr/>
          <p:nvPr/>
        </p:nvSpPr>
        <p:spPr>
          <a:xfrm>
            <a:off x="4735331" y="1344589"/>
            <a:ext cx="72435" cy="326989"/>
          </a:xfrm>
          <a:custGeom>
            <a:avLst/>
            <a:gdLst/>
            <a:ahLst/>
            <a:cxnLst/>
            <a:rect l="l" t="t" r="r" b="b"/>
            <a:pathLst>
              <a:path w="89" h="347" extrusionOk="0">
                <a:moveTo>
                  <a:pt x="44" y="0"/>
                </a:moveTo>
                <a:lnTo>
                  <a:pt x="44" y="0"/>
                </a:lnTo>
                <a:cubicBezTo>
                  <a:pt x="18" y="0"/>
                  <a:pt x="0" y="9"/>
                  <a:pt x="0" y="27"/>
                </a:cubicBezTo>
                <a:cubicBezTo>
                  <a:pt x="0" y="310"/>
                  <a:pt x="0" y="310"/>
                  <a:pt x="0" y="310"/>
                </a:cubicBezTo>
                <a:cubicBezTo>
                  <a:pt x="0" y="337"/>
                  <a:pt x="18" y="346"/>
                  <a:pt x="44" y="346"/>
                </a:cubicBezTo>
                <a:cubicBezTo>
                  <a:pt x="71" y="346"/>
                  <a:pt x="88" y="337"/>
                  <a:pt x="88" y="310"/>
                </a:cubicBezTo>
                <a:cubicBezTo>
                  <a:pt x="88" y="27"/>
                  <a:pt x="88" y="27"/>
                  <a:pt x="88" y="27"/>
                </a:cubicBezTo>
                <a:cubicBezTo>
                  <a:pt x="88" y="9"/>
                  <a:pt x="71" y="0"/>
                  <a:pt x="44"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3" name="Google Shape;413;p32"/>
          <p:cNvSpPr/>
          <p:nvPr/>
        </p:nvSpPr>
        <p:spPr>
          <a:xfrm>
            <a:off x="4591557" y="1344589"/>
            <a:ext cx="73533" cy="326989"/>
          </a:xfrm>
          <a:custGeom>
            <a:avLst/>
            <a:gdLst/>
            <a:ahLst/>
            <a:cxnLst/>
            <a:rect l="l" t="t" r="r" b="b"/>
            <a:pathLst>
              <a:path w="89" h="347" extrusionOk="0">
                <a:moveTo>
                  <a:pt x="44" y="0"/>
                </a:moveTo>
                <a:lnTo>
                  <a:pt x="44" y="0"/>
                </a:lnTo>
                <a:cubicBezTo>
                  <a:pt x="17" y="0"/>
                  <a:pt x="0" y="9"/>
                  <a:pt x="0" y="27"/>
                </a:cubicBezTo>
                <a:cubicBezTo>
                  <a:pt x="0" y="310"/>
                  <a:pt x="0" y="310"/>
                  <a:pt x="0" y="310"/>
                </a:cubicBezTo>
                <a:cubicBezTo>
                  <a:pt x="0" y="337"/>
                  <a:pt x="17" y="346"/>
                  <a:pt x="44" y="346"/>
                </a:cubicBezTo>
                <a:cubicBezTo>
                  <a:pt x="71" y="346"/>
                  <a:pt x="88" y="337"/>
                  <a:pt x="88" y="310"/>
                </a:cubicBezTo>
                <a:cubicBezTo>
                  <a:pt x="88" y="27"/>
                  <a:pt x="88" y="27"/>
                  <a:pt x="88" y="27"/>
                </a:cubicBezTo>
                <a:cubicBezTo>
                  <a:pt x="88" y="9"/>
                  <a:pt x="71" y="0"/>
                  <a:pt x="44"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4" name="Google Shape;414;p32"/>
          <p:cNvSpPr/>
          <p:nvPr/>
        </p:nvSpPr>
        <p:spPr>
          <a:xfrm>
            <a:off x="5358719" y="1344589"/>
            <a:ext cx="291940" cy="326989"/>
          </a:xfrm>
          <a:custGeom>
            <a:avLst/>
            <a:gdLst/>
            <a:ahLst/>
            <a:cxnLst/>
            <a:rect l="l" t="t" r="r" b="b"/>
            <a:pathLst>
              <a:path w="356" h="347" extrusionOk="0">
                <a:moveTo>
                  <a:pt x="177" y="0"/>
                </a:moveTo>
                <a:lnTo>
                  <a:pt x="177" y="0"/>
                </a:lnTo>
                <a:cubicBezTo>
                  <a:pt x="80" y="0"/>
                  <a:pt x="0" y="80"/>
                  <a:pt x="0" y="168"/>
                </a:cubicBezTo>
                <a:cubicBezTo>
                  <a:pt x="0" y="266"/>
                  <a:pt x="80" y="346"/>
                  <a:pt x="177" y="346"/>
                </a:cubicBezTo>
                <a:cubicBezTo>
                  <a:pt x="274" y="346"/>
                  <a:pt x="355" y="266"/>
                  <a:pt x="355" y="168"/>
                </a:cubicBezTo>
                <a:cubicBezTo>
                  <a:pt x="355" y="80"/>
                  <a:pt x="274" y="0"/>
                  <a:pt x="177"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5" name="Google Shape;415;p32"/>
          <p:cNvSpPr/>
          <p:nvPr/>
        </p:nvSpPr>
        <p:spPr>
          <a:xfrm>
            <a:off x="6191733" y="1368579"/>
            <a:ext cx="243649" cy="272700"/>
          </a:xfrm>
          <a:custGeom>
            <a:avLst/>
            <a:gdLst/>
            <a:ahLst/>
            <a:cxnLst/>
            <a:rect l="l" t="t" r="r" b="b"/>
            <a:pathLst>
              <a:path w="302" h="293" extrusionOk="0">
                <a:moveTo>
                  <a:pt x="266" y="0"/>
                </a:moveTo>
                <a:lnTo>
                  <a:pt x="266" y="0"/>
                </a:lnTo>
                <a:cubicBezTo>
                  <a:pt x="35" y="0"/>
                  <a:pt x="35" y="0"/>
                  <a:pt x="35" y="0"/>
                </a:cubicBezTo>
                <a:cubicBezTo>
                  <a:pt x="18" y="0"/>
                  <a:pt x="0" y="0"/>
                  <a:pt x="0" y="26"/>
                </a:cubicBezTo>
                <a:cubicBezTo>
                  <a:pt x="0" y="266"/>
                  <a:pt x="0" y="266"/>
                  <a:pt x="0" y="266"/>
                </a:cubicBezTo>
                <a:cubicBezTo>
                  <a:pt x="0" y="283"/>
                  <a:pt x="18" y="292"/>
                  <a:pt x="35" y="292"/>
                </a:cubicBezTo>
                <a:cubicBezTo>
                  <a:pt x="266" y="292"/>
                  <a:pt x="266" y="292"/>
                  <a:pt x="266" y="292"/>
                </a:cubicBezTo>
                <a:cubicBezTo>
                  <a:pt x="283" y="292"/>
                  <a:pt x="301" y="283"/>
                  <a:pt x="301" y="266"/>
                </a:cubicBezTo>
                <a:cubicBezTo>
                  <a:pt x="301" y="26"/>
                  <a:pt x="301" y="26"/>
                  <a:pt x="301" y="26"/>
                </a:cubicBezTo>
                <a:cubicBezTo>
                  <a:pt x="301" y="0"/>
                  <a:pt x="283" y="0"/>
                  <a:pt x="266"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6" name="Google Shape;416;p32"/>
          <p:cNvSpPr/>
          <p:nvPr/>
        </p:nvSpPr>
        <p:spPr>
          <a:xfrm>
            <a:off x="6941336" y="1368579"/>
            <a:ext cx="356693" cy="272700"/>
          </a:xfrm>
          <a:custGeom>
            <a:avLst/>
            <a:gdLst/>
            <a:ahLst/>
            <a:cxnLst/>
            <a:rect l="l" t="t" r="r" b="b"/>
            <a:pathLst>
              <a:path w="443" h="293" extrusionOk="0">
                <a:moveTo>
                  <a:pt x="434" y="132"/>
                </a:moveTo>
                <a:lnTo>
                  <a:pt x="434" y="132"/>
                </a:lnTo>
                <a:cubicBezTo>
                  <a:pt x="247" y="9"/>
                  <a:pt x="247" y="9"/>
                  <a:pt x="247" y="9"/>
                </a:cubicBezTo>
                <a:cubicBezTo>
                  <a:pt x="229" y="0"/>
                  <a:pt x="221" y="9"/>
                  <a:pt x="221" y="26"/>
                </a:cubicBezTo>
                <a:cubicBezTo>
                  <a:pt x="221" y="266"/>
                  <a:pt x="221" y="266"/>
                  <a:pt x="221" y="266"/>
                </a:cubicBezTo>
                <a:cubicBezTo>
                  <a:pt x="221" y="283"/>
                  <a:pt x="229" y="292"/>
                  <a:pt x="247" y="283"/>
                </a:cubicBezTo>
                <a:cubicBezTo>
                  <a:pt x="434" y="159"/>
                  <a:pt x="434" y="159"/>
                  <a:pt x="434" y="159"/>
                </a:cubicBezTo>
                <a:cubicBezTo>
                  <a:pt x="434" y="159"/>
                  <a:pt x="442" y="150"/>
                  <a:pt x="442" y="141"/>
                </a:cubicBezTo>
                <a:lnTo>
                  <a:pt x="434" y="132"/>
                </a:lnTo>
                <a:close/>
                <a:moveTo>
                  <a:pt x="203" y="132"/>
                </a:moveTo>
                <a:lnTo>
                  <a:pt x="203" y="132"/>
                </a:lnTo>
                <a:cubicBezTo>
                  <a:pt x="26" y="9"/>
                  <a:pt x="26" y="9"/>
                  <a:pt x="26" y="9"/>
                </a:cubicBezTo>
                <a:cubicBezTo>
                  <a:pt x="17" y="0"/>
                  <a:pt x="0" y="9"/>
                  <a:pt x="0" y="26"/>
                </a:cubicBezTo>
                <a:cubicBezTo>
                  <a:pt x="0" y="266"/>
                  <a:pt x="0" y="266"/>
                  <a:pt x="0" y="266"/>
                </a:cubicBezTo>
                <a:cubicBezTo>
                  <a:pt x="0" y="283"/>
                  <a:pt x="17" y="292"/>
                  <a:pt x="26" y="283"/>
                </a:cubicBezTo>
                <a:cubicBezTo>
                  <a:pt x="203" y="159"/>
                  <a:pt x="203" y="159"/>
                  <a:pt x="203" y="159"/>
                </a:cubicBezTo>
                <a:cubicBezTo>
                  <a:pt x="203" y="159"/>
                  <a:pt x="212" y="150"/>
                  <a:pt x="212" y="141"/>
                </a:cubicBezTo>
                <a:lnTo>
                  <a:pt x="203" y="13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7" name="Google Shape;417;p32"/>
          <p:cNvSpPr/>
          <p:nvPr/>
        </p:nvSpPr>
        <p:spPr>
          <a:xfrm>
            <a:off x="7745815" y="1368579"/>
            <a:ext cx="363277" cy="272700"/>
          </a:xfrm>
          <a:custGeom>
            <a:avLst/>
            <a:gdLst/>
            <a:ahLst/>
            <a:cxnLst/>
            <a:rect l="l" t="t" r="r" b="b"/>
            <a:pathLst>
              <a:path w="444" h="293" extrusionOk="0">
                <a:moveTo>
                  <a:pt x="0" y="141"/>
                </a:moveTo>
                <a:lnTo>
                  <a:pt x="0" y="141"/>
                </a:lnTo>
                <a:cubicBezTo>
                  <a:pt x="0" y="150"/>
                  <a:pt x="9" y="159"/>
                  <a:pt x="9" y="159"/>
                </a:cubicBezTo>
                <a:cubicBezTo>
                  <a:pt x="195" y="283"/>
                  <a:pt x="195" y="283"/>
                  <a:pt x="195" y="283"/>
                </a:cubicBezTo>
                <a:cubicBezTo>
                  <a:pt x="212" y="292"/>
                  <a:pt x="222" y="283"/>
                  <a:pt x="222" y="266"/>
                </a:cubicBezTo>
                <a:cubicBezTo>
                  <a:pt x="222" y="26"/>
                  <a:pt x="222" y="26"/>
                  <a:pt x="222" y="26"/>
                </a:cubicBezTo>
                <a:cubicBezTo>
                  <a:pt x="222" y="9"/>
                  <a:pt x="212" y="0"/>
                  <a:pt x="195" y="9"/>
                </a:cubicBezTo>
                <a:cubicBezTo>
                  <a:pt x="9" y="132"/>
                  <a:pt x="9" y="132"/>
                  <a:pt x="9" y="132"/>
                </a:cubicBezTo>
                <a:lnTo>
                  <a:pt x="0" y="141"/>
                </a:lnTo>
                <a:close/>
                <a:moveTo>
                  <a:pt x="231" y="141"/>
                </a:moveTo>
                <a:lnTo>
                  <a:pt x="231" y="141"/>
                </a:lnTo>
                <a:cubicBezTo>
                  <a:pt x="231" y="150"/>
                  <a:pt x="239" y="159"/>
                  <a:pt x="239" y="159"/>
                </a:cubicBezTo>
                <a:cubicBezTo>
                  <a:pt x="416" y="283"/>
                  <a:pt x="416" y="283"/>
                  <a:pt x="416" y="283"/>
                </a:cubicBezTo>
                <a:cubicBezTo>
                  <a:pt x="425" y="292"/>
                  <a:pt x="443" y="283"/>
                  <a:pt x="443" y="266"/>
                </a:cubicBezTo>
                <a:cubicBezTo>
                  <a:pt x="443" y="26"/>
                  <a:pt x="443" y="26"/>
                  <a:pt x="443" y="26"/>
                </a:cubicBezTo>
                <a:cubicBezTo>
                  <a:pt x="443" y="9"/>
                  <a:pt x="425" y="0"/>
                  <a:pt x="416" y="9"/>
                </a:cubicBezTo>
                <a:cubicBezTo>
                  <a:pt x="239" y="132"/>
                  <a:pt x="239" y="132"/>
                  <a:pt x="239" y="132"/>
                </a:cubicBezTo>
                <a:lnTo>
                  <a:pt x="231" y="14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8" name="Google Shape;418;p32"/>
          <p:cNvSpPr/>
          <p:nvPr/>
        </p:nvSpPr>
        <p:spPr>
          <a:xfrm>
            <a:off x="8608461" y="1368579"/>
            <a:ext cx="243649" cy="272700"/>
          </a:xfrm>
          <a:custGeom>
            <a:avLst/>
            <a:gdLst/>
            <a:ahLst/>
            <a:cxnLst/>
            <a:rect l="l" t="t" r="r" b="b"/>
            <a:pathLst>
              <a:path w="302" h="293" extrusionOk="0">
                <a:moveTo>
                  <a:pt x="89" y="141"/>
                </a:moveTo>
                <a:lnTo>
                  <a:pt x="89" y="141"/>
                </a:lnTo>
                <a:cubicBezTo>
                  <a:pt x="89" y="150"/>
                  <a:pt x="98" y="159"/>
                  <a:pt x="98" y="159"/>
                </a:cubicBezTo>
                <a:cubicBezTo>
                  <a:pt x="275" y="266"/>
                  <a:pt x="275" y="266"/>
                  <a:pt x="275" y="266"/>
                </a:cubicBezTo>
                <a:cubicBezTo>
                  <a:pt x="292" y="274"/>
                  <a:pt x="301" y="274"/>
                  <a:pt x="301" y="257"/>
                </a:cubicBezTo>
                <a:cubicBezTo>
                  <a:pt x="301" y="35"/>
                  <a:pt x="301" y="35"/>
                  <a:pt x="301" y="35"/>
                </a:cubicBezTo>
                <a:cubicBezTo>
                  <a:pt x="301" y="17"/>
                  <a:pt x="292" y="9"/>
                  <a:pt x="275" y="17"/>
                </a:cubicBezTo>
                <a:cubicBezTo>
                  <a:pt x="98" y="132"/>
                  <a:pt x="98" y="132"/>
                  <a:pt x="98" y="132"/>
                </a:cubicBezTo>
                <a:lnTo>
                  <a:pt x="89" y="141"/>
                </a:lnTo>
                <a:close/>
                <a:moveTo>
                  <a:pt x="0" y="26"/>
                </a:moveTo>
                <a:lnTo>
                  <a:pt x="0" y="26"/>
                </a:lnTo>
                <a:cubicBezTo>
                  <a:pt x="0" y="257"/>
                  <a:pt x="0" y="257"/>
                  <a:pt x="0" y="257"/>
                </a:cubicBezTo>
                <a:cubicBezTo>
                  <a:pt x="0" y="283"/>
                  <a:pt x="18" y="292"/>
                  <a:pt x="35" y="292"/>
                </a:cubicBezTo>
                <a:cubicBezTo>
                  <a:pt x="63" y="292"/>
                  <a:pt x="80" y="283"/>
                  <a:pt x="80" y="257"/>
                </a:cubicBezTo>
                <a:cubicBezTo>
                  <a:pt x="80" y="26"/>
                  <a:pt x="80" y="26"/>
                  <a:pt x="80" y="26"/>
                </a:cubicBezTo>
                <a:cubicBezTo>
                  <a:pt x="80" y="9"/>
                  <a:pt x="63" y="0"/>
                  <a:pt x="35" y="0"/>
                </a:cubicBezTo>
                <a:cubicBezTo>
                  <a:pt x="18" y="0"/>
                  <a:pt x="0" y="9"/>
                  <a:pt x="0" y="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19" name="Google Shape;419;p32"/>
          <p:cNvSpPr/>
          <p:nvPr/>
        </p:nvSpPr>
        <p:spPr>
          <a:xfrm>
            <a:off x="9416231" y="1368579"/>
            <a:ext cx="245844" cy="272700"/>
          </a:xfrm>
          <a:custGeom>
            <a:avLst/>
            <a:gdLst/>
            <a:ahLst/>
            <a:cxnLst/>
            <a:rect l="l" t="t" r="r" b="b"/>
            <a:pathLst>
              <a:path w="303" h="293" extrusionOk="0">
                <a:moveTo>
                  <a:pt x="204" y="132"/>
                </a:moveTo>
                <a:lnTo>
                  <a:pt x="204" y="132"/>
                </a:lnTo>
                <a:cubicBezTo>
                  <a:pt x="27" y="17"/>
                  <a:pt x="27" y="17"/>
                  <a:pt x="27" y="17"/>
                </a:cubicBezTo>
                <a:cubicBezTo>
                  <a:pt x="10" y="9"/>
                  <a:pt x="0" y="17"/>
                  <a:pt x="0" y="35"/>
                </a:cubicBezTo>
                <a:cubicBezTo>
                  <a:pt x="0" y="257"/>
                  <a:pt x="0" y="257"/>
                  <a:pt x="0" y="257"/>
                </a:cubicBezTo>
                <a:cubicBezTo>
                  <a:pt x="0" y="274"/>
                  <a:pt x="10" y="274"/>
                  <a:pt x="27" y="266"/>
                </a:cubicBezTo>
                <a:cubicBezTo>
                  <a:pt x="204" y="159"/>
                  <a:pt x="204" y="159"/>
                  <a:pt x="204" y="159"/>
                </a:cubicBezTo>
                <a:cubicBezTo>
                  <a:pt x="204" y="159"/>
                  <a:pt x="213" y="150"/>
                  <a:pt x="213" y="141"/>
                </a:cubicBezTo>
                <a:lnTo>
                  <a:pt x="204" y="132"/>
                </a:lnTo>
                <a:close/>
                <a:moveTo>
                  <a:pt x="266" y="0"/>
                </a:moveTo>
                <a:lnTo>
                  <a:pt x="266" y="0"/>
                </a:lnTo>
                <a:cubicBezTo>
                  <a:pt x="240" y="0"/>
                  <a:pt x="222" y="9"/>
                  <a:pt x="222" y="26"/>
                </a:cubicBezTo>
                <a:cubicBezTo>
                  <a:pt x="222" y="257"/>
                  <a:pt x="222" y="257"/>
                  <a:pt x="222" y="257"/>
                </a:cubicBezTo>
                <a:cubicBezTo>
                  <a:pt x="222" y="283"/>
                  <a:pt x="240" y="292"/>
                  <a:pt x="266" y="292"/>
                </a:cubicBezTo>
                <a:cubicBezTo>
                  <a:pt x="284" y="292"/>
                  <a:pt x="302" y="283"/>
                  <a:pt x="302" y="257"/>
                </a:cubicBezTo>
                <a:cubicBezTo>
                  <a:pt x="302" y="26"/>
                  <a:pt x="302" y="26"/>
                  <a:pt x="302" y="26"/>
                </a:cubicBezTo>
                <a:cubicBezTo>
                  <a:pt x="302" y="9"/>
                  <a:pt x="284" y="0"/>
                  <a:pt x="266"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0" name="Google Shape;420;p32"/>
          <p:cNvSpPr/>
          <p:nvPr/>
        </p:nvSpPr>
        <p:spPr>
          <a:xfrm>
            <a:off x="10185590" y="1320603"/>
            <a:ext cx="319378" cy="361077"/>
          </a:xfrm>
          <a:custGeom>
            <a:avLst/>
            <a:gdLst/>
            <a:ahLst/>
            <a:cxnLst/>
            <a:rect l="l" t="t" r="r" b="b"/>
            <a:pathLst>
              <a:path w="391" h="390" extrusionOk="0">
                <a:moveTo>
                  <a:pt x="239" y="0"/>
                </a:moveTo>
                <a:lnTo>
                  <a:pt x="292" y="53"/>
                </a:lnTo>
                <a:lnTo>
                  <a:pt x="221" y="123"/>
                </a:lnTo>
                <a:lnTo>
                  <a:pt x="266" y="176"/>
                </a:lnTo>
                <a:lnTo>
                  <a:pt x="345" y="97"/>
                </a:lnTo>
                <a:lnTo>
                  <a:pt x="390" y="159"/>
                </a:lnTo>
                <a:lnTo>
                  <a:pt x="390" y="0"/>
                </a:lnTo>
                <a:lnTo>
                  <a:pt x="239" y="0"/>
                </a:lnTo>
                <a:close/>
                <a:moveTo>
                  <a:pt x="124" y="221"/>
                </a:moveTo>
                <a:lnTo>
                  <a:pt x="44" y="301"/>
                </a:lnTo>
                <a:lnTo>
                  <a:pt x="0" y="239"/>
                </a:lnTo>
                <a:lnTo>
                  <a:pt x="0" y="389"/>
                </a:lnTo>
                <a:lnTo>
                  <a:pt x="159" y="389"/>
                </a:lnTo>
                <a:lnTo>
                  <a:pt x="97" y="345"/>
                </a:lnTo>
                <a:lnTo>
                  <a:pt x="168" y="274"/>
                </a:lnTo>
                <a:lnTo>
                  <a:pt x="124" y="22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1" name="Google Shape;421;p32"/>
          <p:cNvSpPr/>
          <p:nvPr/>
        </p:nvSpPr>
        <p:spPr>
          <a:xfrm>
            <a:off x="10970313" y="1290304"/>
            <a:ext cx="359984" cy="424201"/>
          </a:xfrm>
          <a:custGeom>
            <a:avLst/>
            <a:gdLst/>
            <a:ahLst/>
            <a:cxnLst/>
            <a:rect l="l" t="t" r="r" b="b"/>
            <a:pathLst>
              <a:path w="443" h="454" extrusionOk="0">
                <a:moveTo>
                  <a:pt x="79" y="329"/>
                </a:moveTo>
                <a:lnTo>
                  <a:pt x="0" y="400"/>
                </a:lnTo>
                <a:lnTo>
                  <a:pt x="44" y="453"/>
                </a:lnTo>
                <a:lnTo>
                  <a:pt x="123" y="373"/>
                </a:lnTo>
                <a:lnTo>
                  <a:pt x="168" y="426"/>
                </a:lnTo>
                <a:lnTo>
                  <a:pt x="168" y="275"/>
                </a:lnTo>
                <a:lnTo>
                  <a:pt x="26" y="275"/>
                </a:lnTo>
                <a:lnTo>
                  <a:pt x="79" y="329"/>
                </a:lnTo>
                <a:close/>
                <a:moveTo>
                  <a:pt x="442" y="54"/>
                </a:moveTo>
                <a:lnTo>
                  <a:pt x="398" y="0"/>
                </a:lnTo>
                <a:lnTo>
                  <a:pt x="328" y="81"/>
                </a:lnTo>
                <a:lnTo>
                  <a:pt x="275" y="28"/>
                </a:lnTo>
                <a:lnTo>
                  <a:pt x="275" y="169"/>
                </a:lnTo>
                <a:lnTo>
                  <a:pt x="416" y="169"/>
                </a:lnTo>
                <a:lnTo>
                  <a:pt x="372" y="125"/>
                </a:lnTo>
                <a:lnTo>
                  <a:pt x="442" y="5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2" name="Google Shape;422;p32"/>
          <p:cNvSpPr/>
          <p:nvPr/>
        </p:nvSpPr>
        <p:spPr>
          <a:xfrm>
            <a:off x="2891505" y="4997007"/>
            <a:ext cx="389619" cy="441876"/>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3" name="Google Shape;423;p32"/>
          <p:cNvSpPr/>
          <p:nvPr/>
        </p:nvSpPr>
        <p:spPr>
          <a:xfrm>
            <a:off x="3695984" y="4997007"/>
            <a:ext cx="392911" cy="441876"/>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77" y="222"/>
                  <a:pt x="177" y="222"/>
                  <a:pt x="177" y="222"/>
                </a:cubicBezTo>
                <a:cubicBezTo>
                  <a:pt x="212" y="240"/>
                  <a:pt x="212" y="240"/>
                  <a:pt x="212" y="240"/>
                </a:cubicBezTo>
                <a:cubicBezTo>
                  <a:pt x="240" y="257"/>
                  <a:pt x="240" y="257"/>
                  <a:pt x="240" y="257"/>
                </a:cubicBezTo>
                <a:cubicBezTo>
                  <a:pt x="265" y="266"/>
                  <a:pt x="265" y="266"/>
                  <a:pt x="265" y="266"/>
                </a:cubicBezTo>
                <a:lnTo>
                  <a:pt x="274" y="275"/>
                </a:lnTo>
                <a:cubicBezTo>
                  <a:pt x="274" y="284"/>
                  <a:pt x="265" y="293"/>
                  <a:pt x="265" y="293"/>
                </a:cubicBezTo>
                <a:cubicBezTo>
                  <a:pt x="257" y="302"/>
                  <a:pt x="248" y="302"/>
                  <a:pt x="240" y="302"/>
                </a:cubicBezTo>
                <a:cubicBezTo>
                  <a:pt x="221" y="302"/>
                  <a:pt x="203" y="293"/>
                  <a:pt x="186" y="284"/>
                </a:cubicBezTo>
                <a:cubicBezTo>
                  <a:pt x="159" y="311"/>
                  <a:pt x="159" y="311"/>
                  <a:pt x="159" y="311"/>
                </a:cubicBezTo>
                <a:cubicBezTo>
                  <a:pt x="177" y="328"/>
                  <a:pt x="203" y="347"/>
                  <a:pt x="230" y="347"/>
                </a:cubicBezTo>
                <a:cubicBezTo>
                  <a:pt x="230" y="382"/>
                  <a:pt x="230" y="382"/>
                  <a:pt x="230" y="382"/>
                </a:cubicBezTo>
                <a:cubicBezTo>
                  <a:pt x="257" y="382"/>
                  <a:pt x="257" y="382"/>
                  <a:pt x="257" y="382"/>
                </a:cubicBezTo>
                <a:cubicBezTo>
                  <a:pt x="257" y="347"/>
                  <a:pt x="257" y="347"/>
                  <a:pt x="257" y="347"/>
                </a:cubicBezTo>
                <a:cubicBezTo>
                  <a:pt x="274" y="338"/>
                  <a:pt x="284" y="338"/>
                  <a:pt x="301" y="328"/>
                </a:cubicBezTo>
                <a:cubicBezTo>
                  <a:pt x="310" y="319"/>
                  <a:pt x="319" y="302"/>
                  <a:pt x="319" y="293"/>
                </a:cubicBezTo>
                <a:cubicBezTo>
                  <a:pt x="408" y="328"/>
                  <a:pt x="408" y="328"/>
                  <a:pt x="408" y="328"/>
                </a:cubicBezTo>
                <a:cubicBezTo>
                  <a:pt x="372" y="391"/>
                  <a:pt x="310" y="426"/>
                  <a:pt x="240" y="426"/>
                </a:cubicBezTo>
                <a:cubicBezTo>
                  <a:pt x="133" y="426"/>
                  <a:pt x="44" y="347"/>
                  <a:pt x="44" y="231"/>
                </a:cubicBezTo>
                <a:cubicBezTo>
                  <a:pt x="44" y="213"/>
                  <a:pt x="44" y="187"/>
                  <a:pt x="53" y="169"/>
                </a:cubicBezTo>
                <a:close/>
                <a:moveTo>
                  <a:pt x="310" y="231"/>
                </a:moveTo>
                <a:lnTo>
                  <a:pt x="310" y="231"/>
                </a:lnTo>
                <a:cubicBezTo>
                  <a:pt x="265" y="213"/>
                  <a:pt x="265" y="213"/>
                  <a:pt x="265" y="213"/>
                </a:cubicBezTo>
                <a:cubicBezTo>
                  <a:pt x="248" y="204"/>
                  <a:pt x="248" y="204"/>
                  <a:pt x="248" y="204"/>
                </a:cubicBezTo>
                <a:cubicBezTo>
                  <a:pt x="212" y="187"/>
                  <a:pt x="212" y="187"/>
                  <a:pt x="212" y="187"/>
                </a:cubicBezTo>
                <a:cubicBezTo>
                  <a:pt x="212" y="178"/>
                  <a:pt x="221" y="178"/>
                  <a:pt x="221" y="169"/>
                </a:cubicBezTo>
                <a:cubicBezTo>
                  <a:pt x="230" y="169"/>
                  <a:pt x="240" y="169"/>
                  <a:pt x="240" y="169"/>
                </a:cubicBezTo>
                <a:cubicBezTo>
                  <a:pt x="257" y="169"/>
                  <a:pt x="274" y="169"/>
                  <a:pt x="284" y="178"/>
                </a:cubicBezTo>
                <a:cubicBezTo>
                  <a:pt x="319" y="151"/>
                  <a:pt x="319" y="151"/>
                  <a:pt x="319" y="151"/>
                </a:cubicBezTo>
                <a:cubicBezTo>
                  <a:pt x="301" y="134"/>
                  <a:pt x="274" y="125"/>
                  <a:pt x="257" y="125"/>
                </a:cubicBezTo>
                <a:cubicBezTo>
                  <a:pt x="257" y="90"/>
                  <a:pt x="257" y="90"/>
                  <a:pt x="257" y="90"/>
                </a:cubicBezTo>
                <a:cubicBezTo>
                  <a:pt x="230" y="90"/>
                  <a:pt x="230" y="90"/>
                  <a:pt x="230" y="90"/>
                </a:cubicBezTo>
                <a:cubicBezTo>
                  <a:pt x="230" y="125"/>
                  <a:pt x="230" y="125"/>
                  <a:pt x="230" y="125"/>
                </a:cubicBezTo>
                <a:cubicBezTo>
                  <a:pt x="212" y="125"/>
                  <a:pt x="203" y="134"/>
                  <a:pt x="186" y="143"/>
                </a:cubicBezTo>
                <a:cubicBezTo>
                  <a:pt x="177" y="143"/>
                  <a:pt x="168" y="160"/>
                  <a:pt x="168" y="169"/>
                </a:cubicBezTo>
                <a:cubicBezTo>
                  <a:pt x="80" y="125"/>
                  <a:pt x="80" y="125"/>
                  <a:pt x="80" y="125"/>
                </a:cubicBezTo>
                <a:cubicBezTo>
                  <a:pt x="106" y="72"/>
                  <a:pt x="168" y="37"/>
                  <a:pt x="240" y="37"/>
                </a:cubicBezTo>
                <a:cubicBezTo>
                  <a:pt x="346" y="37"/>
                  <a:pt x="434" y="125"/>
                  <a:pt x="434" y="231"/>
                </a:cubicBezTo>
                <a:cubicBezTo>
                  <a:pt x="434" y="249"/>
                  <a:pt x="434" y="266"/>
                  <a:pt x="425" y="284"/>
                </a:cubicBezTo>
                <a:lnTo>
                  <a:pt x="310" y="23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4" name="Google Shape;424;p32"/>
          <p:cNvSpPr/>
          <p:nvPr/>
        </p:nvSpPr>
        <p:spPr>
          <a:xfrm>
            <a:off x="4503755" y="4997007"/>
            <a:ext cx="389620" cy="441876"/>
          </a:xfrm>
          <a:custGeom>
            <a:avLst/>
            <a:gdLst/>
            <a:ahLst/>
            <a:cxnLst/>
            <a:rect l="l" t="t" r="r" b="b"/>
            <a:pathLst>
              <a:path w="480" h="471" extrusionOk="0">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53" y="169"/>
                </a:moveTo>
                <a:lnTo>
                  <a:pt x="53" y="169"/>
                </a:lnTo>
                <a:cubicBezTo>
                  <a:pt x="115" y="196"/>
                  <a:pt x="115" y="196"/>
                  <a:pt x="115" y="196"/>
                </a:cubicBezTo>
                <a:cubicBezTo>
                  <a:pt x="115" y="231"/>
                  <a:pt x="115" y="231"/>
                  <a:pt x="115" y="231"/>
                </a:cubicBezTo>
                <a:cubicBezTo>
                  <a:pt x="134" y="231"/>
                  <a:pt x="134" y="231"/>
                  <a:pt x="134" y="231"/>
                </a:cubicBezTo>
                <a:cubicBezTo>
                  <a:pt x="134" y="231"/>
                  <a:pt x="134" y="231"/>
                  <a:pt x="134" y="240"/>
                </a:cubicBezTo>
                <a:cubicBezTo>
                  <a:pt x="134" y="249"/>
                  <a:pt x="134" y="249"/>
                  <a:pt x="134" y="249"/>
                </a:cubicBezTo>
                <a:cubicBezTo>
                  <a:pt x="115" y="249"/>
                  <a:pt x="115" y="249"/>
                  <a:pt x="115" y="249"/>
                </a:cubicBezTo>
                <a:cubicBezTo>
                  <a:pt x="115" y="275"/>
                  <a:pt x="115" y="275"/>
                  <a:pt x="115" y="275"/>
                </a:cubicBezTo>
                <a:cubicBezTo>
                  <a:pt x="142" y="275"/>
                  <a:pt x="142" y="275"/>
                  <a:pt x="142" y="275"/>
                </a:cubicBezTo>
                <a:cubicBezTo>
                  <a:pt x="142" y="293"/>
                  <a:pt x="151" y="311"/>
                  <a:pt x="160" y="328"/>
                </a:cubicBezTo>
                <a:cubicBezTo>
                  <a:pt x="187" y="355"/>
                  <a:pt x="222" y="373"/>
                  <a:pt x="258" y="373"/>
                </a:cubicBezTo>
                <a:cubicBezTo>
                  <a:pt x="284" y="373"/>
                  <a:pt x="311" y="364"/>
                  <a:pt x="319" y="355"/>
                </a:cubicBezTo>
                <a:cubicBezTo>
                  <a:pt x="311" y="311"/>
                  <a:pt x="311" y="311"/>
                  <a:pt x="311" y="311"/>
                </a:cubicBezTo>
                <a:cubicBezTo>
                  <a:pt x="302" y="319"/>
                  <a:pt x="284" y="319"/>
                  <a:pt x="266" y="319"/>
                </a:cubicBezTo>
                <a:cubicBezTo>
                  <a:pt x="249" y="319"/>
                  <a:pt x="231" y="319"/>
                  <a:pt x="213" y="302"/>
                </a:cubicBezTo>
                <a:cubicBezTo>
                  <a:pt x="205" y="293"/>
                  <a:pt x="205" y="284"/>
                  <a:pt x="205" y="275"/>
                </a:cubicBezTo>
                <a:cubicBezTo>
                  <a:pt x="284" y="275"/>
                  <a:pt x="284" y="275"/>
                  <a:pt x="284" y="275"/>
                </a:cubicBezTo>
                <a:cubicBezTo>
                  <a:pt x="408" y="328"/>
                  <a:pt x="408" y="328"/>
                  <a:pt x="408" y="328"/>
                </a:cubicBezTo>
                <a:cubicBezTo>
                  <a:pt x="372" y="391"/>
                  <a:pt x="311" y="426"/>
                  <a:pt x="240" y="426"/>
                </a:cubicBezTo>
                <a:cubicBezTo>
                  <a:pt x="134" y="426"/>
                  <a:pt x="45" y="347"/>
                  <a:pt x="45" y="231"/>
                </a:cubicBezTo>
                <a:cubicBezTo>
                  <a:pt x="45" y="213"/>
                  <a:pt x="45" y="196"/>
                  <a:pt x="53" y="169"/>
                </a:cubicBezTo>
                <a:close/>
                <a:moveTo>
                  <a:pt x="302" y="231"/>
                </a:moveTo>
                <a:lnTo>
                  <a:pt x="302" y="231"/>
                </a:lnTo>
                <a:cubicBezTo>
                  <a:pt x="302" y="196"/>
                  <a:pt x="302" y="196"/>
                  <a:pt x="302" y="196"/>
                </a:cubicBezTo>
                <a:cubicBezTo>
                  <a:pt x="231" y="196"/>
                  <a:pt x="231" y="196"/>
                  <a:pt x="231" y="196"/>
                </a:cubicBezTo>
                <a:cubicBezTo>
                  <a:pt x="205" y="187"/>
                  <a:pt x="205" y="187"/>
                  <a:pt x="205" y="187"/>
                </a:cubicBezTo>
                <a:cubicBezTo>
                  <a:pt x="213" y="178"/>
                  <a:pt x="213" y="178"/>
                  <a:pt x="213" y="169"/>
                </a:cubicBezTo>
                <a:cubicBezTo>
                  <a:pt x="231" y="160"/>
                  <a:pt x="249" y="151"/>
                  <a:pt x="266" y="151"/>
                </a:cubicBezTo>
                <a:cubicBezTo>
                  <a:pt x="284" y="151"/>
                  <a:pt x="302" y="160"/>
                  <a:pt x="311" y="160"/>
                </a:cubicBezTo>
                <a:cubicBezTo>
                  <a:pt x="319" y="116"/>
                  <a:pt x="319" y="116"/>
                  <a:pt x="319" y="116"/>
                </a:cubicBezTo>
                <a:cubicBezTo>
                  <a:pt x="302" y="107"/>
                  <a:pt x="284" y="107"/>
                  <a:pt x="258" y="107"/>
                </a:cubicBezTo>
                <a:cubicBezTo>
                  <a:pt x="222" y="107"/>
                  <a:pt x="187" y="116"/>
                  <a:pt x="169" y="143"/>
                </a:cubicBezTo>
                <a:cubicBezTo>
                  <a:pt x="160" y="151"/>
                  <a:pt x="160" y="160"/>
                  <a:pt x="151" y="160"/>
                </a:cubicBezTo>
                <a:cubicBezTo>
                  <a:pt x="80" y="125"/>
                  <a:pt x="80" y="125"/>
                  <a:pt x="80" y="125"/>
                </a:cubicBezTo>
                <a:cubicBezTo>
                  <a:pt x="107" y="72"/>
                  <a:pt x="169" y="37"/>
                  <a:pt x="240" y="37"/>
                </a:cubicBezTo>
                <a:cubicBezTo>
                  <a:pt x="346" y="37"/>
                  <a:pt x="434" y="125"/>
                  <a:pt x="434" y="231"/>
                </a:cubicBezTo>
                <a:cubicBezTo>
                  <a:pt x="434" y="249"/>
                  <a:pt x="434" y="266"/>
                  <a:pt x="425" y="284"/>
                </a:cubicBezTo>
                <a:lnTo>
                  <a:pt x="302" y="23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5" name="Google Shape;425;p32"/>
          <p:cNvSpPr/>
          <p:nvPr/>
        </p:nvSpPr>
        <p:spPr>
          <a:xfrm>
            <a:off x="5308233" y="4997007"/>
            <a:ext cx="391813" cy="441876"/>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53" y="178"/>
                </a:moveTo>
                <a:lnTo>
                  <a:pt x="53" y="178"/>
                </a:lnTo>
                <a:cubicBezTo>
                  <a:pt x="177" y="231"/>
                  <a:pt x="177" y="231"/>
                  <a:pt x="177" y="231"/>
                </a:cubicBezTo>
                <a:cubicBezTo>
                  <a:pt x="151" y="231"/>
                  <a:pt x="151" y="231"/>
                  <a:pt x="151" y="231"/>
                </a:cubicBezTo>
                <a:cubicBezTo>
                  <a:pt x="151" y="266"/>
                  <a:pt x="151" y="266"/>
                  <a:pt x="151" y="266"/>
                </a:cubicBezTo>
                <a:cubicBezTo>
                  <a:pt x="204" y="266"/>
                  <a:pt x="204" y="266"/>
                  <a:pt x="204" y="266"/>
                </a:cubicBezTo>
                <a:cubicBezTo>
                  <a:pt x="213" y="275"/>
                  <a:pt x="213" y="275"/>
                  <a:pt x="213" y="275"/>
                </a:cubicBezTo>
                <a:cubicBezTo>
                  <a:pt x="213" y="293"/>
                  <a:pt x="213" y="293"/>
                  <a:pt x="213" y="293"/>
                </a:cubicBezTo>
                <a:cubicBezTo>
                  <a:pt x="151" y="293"/>
                  <a:pt x="151" y="293"/>
                  <a:pt x="151" y="293"/>
                </a:cubicBezTo>
                <a:cubicBezTo>
                  <a:pt x="151" y="338"/>
                  <a:pt x="151" y="338"/>
                  <a:pt x="151" y="338"/>
                </a:cubicBezTo>
                <a:cubicBezTo>
                  <a:pt x="213" y="338"/>
                  <a:pt x="213" y="338"/>
                  <a:pt x="213" y="338"/>
                </a:cubicBezTo>
                <a:cubicBezTo>
                  <a:pt x="213" y="391"/>
                  <a:pt x="213" y="391"/>
                  <a:pt x="213" y="391"/>
                </a:cubicBezTo>
                <a:cubicBezTo>
                  <a:pt x="266" y="391"/>
                  <a:pt x="266" y="391"/>
                  <a:pt x="266" y="391"/>
                </a:cubicBezTo>
                <a:cubicBezTo>
                  <a:pt x="266" y="338"/>
                  <a:pt x="266" y="338"/>
                  <a:pt x="266" y="338"/>
                </a:cubicBezTo>
                <a:cubicBezTo>
                  <a:pt x="328" y="338"/>
                  <a:pt x="328" y="338"/>
                  <a:pt x="328" y="338"/>
                </a:cubicBezTo>
                <a:cubicBezTo>
                  <a:pt x="328" y="302"/>
                  <a:pt x="328" y="302"/>
                  <a:pt x="328" y="302"/>
                </a:cubicBezTo>
                <a:cubicBezTo>
                  <a:pt x="407" y="338"/>
                  <a:pt x="407" y="338"/>
                  <a:pt x="407" y="338"/>
                </a:cubicBezTo>
                <a:cubicBezTo>
                  <a:pt x="372" y="391"/>
                  <a:pt x="310" y="426"/>
                  <a:pt x="239" y="426"/>
                </a:cubicBezTo>
                <a:cubicBezTo>
                  <a:pt x="133" y="426"/>
                  <a:pt x="44" y="347"/>
                  <a:pt x="44" y="231"/>
                </a:cubicBezTo>
                <a:cubicBezTo>
                  <a:pt x="44" y="213"/>
                  <a:pt x="44" y="196"/>
                  <a:pt x="53" y="178"/>
                </a:cubicBezTo>
                <a:close/>
                <a:moveTo>
                  <a:pt x="266" y="293"/>
                </a:moveTo>
                <a:lnTo>
                  <a:pt x="266" y="293"/>
                </a:lnTo>
                <a:cubicBezTo>
                  <a:pt x="266" y="275"/>
                  <a:pt x="266" y="275"/>
                  <a:pt x="266" y="275"/>
                </a:cubicBezTo>
                <a:cubicBezTo>
                  <a:pt x="274" y="275"/>
                  <a:pt x="274" y="275"/>
                  <a:pt x="274" y="275"/>
                </a:cubicBezTo>
                <a:cubicBezTo>
                  <a:pt x="319" y="293"/>
                  <a:pt x="319" y="293"/>
                  <a:pt x="319" y="293"/>
                </a:cubicBezTo>
                <a:lnTo>
                  <a:pt x="266" y="293"/>
                </a:lnTo>
                <a:close/>
                <a:moveTo>
                  <a:pt x="328" y="249"/>
                </a:moveTo>
                <a:lnTo>
                  <a:pt x="328" y="249"/>
                </a:lnTo>
                <a:cubicBezTo>
                  <a:pt x="328" y="231"/>
                  <a:pt x="328" y="231"/>
                  <a:pt x="328" y="231"/>
                </a:cubicBezTo>
                <a:cubicBezTo>
                  <a:pt x="292" y="231"/>
                  <a:pt x="292" y="231"/>
                  <a:pt x="292" y="231"/>
                </a:cubicBezTo>
                <a:cubicBezTo>
                  <a:pt x="354" y="116"/>
                  <a:pt x="354" y="116"/>
                  <a:pt x="354" y="116"/>
                </a:cubicBezTo>
                <a:cubicBezTo>
                  <a:pt x="292" y="116"/>
                  <a:pt x="292" y="116"/>
                  <a:pt x="292" y="116"/>
                </a:cubicBezTo>
                <a:cubicBezTo>
                  <a:pt x="248" y="213"/>
                  <a:pt x="248" y="213"/>
                  <a:pt x="248" y="213"/>
                </a:cubicBezTo>
                <a:cubicBezTo>
                  <a:pt x="230" y="204"/>
                  <a:pt x="230" y="204"/>
                  <a:pt x="230" y="204"/>
                </a:cubicBezTo>
                <a:cubicBezTo>
                  <a:pt x="186" y="116"/>
                  <a:pt x="186" y="116"/>
                  <a:pt x="186" y="116"/>
                </a:cubicBezTo>
                <a:cubicBezTo>
                  <a:pt x="123" y="116"/>
                  <a:pt x="123" y="116"/>
                  <a:pt x="123" y="116"/>
                </a:cubicBezTo>
                <a:cubicBezTo>
                  <a:pt x="151" y="169"/>
                  <a:pt x="151" y="169"/>
                  <a:pt x="151" y="169"/>
                </a:cubicBezTo>
                <a:cubicBezTo>
                  <a:pt x="70" y="134"/>
                  <a:pt x="70" y="134"/>
                  <a:pt x="70" y="134"/>
                </a:cubicBezTo>
                <a:cubicBezTo>
                  <a:pt x="107" y="81"/>
                  <a:pt x="168" y="37"/>
                  <a:pt x="239" y="37"/>
                </a:cubicBezTo>
                <a:cubicBezTo>
                  <a:pt x="345" y="37"/>
                  <a:pt x="434" y="125"/>
                  <a:pt x="434" y="231"/>
                </a:cubicBezTo>
                <a:cubicBezTo>
                  <a:pt x="434" y="257"/>
                  <a:pt x="434" y="275"/>
                  <a:pt x="426" y="293"/>
                </a:cubicBezTo>
                <a:lnTo>
                  <a:pt x="328" y="24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6" name="Google Shape;426;p32"/>
          <p:cNvSpPr/>
          <p:nvPr/>
        </p:nvSpPr>
        <p:spPr>
          <a:xfrm>
            <a:off x="6116004" y="4997007"/>
            <a:ext cx="389620" cy="441876"/>
          </a:xfrm>
          <a:custGeom>
            <a:avLst/>
            <a:gdLst/>
            <a:ahLst/>
            <a:cxnLst/>
            <a:rect l="l" t="t" r="r" b="b"/>
            <a:pathLst>
              <a:path w="480" h="471" extrusionOk="0">
                <a:moveTo>
                  <a:pt x="239" y="107"/>
                </a:moveTo>
                <a:lnTo>
                  <a:pt x="239" y="107"/>
                </a:lnTo>
                <a:cubicBezTo>
                  <a:pt x="213" y="107"/>
                  <a:pt x="186" y="116"/>
                  <a:pt x="169" y="134"/>
                </a:cubicBezTo>
                <a:cubicBezTo>
                  <a:pt x="151" y="151"/>
                  <a:pt x="142" y="169"/>
                  <a:pt x="133" y="204"/>
                </a:cubicBezTo>
                <a:cubicBezTo>
                  <a:pt x="116" y="204"/>
                  <a:pt x="116" y="204"/>
                  <a:pt x="116" y="204"/>
                </a:cubicBezTo>
                <a:cubicBezTo>
                  <a:pt x="160" y="249"/>
                  <a:pt x="160" y="249"/>
                  <a:pt x="160" y="249"/>
                </a:cubicBezTo>
                <a:cubicBezTo>
                  <a:pt x="213" y="204"/>
                  <a:pt x="213" y="204"/>
                  <a:pt x="213" y="204"/>
                </a:cubicBezTo>
                <a:cubicBezTo>
                  <a:pt x="195" y="204"/>
                  <a:pt x="195" y="204"/>
                  <a:pt x="195" y="204"/>
                </a:cubicBezTo>
                <a:cubicBezTo>
                  <a:pt x="195" y="169"/>
                  <a:pt x="213" y="160"/>
                  <a:pt x="248" y="160"/>
                </a:cubicBezTo>
                <a:cubicBezTo>
                  <a:pt x="266" y="160"/>
                  <a:pt x="275" y="169"/>
                  <a:pt x="284" y="178"/>
                </a:cubicBezTo>
                <a:cubicBezTo>
                  <a:pt x="292" y="196"/>
                  <a:pt x="301" y="213"/>
                  <a:pt x="301" y="240"/>
                </a:cubicBezTo>
                <a:cubicBezTo>
                  <a:pt x="301" y="257"/>
                  <a:pt x="292" y="275"/>
                  <a:pt x="284" y="293"/>
                </a:cubicBezTo>
                <a:cubicBezTo>
                  <a:pt x="275" y="311"/>
                  <a:pt x="257" y="319"/>
                  <a:pt x="248" y="319"/>
                </a:cubicBezTo>
                <a:cubicBezTo>
                  <a:pt x="213" y="319"/>
                  <a:pt x="195" y="302"/>
                  <a:pt x="195" y="275"/>
                </a:cubicBezTo>
                <a:cubicBezTo>
                  <a:pt x="133" y="275"/>
                  <a:pt x="133" y="275"/>
                  <a:pt x="133" y="275"/>
                </a:cubicBezTo>
                <a:cubicBezTo>
                  <a:pt x="133" y="302"/>
                  <a:pt x="151" y="328"/>
                  <a:pt x="169" y="338"/>
                </a:cubicBezTo>
                <a:cubicBezTo>
                  <a:pt x="186" y="355"/>
                  <a:pt x="213" y="364"/>
                  <a:pt x="239" y="364"/>
                </a:cubicBezTo>
                <a:cubicBezTo>
                  <a:pt x="275" y="364"/>
                  <a:pt x="301" y="355"/>
                  <a:pt x="328" y="328"/>
                </a:cubicBezTo>
                <a:cubicBezTo>
                  <a:pt x="346" y="302"/>
                  <a:pt x="364" y="275"/>
                  <a:pt x="364" y="240"/>
                </a:cubicBezTo>
                <a:cubicBezTo>
                  <a:pt x="364" y="204"/>
                  <a:pt x="346" y="169"/>
                  <a:pt x="328" y="143"/>
                </a:cubicBezTo>
                <a:cubicBezTo>
                  <a:pt x="301" y="125"/>
                  <a:pt x="275" y="107"/>
                  <a:pt x="239" y="107"/>
                </a:cubicBez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5" y="347"/>
                  <a:pt x="45" y="231"/>
                </a:cubicBezTo>
                <a:cubicBezTo>
                  <a:pt x="45" y="125"/>
                  <a:pt x="133" y="37"/>
                  <a:pt x="239" y="37"/>
                </a:cubicBezTo>
                <a:cubicBezTo>
                  <a:pt x="346" y="37"/>
                  <a:pt x="435" y="125"/>
                  <a:pt x="435" y="231"/>
                </a:cubicBezTo>
                <a:cubicBezTo>
                  <a:pt x="435" y="347"/>
                  <a:pt x="346"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7" name="Google Shape;427;p32"/>
          <p:cNvSpPr/>
          <p:nvPr/>
        </p:nvSpPr>
        <p:spPr>
          <a:xfrm>
            <a:off x="6927067" y="4997007"/>
            <a:ext cx="388519" cy="441876"/>
          </a:xfrm>
          <a:custGeom>
            <a:avLst/>
            <a:gdLst/>
            <a:ahLst/>
            <a:cxnLst/>
            <a:rect l="l" t="t" r="r" b="b"/>
            <a:pathLst>
              <a:path w="479" h="471" extrusionOk="0">
                <a:moveTo>
                  <a:pt x="150" y="222"/>
                </a:moveTo>
                <a:lnTo>
                  <a:pt x="150" y="222"/>
                </a:lnTo>
                <a:cubicBezTo>
                  <a:pt x="328" y="222"/>
                  <a:pt x="328" y="222"/>
                  <a:pt x="328" y="222"/>
                </a:cubicBezTo>
                <a:cubicBezTo>
                  <a:pt x="328" y="178"/>
                  <a:pt x="328" y="178"/>
                  <a:pt x="328" y="178"/>
                </a:cubicBezTo>
                <a:cubicBezTo>
                  <a:pt x="150" y="178"/>
                  <a:pt x="150" y="178"/>
                  <a:pt x="150" y="178"/>
                </a:cubicBezTo>
                <a:lnTo>
                  <a:pt x="150" y="222"/>
                </a:lnTo>
                <a:close/>
                <a:moveTo>
                  <a:pt x="150" y="293"/>
                </a:moveTo>
                <a:lnTo>
                  <a:pt x="150" y="293"/>
                </a:lnTo>
                <a:cubicBezTo>
                  <a:pt x="328" y="293"/>
                  <a:pt x="328" y="293"/>
                  <a:pt x="328" y="293"/>
                </a:cubicBezTo>
                <a:cubicBezTo>
                  <a:pt x="328" y="257"/>
                  <a:pt x="328" y="257"/>
                  <a:pt x="328" y="257"/>
                </a:cubicBezTo>
                <a:cubicBezTo>
                  <a:pt x="150" y="257"/>
                  <a:pt x="150" y="257"/>
                  <a:pt x="150" y="257"/>
                </a:cubicBezTo>
                <a:lnTo>
                  <a:pt x="150" y="293"/>
                </a:ln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8" name="Google Shape;428;p32"/>
          <p:cNvSpPr/>
          <p:nvPr/>
        </p:nvSpPr>
        <p:spPr>
          <a:xfrm>
            <a:off x="7731545" y="4997007"/>
            <a:ext cx="391812" cy="441876"/>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33" y="204"/>
                  <a:pt x="133" y="204"/>
                  <a:pt x="133" y="204"/>
                </a:cubicBezTo>
                <a:cubicBezTo>
                  <a:pt x="133" y="213"/>
                  <a:pt x="133" y="222"/>
                  <a:pt x="133" y="240"/>
                </a:cubicBezTo>
                <a:cubicBezTo>
                  <a:pt x="133" y="328"/>
                  <a:pt x="204" y="355"/>
                  <a:pt x="249" y="355"/>
                </a:cubicBezTo>
                <a:cubicBezTo>
                  <a:pt x="275" y="355"/>
                  <a:pt x="293" y="347"/>
                  <a:pt x="310" y="338"/>
                </a:cubicBezTo>
                <a:cubicBezTo>
                  <a:pt x="319" y="338"/>
                  <a:pt x="319" y="328"/>
                  <a:pt x="319" y="328"/>
                </a:cubicBezTo>
                <a:cubicBezTo>
                  <a:pt x="284" y="284"/>
                  <a:pt x="284" y="284"/>
                  <a:pt x="284" y="284"/>
                </a:cubicBezTo>
                <a:lnTo>
                  <a:pt x="284" y="293"/>
                </a:lnTo>
                <a:cubicBezTo>
                  <a:pt x="266" y="302"/>
                  <a:pt x="257" y="302"/>
                  <a:pt x="249" y="302"/>
                </a:cubicBezTo>
                <a:cubicBezTo>
                  <a:pt x="213" y="302"/>
                  <a:pt x="204" y="266"/>
                  <a:pt x="204" y="231"/>
                </a:cubicBezTo>
                <a:cubicBezTo>
                  <a:pt x="408" y="328"/>
                  <a:pt x="408" y="328"/>
                  <a:pt x="408" y="328"/>
                </a:cubicBezTo>
                <a:cubicBezTo>
                  <a:pt x="372" y="391"/>
                  <a:pt x="310" y="426"/>
                  <a:pt x="240" y="426"/>
                </a:cubicBezTo>
                <a:cubicBezTo>
                  <a:pt x="133" y="426"/>
                  <a:pt x="44" y="347"/>
                  <a:pt x="44" y="231"/>
                </a:cubicBezTo>
                <a:cubicBezTo>
                  <a:pt x="44" y="213"/>
                  <a:pt x="44" y="196"/>
                  <a:pt x="53" y="169"/>
                </a:cubicBezTo>
                <a:close/>
                <a:moveTo>
                  <a:pt x="213" y="187"/>
                </a:moveTo>
                <a:lnTo>
                  <a:pt x="213" y="187"/>
                </a:lnTo>
                <a:cubicBezTo>
                  <a:pt x="222" y="178"/>
                  <a:pt x="230" y="160"/>
                  <a:pt x="249" y="160"/>
                </a:cubicBezTo>
                <a:cubicBezTo>
                  <a:pt x="257" y="160"/>
                  <a:pt x="266" y="169"/>
                  <a:pt x="275" y="169"/>
                </a:cubicBezTo>
                <a:lnTo>
                  <a:pt x="284" y="178"/>
                </a:lnTo>
                <a:cubicBezTo>
                  <a:pt x="319" y="134"/>
                  <a:pt x="319" y="134"/>
                  <a:pt x="319" y="134"/>
                </a:cubicBezTo>
                <a:cubicBezTo>
                  <a:pt x="293" y="116"/>
                  <a:pt x="266" y="107"/>
                  <a:pt x="249" y="107"/>
                </a:cubicBezTo>
                <a:cubicBezTo>
                  <a:pt x="204" y="107"/>
                  <a:pt x="169" y="134"/>
                  <a:pt x="151" y="160"/>
                </a:cubicBezTo>
                <a:cubicBezTo>
                  <a:pt x="80" y="125"/>
                  <a:pt x="80" y="125"/>
                  <a:pt x="80" y="125"/>
                </a:cubicBezTo>
                <a:cubicBezTo>
                  <a:pt x="106" y="72"/>
                  <a:pt x="169" y="37"/>
                  <a:pt x="240" y="37"/>
                </a:cubicBezTo>
                <a:cubicBezTo>
                  <a:pt x="346" y="37"/>
                  <a:pt x="434" y="125"/>
                  <a:pt x="434" y="231"/>
                </a:cubicBezTo>
                <a:cubicBezTo>
                  <a:pt x="434" y="249"/>
                  <a:pt x="434" y="266"/>
                  <a:pt x="425" y="284"/>
                </a:cubicBezTo>
                <a:lnTo>
                  <a:pt x="213" y="18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29" name="Google Shape;429;p32"/>
          <p:cNvSpPr/>
          <p:nvPr/>
        </p:nvSpPr>
        <p:spPr>
          <a:xfrm>
            <a:off x="8538220" y="4997007"/>
            <a:ext cx="389619" cy="441876"/>
          </a:xfrm>
          <a:custGeom>
            <a:avLst/>
            <a:gdLst/>
            <a:ahLst/>
            <a:cxnLst/>
            <a:rect l="l" t="t" r="r" b="b"/>
            <a:pathLst>
              <a:path w="479" h="471" extrusionOk="0">
                <a:moveTo>
                  <a:pt x="239" y="98"/>
                </a:moveTo>
                <a:lnTo>
                  <a:pt x="239" y="98"/>
                </a:lnTo>
                <a:cubicBezTo>
                  <a:pt x="159" y="98"/>
                  <a:pt x="142" y="169"/>
                  <a:pt x="142" y="231"/>
                </a:cubicBezTo>
                <a:cubicBezTo>
                  <a:pt x="142" y="293"/>
                  <a:pt x="159" y="373"/>
                  <a:pt x="239" y="373"/>
                </a:cubicBezTo>
                <a:cubicBezTo>
                  <a:pt x="318" y="373"/>
                  <a:pt x="336" y="293"/>
                  <a:pt x="336" y="231"/>
                </a:cubicBezTo>
                <a:cubicBezTo>
                  <a:pt x="336" y="169"/>
                  <a:pt x="318" y="98"/>
                  <a:pt x="239" y="98"/>
                </a:cubicBezTo>
                <a:close/>
                <a:moveTo>
                  <a:pt x="195" y="231"/>
                </a:moveTo>
                <a:lnTo>
                  <a:pt x="195" y="231"/>
                </a:lnTo>
                <a:cubicBezTo>
                  <a:pt x="195" y="204"/>
                  <a:pt x="195" y="151"/>
                  <a:pt x="239" y="151"/>
                </a:cubicBezTo>
                <a:lnTo>
                  <a:pt x="248" y="151"/>
                </a:lnTo>
                <a:cubicBezTo>
                  <a:pt x="257" y="151"/>
                  <a:pt x="257" y="160"/>
                  <a:pt x="248" y="169"/>
                </a:cubicBezTo>
                <a:cubicBezTo>
                  <a:pt x="195" y="266"/>
                  <a:pt x="195" y="266"/>
                  <a:pt x="195" y="266"/>
                </a:cubicBezTo>
                <a:cubicBezTo>
                  <a:pt x="195" y="257"/>
                  <a:pt x="195" y="240"/>
                  <a:pt x="195" y="231"/>
                </a:cubicBezTo>
                <a:close/>
                <a:moveTo>
                  <a:pt x="239" y="319"/>
                </a:moveTo>
                <a:lnTo>
                  <a:pt x="239" y="319"/>
                </a:lnTo>
                <a:lnTo>
                  <a:pt x="230" y="319"/>
                </a:lnTo>
                <a:cubicBezTo>
                  <a:pt x="221" y="311"/>
                  <a:pt x="212" y="311"/>
                  <a:pt x="221" y="293"/>
                </a:cubicBezTo>
                <a:cubicBezTo>
                  <a:pt x="274" y="196"/>
                  <a:pt x="274" y="196"/>
                  <a:pt x="274" y="196"/>
                </a:cubicBezTo>
                <a:cubicBezTo>
                  <a:pt x="283" y="204"/>
                  <a:pt x="283" y="222"/>
                  <a:pt x="283" y="231"/>
                </a:cubicBezTo>
                <a:cubicBezTo>
                  <a:pt x="283" y="266"/>
                  <a:pt x="283" y="319"/>
                  <a:pt x="239" y="319"/>
                </a:cubicBez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2" y="426"/>
                  <a:pt x="44" y="347"/>
                  <a:pt x="44" y="231"/>
                </a:cubicBezTo>
                <a:cubicBezTo>
                  <a:pt x="44" y="125"/>
                  <a:pt x="132" y="37"/>
                  <a:pt x="239" y="37"/>
                </a:cubicBezTo>
                <a:cubicBezTo>
                  <a:pt x="345" y="37"/>
                  <a:pt x="433" y="125"/>
                  <a:pt x="433" y="231"/>
                </a:cubicBezTo>
                <a:cubicBezTo>
                  <a:pt x="433"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0" name="Google Shape;430;p32"/>
          <p:cNvSpPr/>
          <p:nvPr/>
        </p:nvSpPr>
        <p:spPr>
          <a:xfrm>
            <a:off x="9343795" y="4997007"/>
            <a:ext cx="391813" cy="441876"/>
          </a:xfrm>
          <a:custGeom>
            <a:avLst/>
            <a:gdLst/>
            <a:ahLst/>
            <a:cxnLst/>
            <a:rect l="l" t="t" r="r" b="b"/>
            <a:pathLst>
              <a:path w="480" h="471" extrusionOk="0">
                <a:moveTo>
                  <a:pt x="336" y="169"/>
                </a:moveTo>
                <a:lnTo>
                  <a:pt x="336" y="169"/>
                </a:lnTo>
                <a:cubicBezTo>
                  <a:pt x="283" y="169"/>
                  <a:pt x="283" y="169"/>
                  <a:pt x="283" y="169"/>
                </a:cubicBezTo>
                <a:cubicBezTo>
                  <a:pt x="283" y="116"/>
                  <a:pt x="283" y="116"/>
                  <a:pt x="283" y="116"/>
                </a:cubicBezTo>
                <a:cubicBezTo>
                  <a:pt x="283" y="107"/>
                  <a:pt x="283" y="107"/>
                  <a:pt x="283" y="107"/>
                </a:cubicBezTo>
                <a:cubicBezTo>
                  <a:pt x="275" y="107"/>
                  <a:pt x="275" y="98"/>
                  <a:pt x="275" y="98"/>
                </a:cubicBezTo>
                <a:cubicBezTo>
                  <a:pt x="142" y="98"/>
                  <a:pt x="142" y="98"/>
                  <a:pt x="142" y="98"/>
                </a:cubicBezTo>
                <a:cubicBezTo>
                  <a:pt x="133" y="98"/>
                  <a:pt x="133" y="107"/>
                  <a:pt x="133" y="107"/>
                </a:cubicBezTo>
                <a:cubicBezTo>
                  <a:pt x="133" y="107"/>
                  <a:pt x="133" y="107"/>
                  <a:pt x="133" y="116"/>
                </a:cubicBezTo>
                <a:cubicBezTo>
                  <a:pt x="133" y="293"/>
                  <a:pt x="133" y="293"/>
                  <a:pt x="133" y="293"/>
                </a:cubicBezTo>
                <a:cubicBezTo>
                  <a:pt x="133" y="293"/>
                  <a:pt x="133" y="293"/>
                  <a:pt x="133" y="302"/>
                </a:cubicBezTo>
                <a:lnTo>
                  <a:pt x="142" y="302"/>
                </a:lnTo>
                <a:cubicBezTo>
                  <a:pt x="195" y="302"/>
                  <a:pt x="195" y="302"/>
                  <a:pt x="195" y="302"/>
                </a:cubicBezTo>
                <a:cubicBezTo>
                  <a:pt x="195" y="355"/>
                  <a:pt x="195" y="355"/>
                  <a:pt x="195" y="355"/>
                </a:cubicBezTo>
                <a:lnTo>
                  <a:pt x="195" y="364"/>
                </a:lnTo>
                <a:cubicBezTo>
                  <a:pt x="204" y="364"/>
                  <a:pt x="204" y="364"/>
                  <a:pt x="204" y="364"/>
                </a:cubicBezTo>
                <a:cubicBezTo>
                  <a:pt x="336" y="364"/>
                  <a:pt x="336" y="364"/>
                  <a:pt x="336" y="364"/>
                </a:cubicBezTo>
                <a:lnTo>
                  <a:pt x="345" y="364"/>
                </a:lnTo>
                <a:lnTo>
                  <a:pt x="345" y="355"/>
                </a:lnTo>
                <a:cubicBezTo>
                  <a:pt x="345" y="178"/>
                  <a:pt x="345" y="178"/>
                  <a:pt x="345" y="178"/>
                </a:cubicBezTo>
                <a:lnTo>
                  <a:pt x="345" y="169"/>
                </a:lnTo>
                <a:lnTo>
                  <a:pt x="336" y="169"/>
                </a:lnTo>
                <a:close/>
                <a:moveTo>
                  <a:pt x="204" y="169"/>
                </a:moveTo>
                <a:lnTo>
                  <a:pt x="204" y="169"/>
                </a:lnTo>
                <a:cubicBezTo>
                  <a:pt x="204" y="169"/>
                  <a:pt x="204" y="169"/>
                  <a:pt x="195" y="169"/>
                </a:cubicBezTo>
                <a:lnTo>
                  <a:pt x="195" y="178"/>
                </a:lnTo>
                <a:cubicBezTo>
                  <a:pt x="195" y="275"/>
                  <a:pt x="195" y="275"/>
                  <a:pt x="195" y="275"/>
                </a:cubicBezTo>
                <a:cubicBezTo>
                  <a:pt x="151" y="275"/>
                  <a:pt x="151" y="275"/>
                  <a:pt x="151" y="275"/>
                </a:cubicBezTo>
                <a:cubicBezTo>
                  <a:pt x="151" y="125"/>
                  <a:pt x="151" y="125"/>
                  <a:pt x="151" y="125"/>
                </a:cubicBezTo>
                <a:cubicBezTo>
                  <a:pt x="257" y="125"/>
                  <a:pt x="257" y="125"/>
                  <a:pt x="257" y="125"/>
                </a:cubicBezTo>
                <a:cubicBezTo>
                  <a:pt x="257" y="169"/>
                  <a:pt x="257" y="169"/>
                  <a:pt x="257" y="169"/>
                </a:cubicBezTo>
                <a:lnTo>
                  <a:pt x="204" y="169"/>
                </a:lnTo>
                <a:close/>
                <a:moveTo>
                  <a:pt x="328" y="338"/>
                </a:moveTo>
                <a:lnTo>
                  <a:pt x="328" y="338"/>
                </a:lnTo>
                <a:cubicBezTo>
                  <a:pt x="222" y="338"/>
                  <a:pt x="222" y="338"/>
                  <a:pt x="222" y="338"/>
                </a:cubicBezTo>
                <a:cubicBezTo>
                  <a:pt x="222" y="196"/>
                  <a:pt x="222" y="196"/>
                  <a:pt x="222" y="196"/>
                </a:cubicBezTo>
                <a:cubicBezTo>
                  <a:pt x="328" y="196"/>
                  <a:pt x="328" y="196"/>
                  <a:pt x="328" y="196"/>
                </a:cubicBezTo>
                <a:lnTo>
                  <a:pt x="328" y="338"/>
                </a:ln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1" name="Google Shape;431;p32"/>
          <p:cNvSpPr/>
          <p:nvPr/>
        </p:nvSpPr>
        <p:spPr>
          <a:xfrm>
            <a:off x="10150470" y="4997007"/>
            <a:ext cx="389619" cy="441876"/>
          </a:xfrm>
          <a:custGeom>
            <a:avLst/>
            <a:gdLst/>
            <a:ahLst/>
            <a:cxnLst/>
            <a:rect l="l" t="t" r="r" b="b"/>
            <a:pathLst>
              <a:path w="479" h="471" extrusionOk="0">
                <a:moveTo>
                  <a:pt x="398" y="240"/>
                </a:moveTo>
                <a:lnTo>
                  <a:pt x="398" y="240"/>
                </a:lnTo>
                <a:cubicBezTo>
                  <a:pt x="345" y="222"/>
                  <a:pt x="345" y="222"/>
                  <a:pt x="345" y="222"/>
                </a:cubicBezTo>
                <a:cubicBezTo>
                  <a:pt x="345" y="160"/>
                  <a:pt x="345" y="160"/>
                  <a:pt x="345" y="160"/>
                </a:cubicBezTo>
                <a:cubicBezTo>
                  <a:pt x="203" y="98"/>
                  <a:pt x="203" y="98"/>
                  <a:pt x="203" y="98"/>
                </a:cubicBezTo>
                <a:cubicBezTo>
                  <a:pt x="141" y="125"/>
                  <a:pt x="141" y="125"/>
                  <a:pt x="141" y="125"/>
                </a:cubicBezTo>
                <a:cubicBezTo>
                  <a:pt x="141" y="196"/>
                  <a:pt x="141" y="196"/>
                  <a:pt x="141" y="196"/>
                </a:cubicBezTo>
                <a:cubicBezTo>
                  <a:pt x="79" y="222"/>
                  <a:pt x="79" y="222"/>
                  <a:pt x="79" y="222"/>
                </a:cubicBezTo>
                <a:cubicBezTo>
                  <a:pt x="79" y="284"/>
                  <a:pt x="79" y="284"/>
                  <a:pt x="79" y="284"/>
                </a:cubicBezTo>
                <a:cubicBezTo>
                  <a:pt x="141" y="311"/>
                  <a:pt x="141" y="311"/>
                  <a:pt x="141" y="311"/>
                </a:cubicBezTo>
                <a:cubicBezTo>
                  <a:pt x="203" y="284"/>
                  <a:pt x="203" y="284"/>
                  <a:pt x="203" y="284"/>
                </a:cubicBezTo>
                <a:cubicBezTo>
                  <a:pt x="328" y="338"/>
                  <a:pt x="328" y="338"/>
                  <a:pt x="328" y="338"/>
                </a:cubicBezTo>
                <a:cubicBezTo>
                  <a:pt x="336" y="338"/>
                  <a:pt x="336" y="338"/>
                  <a:pt x="336" y="338"/>
                </a:cubicBezTo>
                <a:cubicBezTo>
                  <a:pt x="398" y="311"/>
                  <a:pt x="398" y="311"/>
                  <a:pt x="398" y="311"/>
                </a:cubicBezTo>
                <a:cubicBezTo>
                  <a:pt x="398" y="240"/>
                  <a:pt x="398" y="240"/>
                  <a:pt x="398" y="240"/>
                </a:cubicBezTo>
                <a:close/>
                <a:moveTo>
                  <a:pt x="328" y="319"/>
                </a:moveTo>
                <a:lnTo>
                  <a:pt x="328" y="319"/>
                </a:lnTo>
                <a:cubicBezTo>
                  <a:pt x="221" y="275"/>
                  <a:pt x="221" y="275"/>
                  <a:pt x="221" y="275"/>
                </a:cubicBezTo>
                <a:cubicBezTo>
                  <a:pt x="221" y="231"/>
                  <a:pt x="221" y="231"/>
                  <a:pt x="221" y="231"/>
                </a:cubicBezTo>
                <a:cubicBezTo>
                  <a:pt x="328" y="275"/>
                  <a:pt x="328" y="275"/>
                  <a:pt x="328" y="275"/>
                </a:cubicBezTo>
                <a:lnTo>
                  <a:pt x="328" y="319"/>
                </a:lnTo>
                <a:close/>
                <a:moveTo>
                  <a:pt x="336" y="257"/>
                </a:moveTo>
                <a:lnTo>
                  <a:pt x="336" y="257"/>
                </a:lnTo>
                <a:cubicBezTo>
                  <a:pt x="300" y="249"/>
                  <a:pt x="300" y="249"/>
                  <a:pt x="300" y="249"/>
                </a:cubicBezTo>
                <a:cubicBezTo>
                  <a:pt x="336" y="231"/>
                  <a:pt x="336" y="231"/>
                  <a:pt x="336" y="231"/>
                </a:cubicBezTo>
                <a:cubicBezTo>
                  <a:pt x="372" y="249"/>
                  <a:pt x="372" y="249"/>
                  <a:pt x="372" y="249"/>
                </a:cubicBezTo>
                <a:lnTo>
                  <a:pt x="336" y="257"/>
                </a:lnTo>
                <a:close/>
                <a:moveTo>
                  <a:pt x="381" y="302"/>
                </a:moveTo>
                <a:lnTo>
                  <a:pt x="381" y="302"/>
                </a:lnTo>
                <a:cubicBezTo>
                  <a:pt x="345" y="319"/>
                  <a:pt x="345" y="319"/>
                  <a:pt x="345" y="319"/>
                </a:cubicBezTo>
                <a:cubicBezTo>
                  <a:pt x="345" y="275"/>
                  <a:pt x="345" y="275"/>
                  <a:pt x="345" y="275"/>
                </a:cubicBezTo>
                <a:cubicBezTo>
                  <a:pt x="381" y="257"/>
                  <a:pt x="381" y="257"/>
                  <a:pt x="381" y="257"/>
                </a:cubicBezTo>
                <a:lnTo>
                  <a:pt x="381" y="302"/>
                </a:lnTo>
                <a:close/>
                <a:moveTo>
                  <a:pt x="238" y="0"/>
                </a:moveTo>
                <a:lnTo>
                  <a:pt x="238" y="0"/>
                </a:lnTo>
                <a:cubicBezTo>
                  <a:pt x="106" y="0"/>
                  <a:pt x="0" y="107"/>
                  <a:pt x="0" y="231"/>
                </a:cubicBezTo>
                <a:cubicBezTo>
                  <a:pt x="0" y="364"/>
                  <a:pt x="106" y="470"/>
                  <a:pt x="238" y="470"/>
                </a:cubicBezTo>
                <a:cubicBezTo>
                  <a:pt x="372" y="470"/>
                  <a:pt x="478" y="364"/>
                  <a:pt x="478" y="231"/>
                </a:cubicBezTo>
                <a:cubicBezTo>
                  <a:pt x="478" y="107"/>
                  <a:pt x="372" y="0"/>
                  <a:pt x="238" y="0"/>
                </a:cubicBezTo>
                <a:close/>
                <a:moveTo>
                  <a:pt x="238" y="426"/>
                </a:moveTo>
                <a:lnTo>
                  <a:pt x="238" y="426"/>
                </a:lnTo>
                <a:cubicBezTo>
                  <a:pt x="132" y="426"/>
                  <a:pt x="44" y="347"/>
                  <a:pt x="44" y="231"/>
                </a:cubicBezTo>
                <a:cubicBezTo>
                  <a:pt x="44" y="125"/>
                  <a:pt x="132" y="37"/>
                  <a:pt x="238" y="37"/>
                </a:cubicBezTo>
                <a:cubicBezTo>
                  <a:pt x="345" y="37"/>
                  <a:pt x="434" y="125"/>
                  <a:pt x="434" y="231"/>
                </a:cubicBezTo>
                <a:cubicBezTo>
                  <a:pt x="434" y="347"/>
                  <a:pt x="345" y="426"/>
                  <a:pt x="238" y="4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2" name="Google Shape;432;p32"/>
          <p:cNvSpPr/>
          <p:nvPr/>
        </p:nvSpPr>
        <p:spPr>
          <a:xfrm>
            <a:off x="3002355" y="1344590"/>
            <a:ext cx="228282" cy="414100"/>
          </a:xfrm>
          <a:custGeom>
            <a:avLst/>
            <a:gdLst/>
            <a:ahLst/>
            <a:cxnLst/>
            <a:rect l="l" t="t" r="r" b="b"/>
            <a:pathLst>
              <a:path w="285" h="452" extrusionOk="0">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3" name="Google Shape;433;p32"/>
          <p:cNvSpPr/>
          <p:nvPr/>
        </p:nvSpPr>
        <p:spPr>
          <a:xfrm>
            <a:off x="14656864" y="3273692"/>
            <a:ext cx="365472" cy="369913"/>
          </a:xfrm>
          <a:custGeom>
            <a:avLst/>
            <a:gdLst/>
            <a:ahLst/>
            <a:cxnLst/>
            <a:rect l="l" t="t" r="r" b="b"/>
            <a:pathLst>
              <a:path w="462" h="408" extrusionOk="0">
                <a:moveTo>
                  <a:pt x="257" y="0"/>
                </a:moveTo>
                <a:lnTo>
                  <a:pt x="257" y="0"/>
                </a:lnTo>
                <a:cubicBezTo>
                  <a:pt x="150" y="0"/>
                  <a:pt x="62" y="88"/>
                  <a:pt x="62" y="195"/>
                </a:cubicBezTo>
                <a:cubicBezTo>
                  <a:pt x="0" y="195"/>
                  <a:pt x="0" y="195"/>
                  <a:pt x="0" y="195"/>
                </a:cubicBezTo>
                <a:cubicBezTo>
                  <a:pt x="89" y="301"/>
                  <a:pt x="89" y="301"/>
                  <a:pt x="89" y="301"/>
                </a:cubicBezTo>
                <a:cubicBezTo>
                  <a:pt x="177" y="195"/>
                  <a:pt x="177" y="195"/>
                  <a:pt x="177" y="195"/>
                </a:cubicBezTo>
                <a:cubicBezTo>
                  <a:pt x="106" y="195"/>
                  <a:pt x="106" y="195"/>
                  <a:pt x="106" y="195"/>
                </a:cubicBezTo>
                <a:cubicBezTo>
                  <a:pt x="115" y="116"/>
                  <a:pt x="177" y="44"/>
                  <a:pt x="257" y="44"/>
                </a:cubicBezTo>
                <a:cubicBezTo>
                  <a:pt x="346" y="44"/>
                  <a:pt x="416" y="116"/>
                  <a:pt x="416" y="204"/>
                </a:cubicBezTo>
                <a:cubicBezTo>
                  <a:pt x="416" y="283"/>
                  <a:pt x="346" y="354"/>
                  <a:pt x="257" y="354"/>
                </a:cubicBezTo>
                <a:cubicBezTo>
                  <a:pt x="231" y="354"/>
                  <a:pt x="195" y="345"/>
                  <a:pt x="169" y="328"/>
                </a:cubicBezTo>
                <a:cubicBezTo>
                  <a:pt x="133" y="363"/>
                  <a:pt x="133" y="363"/>
                  <a:pt x="133" y="363"/>
                </a:cubicBezTo>
                <a:cubicBezTo>
                  <a:pt x="169" y="390"/>
                  <a:pt x="213" y="407"/>
                  <a:pt x="257" y="407"/>
                </a:cubicBezTo>
                <a:cubicBezTo>
                  <a:pt x="372" y="407"/>
                  <a:pt x="461" y="310"/>
                  <a:pt x="461" y="204"/>
                </a:cubicBezTo>
                <a:cubicBezTo>
                  <a:pt x="461" y="88"/>
                  <a:pt x="372" y="0"/>
                  <a:pt x="257"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4" name="Google Shape;434;p32"/>
          <p:cNvSpPr/>
          <p:nvPr/>
        </p:nvSpPr>
        <p:spPr>
          <a:xfrm>
            <a:off x="13873239" y="3257280"/>
            <a:ext cx="365473" cy="373700"/>
          </a:xfrm>
          <a:custGeom>
            <a:avLst/>
            <a:gdLst/>
            <a:ahLst/>
            <a:cxnLst/>
            <a:rect l="l" t="t" r="r" b="b"/>
            <a:pathLst>
              <a:path w="461" h="409" extrusionOk="0">
                <a:moveTo>
                  <a:pt x="203" y="0"/>
                </a:moveTo>
                <a:lnTo>
                  <a:pt x="203" y="0"/>
                </a:lnTo>
                <a:cubicBezTo>
                  <a:pt x="310" y="0"/>
                  <a:pt x="398" y="89"/>
                  <a:pt x="398" y="204"/>
                </a:cubicBezTo>
                <a:cubicBezTo>
                  <a:pt x="460" y="204"/>
                  <a:pt x="460" y="204"/>
                  <a:pt x="460" y="204"/>
                </a:cubicBezTo>
                <a:cubicBezTo>
                  <a:pt x="372" y="301"/>
                  <a:pt x="372" y="301"/>
                  <a:pt x="372" y="301"/>
                </a:cubicBezTo>
                <a:cubicBezTo>
                  <a:pt x="284" y="204"/>
                  <a:pt x="284" y="204"/>
                  <a:pt x="284" y="204"/>
                </a:cubicBezTo>
                <a:cubicBezTo>
                  <a:pt x="354" y="204"/>
                  <a:pt x="354" y="204"/>
                  <a:pt x="354" y="204"/>
                </a:cubicBezTo>
                <a:cubicBezTo>
                  <a:pt x="345" y="115"/>
                  <a:pt x="284" y="53"/>
                  <a:pt x="203" y="53"/>
                </a:cubicBezTo>
                <a:cubicBezTo>
                  <a:pt x="115" y="53"/>
                  <a:pt x="44" y="124"/>
                  <a:pt x="44" y="204"/>
                </a:cubicBezTo>
                <a:cubicBezTo>
                  <a:pt x="44" y="293"/>
                  <a:pt x="115" y="363"/>
                  <a:pt x="203" y="363"/>
                </a:cubicBezTo>
                <a:cubicBezTo>
                  <a:pt x="230" y="363"/>
                  <a:pt x="266" y="346"/>
                  <a:pt x="292" y="328"/>
                </a:cubicBezTo>
                <a:cubicBezTo>
                  <a:pt x="328" y="363"/>
                  <a:pt x="328" y="363"/>
                  <a:pt x="328" y="363"/>
                </a:cubicBezTo>
                <a:cubicBezTo>
                  <a:pt x="292" y="390"/>
                  <a:pt x="248" y="408"/>
                  <a:pt x="203" y="408"/>
                </a:cubicBezTo>
                <a:cubicBezTo>
                  <a:pt x="88" y="408"/>
                  <a:pt x="0" y="319"/>
                  <a:pt x="0" y="204"/>
                </a:cubicBezTo>
                <a:cubicBezTo>
                  <a:pt x="0" y="97"/>
                  <a:pt x="88" y="0"/>
                  <a:pt x="203"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5" name="Google Shape;435;p32"/>
          <p:cNvSpPr/>
          <p:nvPr/>
        </p:nvSpPr>
        <p:spPr>
          <a:xfrm>
            <a:off x="2993574" y="6070745"/>
            <a:ext cx="284257" cy="224724"/>
          </a:xfrm>
          <a:custGeom>
            <a:avLst/>
            <a:gdLst/>
            <a:ahLst/>
            <a:cxnLst/>
            <a:rect l="l" t="t" r="r" b="b"/>
            <a:pathLst>
              <a:path w="355" h="249" extrusionOk="0">
                <a:moveTo>
                  <a:pt x="327" y="107"/>
                </a:moveTo>
                <a:lnTo>
                  <a:pt x="327" y="107"/>
                </a:lnTo>
                <a:cubicBezTo>
                  <a:pt x="26" y="107"/>
                  <a:pt x="26" y="107"/>
                  <a:pt x="26" y="107"/>
                </a:cubicBezTo>
                <a:cubicBezTo>
                  <a:pt x="17" y="107"/>
                  <a:pt x="0" y="116"/>
                  <a:pt x="0" y="125"/>
                </a:cubicBezTo>
                <a:cubicBezTo>
                  <a:pt x="0" y="142"/>
                  <a:pt x="17" y="151"/>
                  <a:pt x="26" y="151"/>
                </a:cubicBezTo>
                <a:cubicBezTo>
                  <a:pt x="327" y="151"/>
                  <a:pt x="327" y="151"/>
                  <a:pt x="327" y="151"/>
                </a:cubicBezTo>
                <a:cubicBezTo>
                  <a:pt x="336" y="151"/>
                  <a:pt x="354" y="142"/>
                  <a:pt x="354" y="125"/>
                </a:cubicBezTo>
                <a:cubicBezTo>
                  <a:pt x="354" y="116"/>
                  <a:pt x="336" y="107"/>
                  <a:pt x="327" y="107"/>
                </a:cubicBezTo>
                <a:close/>
                <a:moveTo>
                  <a:pt x="26" y="54"/>
                </a:moveTo>
                <a:lnTo>
                  <a:pt x="26" y="54"/>
                </a:lnTo>
                <a:cubicBezTo>
                  <a:pt x="327" y="54"/>
                  <a:pt x="327" y="54"/>
                  <a:pt x="327" y="54"/>
                </a:cubicBezTo>
                <a:cubicBezTo>
                  <a:pt x="336" y="54"/>
                  <a:pt x="354" y="44"/>
                  <a:pt x="354" y="27"/>
                </a:cubicBezTo>
                <a:cubicBezTo>
                  <a:pt x="354" y="18"/>
                  <a:pt x="336" y="0"/>
                  <a:pt x="327" y="0"/>
                </a:cubicBezTo>
                <a:cubicBezTo>
                  <a:pt x="26" y="0"/>
                  <a:pt x="26" y="0"/>
                  <a:pt x="26" y="0"/>
                </a:cubicBezTo>
                <a:cubicBezTo>
                  <a:pt x="17" y="0"/>
                  <a:pt x="0" y="18"/>
                  <a:pt x="0" y="27"/>
                </a:cubicBezTo>
                <a:cubicBezTo>
                  <a:pt x="0" y="44"/>
                  <a:pt x="17" y="54"/>
                  <a:pt x="26" y="54"/>
                </a:cubicBezTo>
                <a:close/>
                <a:moveTo>
                  <a:pt x="327" y="204"/>
                </a:moveTo>
                <a:lnTo>
                  <a:pt x="327" y="204"/>
                </a:lnTo>
                <a:cubicBezTo>
                  <a:pt x="26" y="204"/>
                  <a:pt x="26" y="204"/>
                  <a:pt x="26" y="204"/>
                </a:cubicBezTo>
                <a:cubicBezTo>
                  <a:pt x="17" y="204"/>
                  <a:pt x="0" y="213"/>
                  <a:pt x="0" y="231"/>
                </a:cubicBezTo>
                <a:cubicBezTo>
                  <a:pt x="0" y="239"/>
                  <a:pt x="17" y="248"/>
                  <a:pt x="26" y="248"/>
                </a:cubicBezTo>
                <a:cubicBezTo>
                  <a:pt x="327" y="248"/>
                  <a:pt x="327" y="248"/>
                  <a:pt x="327" y="248"/>
                </a:cubicBezTo>
                <a:cubicBezTo>
                  <a:pt x="336" y="248"/>
                  <a:pt x="354" y="239"/>
                  <a:pt x="354" y="231"/>
                </a:cubicBezTo>
                <a:cubicBezTo>
                  <a:pt x="354" y="213"/>
                  <a:pt x="336" y="204"/>
                  <a:pt x="327" y="20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6" name="Google Shape;436;p32"/>
          <p:cNvSpPr/>
          <p:nvPr/>
        </p:nvSpPr>
        <p:spPr>
          <a:xfrm>
            <a:off x="1367058" y="6070745"/>
            <a:ext cx="395106" cy="224724"/>
          </a:xfrm>
          <a:custGeom>
            <a:avLst/>
            <a:gdLst/>
            <a:ahLst/>
            <a:cxnLst/>
            <a:rect l="l" t="t" r="r" b="b"/>
            <a:pathLst>
              <a:path w="497" h="249" extrusionOk="0">
                <a:moveTo>
                  <a:pt x="177" y="107"/>
                </a:moveTo>
                <a:lnTo>
                  <a:pt x="177" y="107"/>
                </a:lnTo>
                <a:cubicBezTo>
                  <a:pt x="26" y="107"/>
                  <a:pt x="26" y="107"/>
                  <a:pt x="26" y="107"/>
                </a:cubicBezTo>
                <a:cubicBezTo>
                  <a:pt x="9" y="107"/>
                  <a:pt x="0" y="116"/>
                  <a:pt x="0" y="125"/>
                </a:cubicBezTo>
                <a:cubicBezTo>
                  <a:pt x="0" y="142"/>
                  <a:pt x="9" y="151"/>
                  <a:pt x="26" y="151"/>
                </a:cubicBezTo>
                <a:cubicBezTo>
                  <a:pt x="177" y="151"/>
                  <a:pt x="177" y="151"/>
                  <a:pt x="177" y="151"/>
                </a:cubicBezTo>
                <a:cubicBezTo>
                  <a:pt x="186" y="151"/>
                  <a:pt x="195" y="142"/>
                  <a:pt x="195" y="125"/>
                </a:cubicBezTo>
                <a:cubicBezTo>
                  <a:pt x="195" y="116"/>
                  <a:pt x="186" y="107"/>
                  <a:pt x="177" y="107"/>
                </a:cubicBezTo>
                <a:close/>
                <a:moveTo>
                  <a:pt x="177" y="204"/>
                </a:moveTo>
                <a:lnTo>
                  <a:pt x="177" y="204"/>
                </a:lnTo>
                <a:cubicBezTo>
                  <a:pt x="26" y="204"/>
                  <a:pt x="26" y="204"/>
                  <a:pt x="26" y="204"/>
                </a:cubicBezTo>
                <a:cubicBezTo>
                  <a:pt x="9" y="204"/>
                  <a:pt x="0" y="213"/>
                  <a:pt x="0" y="231"/>
                </a:cubicBezTo>
                <a:cubicBezTo>
                  <a:pt x="0" y="239"/>
                  <a:pt x="9" y="248"/>
                  <a:pt x="26" y="248"/>
                </a:cubicBezTo>
                <a:cubicBezTo>
                  <a:pt x="177" y="248"/>
                  <a:pt x="177" y="248"/>
                  <a:pt x="177" y="248"/>
                </a:cubicBezTo>
                <a:cubicBezTo>
                  <a:pt x="186" y="248"/>
                  <a:pt x="195" y="239"/>
                  <a:pt x="195" y="231"/>
                </a:cubicBezTo>
                <a:cubicBezTo>
                  <a:pt x="195" y="213"/>
                  <a:pt x="186" y="204"/>
                  <a:pt x="177" y="204"/>
                </a:cubicBezTo>
                <a:close/>
                <a:moveTo>
                  <a:pt x="479" y="107"/>
                </a:moveTo>
                <a:lnTo>
                  <a:pt x="479" y="107"/>
                </a:lnTo>
                <a:cubicBezTo>
                  <a:pt x="398" y="107"/>
                  <a:pt x="398" y="107"/>
                  <a:pt x="398" y="107"/>
                </a:cubicBezTo>
                <a:cubicBezTo>
                  <a:pt x="398" y="18"/>
                  <a:pt x="398" y="18"/>
                  <a:pt x="398" y="18"/>
                </a:cubicBezTo>
                <a:cubicBezTo>
                  <a:pt x="398" y="0"/>
                  <a:pt x="389" y="0"/>
                  <a:pt x="372" y="0"/>
                </a:cubicBezTo>
                <a:cubicBezTo>
                  <a:pt x="354" y="0"/>
                  <a:pt x="345" y="0"/>
                  <a:pt x="345" y="18"/>
                </a:cubicBezTo>
                <a:cubicBezTo>
                  <a:pt x="345" y="107"/>
                  <a:pt x="345" y="107"/>
                  <a:pt x="345" y="107"/>
                </a:cubicBezTo>
                <a:cubicBezTo>
                  <a:pt x="266" y="107"/>
                  <a:pt x="266" y="107"/>
                  <a:pt x="266" y="107"/>
                </a:cubicBezTo>
                <a:cubicBezTo>
                  <a:pt x="248" y="107"/>
                  <a:pt x="248" y="116"/>
                  <a:pt x="248" y="125"/>
                </a:cubicBezTo>
                <a:cubicBezTo>
                  <a:pt x="248" y="142"/>
                  <a:pt x="248" y="151"/>
                  <a:pt x="266" y="151"/>
                </a:cubicBezTo>
                <a:cubicBezTo>
                  <a:pt x="345" y="151"/>
                  <a:pt x="345" y="151"/>
                  <a:pt x="345" y="151"/>
                </a:cubicBezTo>
                <a:cubicBezTo>
                  <a:pt x="345" y="239"/>
                  <a:pt x="345" y="239"/>
                  <a:pt x="345" y="239"/>
                </a:cubicBezTo>
                <a:cubicBezTo>
                  <a:pt x="345" y="248"/>
                  <a:pt x="354" y="248"/>
                  <a:pt x="372" y="248"/>
                </a:cubicBezTo>
                <a:cubicBezTo>
                  <a:pt x="389" y="248"/>
                  <a:pt x="398" y="248"/>
                  <a:pt x="398" y="239"/>
                </a:cubicBezTo>
                <a:cubicBezTo>
                  <a:pt x="398" y="151"/>
                  <a:pt x="398" y="151"/>
                  <a:pt x="398" y="151"/>
                </a:cubicBezTo>
                <a:cubicBezTo>
                  <a:pt x="479" y="151"/>
                  <a:pt x="479" y="151"/>
                  <a:pt x="479" y="151"/>
                </a:cubicBezTo>
                <a:cubicBezTo>
                  <a:pt x="496" y="151"/>
                  <a:pt x="496" y="142"/>
                  <a:pt x="496" y="125"/>
                </a:cubicBezTo>
                <a:cubicBezTo>
                  <a:pt x="496" y="116"/>
                  <a:pt x="496" y="107"/>
                  <a:pt x="479" y="107"/>
                </a:cubicBezTo>
                <a:close/>
                <a:moveTo>
                  <a:pt x="177" y="0"/>
                </a:moveTo>
                <a:lnTo>
                  <a:pt x="177" y="0"/>
                </a:lnTo>
                <a:cubicBezTo>
                  <a:pt x="26" y="0"/>
                  <a:pt x="26" y="0"/>
                  <a:pt x="26" y="0"/>
                </a:cubicBezTo>
                <a:cubicBezTo>
                  <a:pt x="9" y="0"/>
                  <a:pt x="0" y="18"/>
                  <a:pt x="0" y="27"/>
                </a:cubicBezTo>
                <a:cubicBezTo>
                  <a:pt x="0" y="44"/>
                  <a:pt x="9" y="54"/>
                  <a:pt x="26" y="54"/>
                </a:cubicBezTo>
                <a:cubicBezTo>
                  <a:pt x="177" y="54"/>
                  <a:pt x="177" y="54"/>
                  <a:pt x="177" y="54"/>
                </a:cubicBezTo>
                <a:cubicBezTo>
                  <a:pt x="186" y="54"/>
                  <a:pt x="195" y="44"/>
                  <a:pt x="195" y="27"/>
                </a:cubicBezTo>
                <a:cubicBezTo>
                  <a:pt x="195" y="18"/>
                  <a:pt x="186" y="0"/>
                  <a:pt x="177" y="0"/>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7" name="Google Shape;437;p32"/>
          <p:cNvSpPr/>
          <p:nvPr/>
        </p:nvSpPr>
        <p:spPr>
          <a:xfrm>
            <a:off x="2230801" y="6053070"/>
            <a:ext cx="239258" cy="266388"/>
          </a:xfrm>
          <a:custGeom>
            <a:avLst/>
            <a:gdLst/>
            <a:ahLst/>
            <a:cxnLst/>
            <a:rect l="l" t="t" r="r" b="b"/>
            <a:pathLst>
              <a:path w="303" h="293" extrusionOk="0">
                <a:moveTo>
                  <a:pt x="89" y="0"/>
                </a:moveTo>
                <a:lnTo>
                  <a:pt x="89" y="0"/>
                </a:lnTo>
                <a:cubicBezTo>
                  <a:pt x="45" y="0"/>
                  <a:pt x="45" y="0"/>
                  <a:pt x="45" y="0"/>
                </a:cubicBezTo>
                <a:cubicBezTo>
                  <a:pt x="19" y="0"/>
                  <a:pt x="0" y="8"/>
                  <a:pt x="0" y="35"/>
                </a:cubicBezTo>
                <a:cubicBezTo>
                  <a:pt x="0" y="80"/>
                  <a:pt x="0" y="80"/>
                  <a:pt x="0" y="80"/>
                </a:cubicBezTo>
                <a:cubicBezTo>
                  <a:pt x="0" y="106"/>
                  <a:pt x="19" y="124"/>
                  <a:pt x="45" y="124"/>
                </a:cubicBezTo>
                <a:cubicBezTo>
                  <a:pt x="89" y="124"/>
                  <a:pt x="89" y="124"/>
                  <a:pt x="89" y="124"/>
                </a:cubicBezTo>
                <a:cubicBezTo>
                  <a:pt x="116" y="124"/>
                  <a:pt x="125" y="106"/>
                  <a:pt x="125" y="80"/>
                </a:cubicBezTo>
                <a:cubicBezTo>
                  <a:pt x="125" y="35"/>
                  <a:pt x="125" y="35"/>
                  <a:pt x="125" y="35"/>
                </a:cubicBezTo>
                <a:cubicBezTo>
                  <a:pt x="125" y="8"/>
                  <a:pt x="116" y="0"/>
                  <a:pt x="89" y="0"/>
                </a:cubicBezTo>
                <a:close/>
                <a:moveTo>
                  <a:pt x="257" y="0"/>
                </a:moveTo>
                <a:lnTo>
                  <a:pt x="257" y="0"/>
                </a:lnTo>
                <a:cubicBezTo>
                  <a:pt x="213" y="0"/>
                  <a:pt x="213" y="0"/>
                  <a:pt x="213" y="0"/>
                </a:cubicBezTo>
                <a:cubicBezTo>
                  <a:pt x="187" y="0"/>
                  <a:pt x="178" y="8"/>
                  <a:pt x="178" y="35"/>
                </a:cubicBezTo>
                <a:cubicBezTo>
                  <a:pt x="178" y="80"/>
                  <a:pt x="178" y="80"/>
                  <a:pt x="178" y="80"/>
                </a:cubicBezTo>
                <a:cubicBezTo>
                  <a:pt x="178" y="106"/>
                  <a:pt x="187" y="124"/>
                  <a:pt x="213" y="124"/>
                </a:cubicBezTo>
                <a:cubicBezTo>
                  <a:pt x="257" y="124"/>
                  <a:pt x="257" y="124"/>
                  <a:pt x="257" y="124"/>
                </a:cubicBezTo>
                <a:cubicBezTo>
                  <a:pt x="284" y="124"/>
                  <a:pt x="302" y="106"/>
                  <a:pt x="302" y="80"/>
                </a:cubicBezTo>
                <a:cubicBezTo>
                  <a:pt x="302" y="35"/>
                  <a:pt x="302" y="35"/>
                  <a:pt x="302" y="35"/>
                </a:cubicBezTo>
                <a:cubicBezTo>
                  <a:pt x="302" y="8"/>
                  <a:pt x="284" y="0"/>
                  <a:pt x="257" y="0"/>
                </a:cubicBezTo>
                <a:close/>
                <a:moveTo>
                  <a:pt x="89" y="168"/>
                </a:moveTo>
                <a:lnTo>
                  <a:pt x="89" y="168"/>
                </a:lnTo>
                <a:cubicBezTo>
                  <a:pt x="45" y="168"/>
                  <a:pt x="45" y="168"/>
                  <a:pt x="45" y="168"/>
                </a:cubicBezTo>
                <a:cubicBezTo>
                  <a:pt x="19" y="168"/>
                  <a:pt x="0" y="186"/>
                  <a:pt x="0" y="212"/>
                </a:cubicBezTo>
                <a:cubicBezTo>
                  <a:pt x="0" y="256"/>
                  <a:pt x="0" y="256"/>
                  <a:pt x="0" y="256"/>
                </a:cubicBezTo>
                <a:cubicBezTo>
                  <a:pt x="0" y="283"/>
                  <a:pt x="19" y="292"/>
                  <a:pt x="45" y="292"/>
                </a:cubicBezTo>
                <a:cubicBezTo>
                  <a:pt x="89" y="292"/>
                  <a:pt x="89" y="292"/>
                  <a:pt x="89" y="292"/>
                </a:cubicBezTo>
                <a:cubicBezTo>
                  <a:pt x="116" y="292"/>
                  <a:pt x="125" y="283"/>
                  <a:pt x="125" y="256"/>
                </a:cubicBezTo>
                <a:cubicBezTo>
                  <a:pt x="125" y="212"/>
                  <a:pt x="125" y="212"/>
                  <a:pt x="125" y="212"/>
                </a:cubicBezTo>
                <a:cubicBezTo>
                  <a:pt x="125" y="186"/>
                  <a:pt x="116" y="168"/>
                  <a:pt x="89" y="168"/>
                </a:cubicBezTo>
                <a:close/>
                <a:moveTo>
                  <a:pt x="257" y="168"/>
                </a:moveTo>
                <a:lnTo>
                  <a:pt x="257" y="168"/>
                </a:lnTo>
                <a:cubicBezTo>
                  <a:pt x="213" y="168"/>
                  <a:pt x="213" y="168"/>
                  <a:pt x="213" y="168"/>
                </a:cubicBezTo>
                <a:cubicBezTo>
                  <a:pt x="187" y="168"/>
                  <a:pt x="178" y="186"/>
                  <a:pt x="178" y="212"/>
                </a:cubicBezTo>
                <a:cubicBezTo>
                  <a:pt x="178" y="256"/>
                  <a:pt x="178" y="256"/>
                  <a:pt x="178" y="256"/>
                </a:cubicBezTo>
                <a:cubicBezTo>
                  <a:pt x="178" y="283"/>
                  <a:pt x="187" y="292"/>
                  <a:pt x="213" y="292"/>
                </a:cubicBezTo>
                <a:cubicBezTo>
                  <a:pt x="257" y="292"/>
                  <a:pt x="257" y="292"/>
                  <a:pt x="257" y="292"/>
                </a:cubicBezTo>
                <a:cubicBezTo>
                  <a:pt x="284" y="292"/>
                  <a:pt x="302" y="283"/>
                  <a:pt x="302" y="256"/>
                </a:cubicBezTo>
                <a:cubicBezTo>
                  <a:pt x="302" y="212"/>
                  <a:pt x="302" y="212"/>
                  <a:pt x="302" y="212"/>
                </a:cubicBezTo>
                <a:cubicBezTo>
                  <a:pt x="302" y="186"/>
                  <a:pt x="284" y="168"/>
                  <a:pt x="257" y="16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8" name="Google Shape;438;p32"/>
          <p:cNvSpPr/>
          <p:nvPr/>
        </p:nvSpPr>
        <p:spPr>
          <a:xfrm>
            <a:off x="3711349" y="6036658"/>
            <a:ext cx="335840" cy="218411"/>
          </a:xfrm>
          <a:custGeom>
            <a:avLst/>
            <a:gdLst/>
            <a:ahLst/>
            <a:cxnLst/>
            <a:rect l="l" t="t" r="r" b="b"/>
            <a:pathLst>
              <a:path w="427" h="240" extrusionOk="0">
                <a:moveTo>
                  <a:pt x="97" y="116"/>
                </a:moveTo>
                <a:lnTo>
                  <a:pt x="97" y="116"/>
                </a:lnTo>
                <a:cubicBezTo>
                  <a:pt x="355" y="116"/>
                  <a:pt x="355" y="116"/>
                  <a:pt x="355" y="116"/>
                </a:cubicBezTo>
                <a:cubicBezTo>
                  <a:pt x="355" y="239"/>
                  <a:pt x="355" y="239"/>
                  <a:pt x="355" y="239"/>
                </a:cubicBezTo>
                <a:cubicBezTo>
                  <a:pt x="426" y="239"/>
                  <a:pt x="426" y="239"/>
                  <a:pt x="426" y="239"/>
                </a:cubicBezTo>
                <a:cubicBezTo>
                  <a:pt x="426" y="98"/>
                  <a:pt x="426" y="98"/>
                  <a:pt x="426" y="98"/>
                </a:cubicBezTo>
                <a:cubicBezTo>
                  <a:pt x="426" y="71"/>
                  <a:pt x="400" y="45"/>
                  <a:pt x="372" y="45"/>
                </a:cubicBezTo>
                <a:cubicBezTo>
                  <a:pt x="97" y="45"/>
                  <a:pt x="97" y="45"/>
                  <a:pt x="97" y="45"/>
                </a:cubicBezTo>
                <a:cubicBezTo>
                  <a:pt x="97" y="0"/>
                  <a:pt x="97" y="0"/>
                  <a:pt x="97" y="0"/>
                </a:cubicBezTo>
                <a:cubicBezTo>
                  <a:pt x="0" y="80"/>
                  <a:pt x="0" y="80"/>
                  <a:pt x="0" y="80"/>
                </a:cubicBezTo>
                <a:cubicBezTo>
                  <a:pt x="97" y="160"/>
                  <a:pt x="97" y="160"/>
                  <a:pt x="97" y="160"/>
                </a:cubicBezTo>
                <a:lnTo>
                  <a:pt x="97" y="11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39" name="Google Shape;439;p32"/>
          <p:cNvSpPr/>
          <p:nvPr/>
        </p:nvSpPr>
        <p:spPr>
          <a:xfrm>
            <a:off x="638307" y="6070745"/>
            <a:ext cx="284257" cy="224724"/>
          </a:xfrm>
          <a:custGeom>
            <a:avLst/>
            <a:gdLst/>
            <a:ahLst/>
            <a:cxnLst/>
            <a:rect l="l" t="t" r="r" b="b"/>
            <a:pathLst>
              <a:path w="355" h="249" extrusionOk="0">
                <a:moveTo>
                  <a:pt x="53" y="204"/>
                </a:moveTo>
                <a:lnTo>
                  <a:pt x="53" y="204"/>
                </a:lnTo>
                <a:cubicBezTo>
                  <a:pt x="27" y="204"/>
                  <a:pt x="27" y="204"/>
                  <a:pt x="27" y="204"/>
                </a:cubicBezTo>
                <a:cubicBezTo>
                  <a:pt x="18" y="204"/>
                  <a:pt x="0" y="213"/>
                  <a:pt x="0" y="231"/>
                </a:cubicBezTo>
                <a:cubicBezTo>
                  <a:pt x="0" y="239"/>
                  <a:pt x="18" y="248"/>
                  <a:pt x="27" y="248"/>
                </a:cubicBezTo>
                <a:cubicBezTo>
                  <a:pt x="53" y="248"/>
                  <a:pt x="53" y="248"/>
                  <a:pt x="53" y="248"/>
                </a:cubicBezTo>
                <a:cubicBezTo>
                  <a:pt x="71" y="248"/>
                  <a:pt x="80" y="239"/>
                  <a:pt x="80" y="231"/>
                </a:cubicBezTo>
                <a:cubicBezTo>
                  <a:pt x="80" y="213"/>
                  <a:pt x="71" y="204"/>
                  <a:pt x="53" y="204"/>
                </a:cubicBezTo>
                <a:close/>
                <a:moveTo>
                  <a:pt x="53" y="107"/>
                </a:moveTo>
                <a:lnTo>
                  <a:pt x="53" y="107"/>
                </a:lnTo>
                <a:cubicBezTo>
                  <a:pt x="27" y="107"/>
                  <a:pt x="27" y="107"/>
                  <a:pt x="27" y="107"/>
                </a:cubicBezTo>
                <a:cubicBezTo>
                  <a:pt x="18" y="107"/>
                  <a:pt x="0" y="116"/>
                  <a:pt x="0" y="125"/>
                </a:cubicBezTo>
                <a:cubicBezTo>
                  <a:pt x="0" y="142"/>
                  <a:pt x="18" y="151"/>
                  <a:pt x="27" y="151"/>
                </a:cubicBezTo>
                <a:cubicBezTo>
                  <a:pt x="53" y="151"/>
                  <a:pt x="53" y="151"/>
                  <a:pt x="53" y="151"/>
                </a:cubicBezTo>
                <a:cubicBezTo>
                  <a:pt x="71" y="151"/>
                  <a:pt x="80" y="142"/>
                  <a:pt x="80" y="125"/>
                </a:cubicBezTo>
                <a:cubicBezTo>
                  <a:pt x="80" y="116"/>
                  <a:pt x="71" y="107"/>
                  <a:pt x="53" y="107"/>
                </a:cubicBezTo>
                <a:close/>
                <a:moveTo>
                  <a:pt x="53" y="0"/>
                </a:moveTo>
                <a:lnTo>
                  <a:pt x="53" y="0"/>
                </a:lnTo>
                <a:cubicBezTo>
                  <a:pt x="27" y="0"/>
                  <a:pt x="27" y="0"/>
                  <a:pt x="27" y="0"/>
                </a:cubicBezTo>
                <a:cubicBezTo>
                  <a:pt x="18" y="0"/>
                  <a:pt x="0" y="18"/>
                  <a:pt x="0" y="27"/>
                </a:cubicBezTo>
                <a:cubicBezTo>
                  <a:pt x="0" y="44"/>
                  <a:pt x="18" y="54"/>
                  <a:pt x="27" y="54"/>
                </a:cubicBezTo>
                <a:cubicBezTo>
                  <a:pt x="53" y="54"/>
                  <a:pt x="53" y="54"/>
                  <a:pt x="53" y="54"/>
                </a:cubicBezTo>
                <a:cubicBezTo>
                  <a:pt x="71" y="54"/>
                  <a:pt x="80" y="44"/>
                  <a:pt x="80" y="27"/>
                </a:cubicBezTo>
                <a:cubicBezTo>
                  <a:pt x="80" y="18"/>
                  <a:pt x="71" y="0"/>
                  <a:pt x="53" y="0"/>
                </a:cubicBezTo>
                <a:close/>
                <a:moveTo>
                  <a:pt x="151" y="54"/>
                </a:moveTo>
                <a:lnTo>
                  <a:pt x="151" y="54"/>
                </a:lnTo>
                <a:cubicBezTo>
                  <a:pt x="328" y="54"/>
                  <a:pt x="328" y="54"/>
                  <a:pt x="328" y="54"/>
                </a:cubicBezTo>
                <a:cubicBezTo>
                  <a:pt x="337" y="54"/>
                  <a:pt x="354" y="44"/>
                  <a:pt x="354" y="27"/>
                </a:cubicBezTo>
                <a:cubicBezTo>
                  <a:pt x="354" y="18"/>
                  <a:pt x="337" y="0"/>
                  <a:pt x="328" y="0"/>
                </a:cubicBezTo>
                <a:cubicBezTo>
                  <a:pt x="151" y="0"/>
                  <a:pt x="151" y="0"/>
                  <a:pt x="151" y="0"/>
                </a:cubicBezTo>
                <a:cubicBezTo>
                  <a:pt x="142" y="0"/>
                  <a:pt x="124" y="18"/>
                  <a:pt x="124" y="27"/>
                </a:cubicBezTo>
                <a:cubicBezTo>
                  <a:pt x="124" y="44"/>
                  <a:pt x="142" y="54"/>
                  <a:pt x="151" y="54"/>
                </a:cubicBezTo>
                <a:close/>
                <a:moveTo>
                  <a:pt x="328" y="107"/>
                </a:moveTo>
                <a:lnTo>
                  <a:pt x="328" y="107"/>
                </a:lnTo>
                <a:cubicBezTo>
                  <a:pt x="151" y="107"/>
                  <a:pt x="151" y="107"/>
                  <a:pt x="151" y="107"/>
                </a:cubicBezTo>
                <a:cubicBezTo>
                  <a:pt x="142" y="107"/>
                  <a:pt x="124" y="116"/>
                  <a:pt x="124" y="125"/>
                </a:cubicBezTo>
                <a:cubicBezTo>
                  <a:pt x="124" y="142"/>
                  <a:pt x="142" y="151"/>
                  <a:pt x="151" y="151"/>
                </a:cubicBezTo>
                <a:cubicBezTo>
                  <a:pt x="328" y="151"/>
                  <a:pt x="328" y="151"/>
                  <a:pt x="328" y="151"/>
                </a:cubicBezTo>
                <a:cubicBezTo>
                  <a:pt x="337" y="151"/>
                  <a:pt x="354" y="142"/>
                  <a:pt x="354" y="125"/>
                </a:cubicBezTo>
                <a:cubicBezTo>
                  <a:pt x="354" y="116"/>
                  <a:pt x="337" y="107"/>
                  <a:pt x="328" y="107"/>
                </a:cubicBezTo>
                <a:close/>
                <a:moveTo>
                  <a:pt x="328" y="204"/>
                </a:moveTo>
                <a:lnTo>
                  <a:pt x="328" y="204"/>
                </a:lnTo>
                <a:cubicBezTo>
                  <a:pt x="151" y="204"/>
                  <a:pt x="151" y="204"/>
                  <a:pt x="151" y="204"/>
                </a:cubicBezTo>
                <a:cubicBezTo>
                  <a:pt x="142" y="204"/>
                  <a:pt x="124" y="213"/>
                  <a:pt x="124" y="231"/>
                </a:cubicBezTo>
                <a:cubicBezTo>
                  <a:pt x="124" y="239"/>
                  <a:pt x="142" y="248"/>
                  <a:pt x="151" y="248"/>
                </a:cubicBezTo>
                <a:cubicBezTo>
                  <a:pt x="328" y="248"/>
                  <a:pt x="328" y="248"/>
                  <a:pt x="328" y="248"/>
                </a:cubicBezTo>
                <a:cubicBezTo>
                  <a:pt x="337" y="248"/>
                  <a:pt x="354" y="239"/>
                  <a:pt x="354" y="231"/>
                </a:cubicBezTo>
                <a:cubicBezTo>
                  <a:pt x="354" y="213"/>
                  <a:pt x="337" y="204"/>
                  <a:pt x="328" y="20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0" name="Google Shape;440;p32"/>
          <p:cNvSpPr/>
          <p:nvPr/>
        </p:nvSpPr>
        <p:spPr>
          <a:xfrm>
            <a:off x="10139495" y="4081692"/>
            <a:ext cx="351205" cy="369912"/>
          </a:xfrm>
          <a:custGeom>
            <a:avLst/>
            <a:gdLst/>
            <a:ahLst/>
            <a:cxnLst/>
            <a:rect l="l" t="t" r="r" b="b"/>
            <a:pathLst>
              <a:path w="444" h="409" extrusionOk="0">
                <a:moveTo>
                  <a:pt x="107" y="310"/>
                </a:moveTo>
                <a:lnTo>
                  <a:pt x="107" y="310"/>
                </a:lnTo>
                <a:cubicBezTo>
                  <a:pt x="54" y="248"/>
                  <a:pt x="54" y="159"/>
                  <a:pt x="115" y="97"/>
                </a:cubicBezTo>
                <a:cubicBezTo>
                  <a:pt x="142" y="71"/>
                  <a:pt x="168" y="62"/>
                  <a:pt x="195" y="53"/>
                </a:cubicBezTo>
                <a:cubicBezTo>
                  <a:pt x="195" y="0"/>
                  <a:pt x="195" y="0"/>
                  <a:pt x="195" y="0"/>
                </a:cubicBezTo>
                <a:cubicBezTo>
                  <a:pt x="151" y="9"/>
                  <a:pt x="115" y="27"/>
                  <a:pt x="80" y="62"/>
                </a:cubicBezTo>
                <a:cubicBezTo>
                  <a:pt x="0" y="142"/>
                  <a:pt x="0" y="266"/>
                  <a:pt x="71" y="346"/>
                </a:cubicBezTo>
                <a:cubicBezTo>
                  <a:pt x="36" y="390"/>
                  <a:pt x="36" y="390"/>
                  <a:pt x="36" y="390"/>
                </a:cubicBezTo>
                <a:cubicBezTo>
                  <a:pt x="168" y="399"/>
                  <a:pt x="168" y="399"/>
                  <a:pt x="168" y="399"/>
                </a:cubicBezTo>
                <a:cubicBezTo>
                  <a:pt x="168" y="257"/>
                  <a:pt x="168" y="257"/>
                  <a:pt x="168" y="257"/>
                </a:cubicBezTo>
                <a:lnTo>
                  <a:pt x="107" y="310"/>
                </a:lnTo>
                <a:close/>
                <a:moveTo>
                  <a:pt x="274" y="18"/>
                </a:moveTo>
                <a:lnTo>
                  <a:pt x="274" y="18"/>
                </a:lnTo>
                <a:cubicBezTo>
                  <a:pt x="274" y="159"/>
                  <a:pt x="274" y="159"/>
                  <a:pt x="274" y="159"/>
                </a:cubicBezTo>
                <a:cubicBezTo>
                  <a:pt x="337" y="97"/>
                  <a:pt x="337" y="97"/>
                  <a:pt x="337" y="97"/>
                </a:cubicBezTo>
                <a:cubicBezTo>
                  <a:pt x="390" y="159"/>
                  <a:pt x="390" y="257"/>
                  <a:pt x="328" y="319"/>
                </a:cubicBezTo>
                <a:cubicBezTo>
                  <a:pt x="311" y="337"/>
                  <a:pt x="274" y="355"/>
                  <a:pt x="248" y="355"/>
                </a:cubicBezTo>
                <a:cubicBezTo>
                  <a:pt x="248" y="408"/>
                  <a:pt x="248" y="408"/>
                  <a:pt x="248" y="408"/>
                </a:cubicBezTo>
                <a:cubicBezTo>
                  <a:pt x="293" y="408"/>
                  <a:pt x="337" y="381"/>
                  <a:pt x="364" y="355"/>
                </a:cubicBezTo>
                <a:cubicBezTo>
                  <a:pt x="443" y="275"/>
                  <a:pt x="443" y="142"/>
                  <a:pt x="372" y="62"/>
                </a:cubicBezTo>
                <a:cubicBezTo>
                  <a:pt x="417" y="18"/>
                  <a:pt x="417" y="18"/>
                  <a:pt x="417" y="18"/>
                </a:cubicBezTo>
                <a:lnTo>
                  <a:pt x="274" y="1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1" name="Google Shape;441;p32"/>
          <p:cNvSpPr/>
          <p:nvPr/>
        </p:nvSpPr>
        <p:spPr>
          <a:xfrm>
            <a:off x="13857874" y="5101794"/>
            <a:ext cx="395106" cy="299213"/>
          </a:xfrm>
          <a:custGeom>
            <a:avLst/>
            <a:gdLst/>
            <a:ahLst/>
            <a:cxnLst/>
            <a:rect l="l" t="t" r="r" b="b"/>
            <a:pathLst>
              <a:path w="497" h="329" extrusionOk="0">
                <a:moveTo>
                  <a:pt x="381" y="88"/>
                </a:moveTo>
                <a:lnTo>
                  <a:pt x="381" y="88"/>
                </a:lnTo>
                <a:cubicBezTo>
                  <a:pt x="372" y="88"/>
                  <a:pt x="363" y="88"/>
                  <a:pt x="355" y="97"/>
                </a:cubicBezTo>
                <a:cubicBezTo>
                  <a:pt x="346" y="44"/>
                  <a:pt x="293" y="0"/>
                  <a:pt x="230" y="0"/>
                </a:cubicBezTo>
                <a:cubicBezTo>
                  <a:pt x="159" y="0"/>
                  <a:pt x="97" y="62"/>
                  <a:pt x="97" y="132"/>
                </a:cubicBezTo>
                <a:cubicBezTo>
                  <a:pt x="97" y="132"/>
                  <a:pt x="97" y="141"/>
                  <a:pt x="97" y="150"/>
                </a:cubicBezTo>
                <a:cubicBezTo>
                  <a:pt x="97" y="150"/>
                  <a:pt x="97" y="150"/>
                  <a:pt x="89" y="150"/>
                </a:cubicBezTo>
                <a:cubicBezTo>
                  <a:pt x="44" y="150"/>
                  <a:pt x="0" y="185"/>
                  <a:pt x="0" y="238"/>
                </a:cubicBezTo>
                <a:cubicBezTo>
                  <a:pt x="0" y="283"/>
                  <a:pt x="44" y="328"/>
                  <a:pt x="89" y="328"/>
                </a:cubicBezTo>
                <a:cubicBezTo>
                  <a:pt x="381" y="328"/>
                  <a:pt x="381" y="328"/>
                  <a:pt x="381" y="328"/>
                </a:cubicBezTo>
                <a:cubicBezTo>
                  <a:pt x="443" y="328"/>
                  <a:pt x="496" y="275"/>
                  <a:pt x="496" y="203"/>
                </a:cubicBezTo>
                <a:cubicBezTo>
                  <a:pt x="496" y="141"/>
                  <a:pt x="443" y="88"/>
                  <a:pt x="381" y="88"/>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2" name="Google Shape;442;p32"/>
          <p:cNvSpPr/>
          <p:nvPr/>
        </p:nvSpPr>
        <p:spPr>
          <a:xfrm>
            <a:off x="14642597" y="5101794"/>
            <a:ext cx="395106" cy="299213"/>
          </a:xfrm>
          <a:custGeom>
            <a:avLst/>
            <a:gdLst/>
            <a:ahLst/>
            <a:cxnLst/>
            <a:rect l="l" t="t" r="r" b="b"/>
            <a:pathLst>
              <a:path w="498" h="329" extrusionOk="0">
                <a:moveTo>
                  <a:pt x="381" y="88"/>
                </a:moveTo>
                <a:lnTo>
                  <a:pt x="381" y="88"/>
                </a:lnTo>
                <a:cubicBezTo>
                  <a:pt x="372" y="88"/>
                  <a:pt x="364" y="88"/>
                  <a:pt x="355" y="97"/>
                </a:cubicBezTo>
                <a:cubicBezTo>
                  <a:pt x="346" y="44"/>
                  <a:pt x="293" y="0"/>
                  <a:pt x="231" y="0"/>
                </a:cubicBezTo>
                <a:cubicBezTo>
                  <a:pt x="160" y="0"/>
                  <a:pt x="98" y="62"/>
                  <a:pt x="98" y="132"/>
                </a:cubicBezTo>
                <a:cubicBezTo>
                  <a:pt x="98" y="132"/>
                  <a:pt x="98" y="141"/>
                  <a:pt x="98" y="150"/>
                </a:cubicBezTo>
                <a:cubicBezTo>
                  <a:pt x="98" y="150"/>
                  <a:pt x="98" y="150"/>
                  <a:pt x="89" y="150"/>
                </a:cubicBezTo>
                <a:cubicBezTo>
                  <a:pt x="45" y="150"/>
                  <a:pt x="0" y="185"/>
                  <a:pt x="0" y="238"/>
                </a:cubicBezTo>
                <a:cubicBezTo>
                  <a:pt x="0" y="283"/>
                  <a:pt x="45" y="328"/>
                  <a:pt x="89" y="328"/>
                </a:cubicBezTo>
                <a:cubicBezTo>
                  <a:pt x="213" y="328"/>
                  <a:pt x="213" y="328"/>
                  <a:pt x="213" y="328"/>
                </a:cubicBezTo>
                <a:cubicBezTo>
                  <a:pt x="213" y="230"/>
                  <a:pt x="213" y="230"/>
                  <a:pt x="213" y="230"/>
                </a:cubicBezTo>
                <a:cubicBezTo>
                  <a:pt x="160" y="230"/>
                  <a:pt x="160" y="230"/>
                  <a:pt x="160" y="230"/>
                </a:cubicBezTo>
                <a:cubicBezTo>
                  <a:pt x="249" y="115"/>
                  <a:pt x="249" y="115"/>
                  <a:pt x="249" y="115"/>
                </a:cubicBezTo>
                <a:cubicBezTo>
                  <a:pt x="337" y="230"/>
                  <a:pt x="337" y="230"/>
                  <a:pt x="337" y="230"/>
                </a:cubicBezTo>
                <a:cubicBezTo>
                  <a:pt x="284" y="230"/>
                  <a:pt x="284" y="230"/>
                  <a:pt x="284" y="230"/>
                </a:cubicBezTo>
                <a:cubicBezTo>
                  <a:pt x="284" y="328"/>
                  <a:pt x="284" y="328"/>
                  <a:pt x="284" y="328"/>
                </a:cubicBezTo>
                <a:cubicBezTo>
                  <a:pt x="381" y="328"/>
                  <a:pt x="381" y="328"/>
                  <a:pt x="381" y="328"/>
                </a:cubicBezTo>
                <a:cubicBezTo>
                  <a:pt x="443" y="328"/>
                  <a:pt x="497" y="275"/>
                  <a:pt x="497" y="203"/>
                </a:cubicBezTo>
                <a:cubicBezTo>
                  <a:pt x="497" y="141"/>
                  <a:pt x="443" y="88"/>
                  <a:pt x="381" y="88"/>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3" name="Google Shape;443;p32"/>
          <p:cNvSpPr/>
          <p:nvPr/>
        </p:nvSpPr>
        <p:spPr>
          <a:xfrm>
            <a:off x="13913848" y="4142292"/>
            <a:ext cx="283159" cy="414101"/>
          </a:xfrm>
          <a:custGeom>
            <a:avLst/>
            <a:gdLst/>
            <a:ahLst/>
            <a:cxnLst/>
            <a:rect l="l" t="t" r="r" b="b"/>
            <a:pathLst>
              <a:path w="355" h="453" extrusionOk="0">
                <a:moveTo>
                  <a:pt x="106" y="248"/>
                </a:moveTo>
                <a:lnTo>
                  <a:pt x="106" y="248"/>
                </a:lnTo>
                <a:cubicBezTo>
                  <a:pt x="248" y="248"/>
                  <a:pt x="248" y="248"/>
                  <a:pt x="248" y="248"/>
                </a:cubicBezTo>
                <a:cubicBezTo>
                  <a:pt x="248" y="204"/>
                  <a:pt x="248" y="204"/>
                  <a:pt x="248" y="204"/>
                </a:cubicBezTo>
                <a:cubicBezTo>
                  <a:pt x="106" y="204"/>
                  <a:pt x="106" y="204"/>
                  <a:pt x="106" y="204"/>
                </a:cubicBezTo>
                <a:lnTo>
                  <a:pt x="106" y="248"/>
                </a:lnTo>
                <a:close/>
                <a:moveTo>
                  <a:pt x="301" y="0"/>
                </a:moveTo>
                <a:lnTo>
                  <a:pt x="301" y="0"/>
                </a:lnTo>
                <a:cubicBezTo>
                  <a:pt x="53" y="0"/>
                  <a:pt x="53" y="0"/>
                  <a:pt x="53" y="0"/>
                </a:cubicBezTo>
                <a:cubicBezTo>
                  <a:pt x="26" y="0"/>
                  <a:pt x="0" y="26"/>
                  <a:pt x="0" y="53"/>
                </a:cubicBezTo>
                <a:cubicBezTo>
                  <a:pt x="0" y="399"/>
                  <a:pt x="0" y="399"/>
                  <a:pt x="0" y="399"/>
                </a:cubicBezTo>
                <a:cubicBezTo>
                  <a:pt x="0" y="425"/>
                  <a:pt x="26"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301" y="399"/>
                </a:moveTo>
                <a:lnTo>
                  <a:pt x="301" y="399"/>
                </a:lnTo>
                <a:cubicBezTo>
                  <a:pt x="53" y="399"/>
                  <a:pt x="53" y="399"/>
                  <a:pt x="53" y="399"/>
                </a:cubicBezTo>
                <a:cubicBezTo>
                  <a:pt x="53" y="53"/>
                  <a:pt x="53" y="53"/>
                  <a:pt x="53" y="53"/>
                </a:cubicBezTo>
                <a:cubicBezTo>
                  <a:pt x="301" y="53"/>
                  <a:pt x="301" y="53"/>
                  <a:pt x="301" y="53"/>
                </a:cubicBezTo>
                <a:lnTo>
                  <a:pt x="301" y="399"/>
                </a:lnTo>
                <a:close/>
                <a:moveTo>
                  <a:pt x="248" y="106"/>
                </a:moveTo>
                <a:lnTo>
                  <a:pt x="248" y="106"/>
                </a:lnTo>
                <a:cubicBezTo>
                  <a:pt x="106" y="106"/>
                  <a:pt x="106" y="106"/>
                  <a:pt x="106" y="106"/>
                </a:cubicBezTo>
                <a:cubicBezTo>
                  <a:pt x="106" y="151"/>
                  <a:pt x="106" y="151"/>
                  <a:pt x="106" y="151"/>
                </a:cubicBezTo>
                <a:cubicBezTo>
                  <a:pt x="248" y="151"/>
                  <a:pt x="248" y="151"/>
                  <a:pt x="248" y="151"/>
                </a:cubicBezTo>
                <a:lnTo>
                  <a:pt x="248" y="106"/>
                </a:lnTo>
                <a:close/>
                <a:moveTo>
                  <a:pt x="248" y="301"/>
                </a:moveTo>
                <a:lnTo>
                  <a:pt x="248" y="301"/>
                </a:lnTo>
                <a:cubicBezTo>
                  <a:pt x="106" y="301"/>
                  <a:pt x="106" y="301"/>
                  <a:pt x="106" y="301"/>
                </a:cubicBezTo>
                <a:cubicBezTo>
                  <a:pt x="106" y="345"/>
                  <a:pt x="106" y="345"/>
                  <a:pt x="106" y="345"/>
                </a:cubicBezTo>
                <a:cubicBezTo>
                  <a:pt x="248" y="345"/>
                  <a:pt x="248" y="345"/>
                  <a:pt x="248" y="345"/>
                </a:cubicBezTo>
                <a:lnTo>
                  <a:pt x="248" y="30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4" name="Google Shape;444;p32"/>
          <p:cNvSpPr/>
          <p:nvPr/>
        </p:nvSpPr>
        <p:spPr>
          <a:xfrm>
            <a:off x="2130929" y="2293990"/>
            <a:ext cx="395106" cy="363600"/>
          </a:xfrm>
          <a:custGeom>
            <a:avLst/>
            <a:gdLst/>
            <a:ahLst/>
            <a:cxnLst/>
            <a:rect l="l" t="t" r="r" b="b"/>
            <a:pathLst>
              <a:path w="497" h="400" extrusionOk="0">
                <a:moveTo>
                  <a:pt x="470" y="124"/>
                </a:moveTo>
                <a:lnTo>
                  <a:pt x="470" y="124"/>
                </a:lnTo>
                <a:cubicBezTo>
                  <a:pt x="26" y="124"/>
                  <a:pt x="26" y="124"/>
                  <a:pt x="26" y="124"/>
                </a:cubicBezTo>
                <a:cubicBezTo>
                  <a:pt x="0" y="124"/>
                  <a:pt x="0" y="133"/>
                  <a:pt x="0" y="151"/>
                </a:cubicBezTo>
                <a:cubicBezTo>
                  <a:pt x="18" y="372"/>
                  <a:pt x="18" y="372"/>
                  <a:pt x="18" y="372"/>
                </a:cubicBezTo>
                <a:cubicBezTo>
                  <a:pt x="18" y="381"/>
                  <a:pt x="26" y="399"/>
                  <a:pt x="44" y="399"/>
                </a:cubicBezTo>
                <a:cubicBezTo>
                  <a:pt x="452" y="399"/>
                  <a:pt x="452" y="399"/>
                  <a:pt x="452" y="399"/>
                </a:cubicBezTo>
                <a:cubicBezTo>
                  <a:pt x="470" y="399"/>
                  <a:pt x="470" y="381"/>
                  <a:pt x="479" y="372"/>
                </a:cubicBezTo>
                <a:cubicBezTo>
                  <a:pt x="496" y="151"/>
                  <a:pt x="496" y="151"/>
                  <a:pt x="496" y="151"/>
                </a:cubicBezTo>
                <a:cubicBezTo>
                  <a:pt x="496" y="133"/>
                  <a:pt x="496" y="124"/>
                  <a:pt x="470" y="124"/>
                </a:cubicBezTo>
                <a:close/>
                <a:moveTo>
                  <a:pt x="461" y="71"/>
                </a:moveTo>
                <a:lnTo>
                  <a:pt x="461" y="71"/>
                </a:lnTo>
                <a:cubicBezTo>
                  <a:pt x="452" y="62"/>
                  <a:pt x="443" y="53"/>
                  <a:pt x="426" y="53"/>
                </a:cubicBezTo>
                <a:cubicBezTo>
                  <a:pt x="257" y="53"/>
                  <a:pt x="257" y="53"/>
                  <a:pt x="257" y="53"/>
                </a:cubicBezTo>
                <a:cubicBezTo>
                  <a:pt x="239" y="53"/>
                  <a:pt x="222" y="44"/>
                  <a:pt x="213" y="36"/>
                </a:cubicBezTo>
                <a:cubicBezTo>
                  <a:pt x="204" y="18"/>
                  <a:pt x="204" y="18"/>
                  <a:pt x="204" y="18"/>
                </a:cubicBezTo>
                <a:cubicBezTo>
                  <a:pt x="186" y="8"/>
                  <a:pt x="169" y="0"/>
                  <a:pt x="160" y="0"/>
                </a:cubicBezTo>
                <a:cubicBezTo>
                  <a:pt x="79" y="0"/>
                  <a:pt x="79" y="0"/>
                  <a:pt x="79" y="0"/>
                </a:cubicBezTo>
                <a:cubicBezTo>
                  <a:pt x="62" y="0"/>
                  <a:pt x="53" y="8"/>
                  <a:pt x="44" y="27"/>
                </a:cubicBezTo>
                <a:cubicBezTo>
                  <a:pt x="44" y="89"/>
                  <a:pt x="44" y="89"/>
                  <a:pt x="44" y="89"/>
                </a:cubicBezTo>
                <a:cubicBezTo>
                  <a:pt x="461" y="89"/>
                  <a:pt x="461" y="89"/>
                  <a:pt x="461" y="89"/>
                </a:cubicBezTo>
                <a:lnTo>
                  <a:pt x="461" y="7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5" name="Google Shape;445;p32"/>
          <p:cNvSpPr/>
          <p:nvPr/>
        </p:nvSpPr>
        <p:spPr>
          <a:xfrm>
            <a:off x="7014868" y="2243490"/>
            <a:ext cx="394009" cy="363600"/>
          </a:xfrm>
          <a:custGeom>
            <a:avLst/>
            <a:gdLst/>
            <a:ahLst/>
            <a:cxnLst/>
            <a:rect l="l" t="t" r="r" b="b"/>
            <a:pathLst>
              <a:path w="497" h="400" extrusionOk="0">
                <a:moveTo>
                  <a:pt x="416" y="71"/>
                </a:moveTo>
                <a:lnTo>
                  <a:pt x="416" y="71"/>
                </a:lnTo>
                <a:cubicBezTo>
                  <a:pt x="416" y="53"/>
                  <a:pt x="398" y="53"/>
                  <a:pt x="398" y="53"/>
                </a:cubicBezTo>
                <a:cubicBezTo>
                  <a:pt x="97" y="53"/>
                  <a:pt x="97" y="53"/>
                  <a:pt x="97" y="53"/>
                </a:cubicBezTo>
                <a:cubicBezTo>
                  <a:pt x="97" y="53"/>
                  <a:pt x="71" y="53"/>
                  <a:pt x="71" y="71"/>
                </a:cubicBezTo>
                <a:cubicBezTo>
                  <a:pt x="71" y="98"/>
                  <a:pt x="71" y="98"/>
                  <a:pt x="71" y="98"/>
                </a:cubicBezTo>
                <a:cubicBezTo>
                  <a:pt x="416" y="98"/>
                  <a:pt x="416" y="98"/>
                  <a:pt x="416" y="98"/>
                </a:cubicBezTo>
                <a:lnTo>
                  <a:pt x="416" y="71"/>
                </a:lnTo>
                <a:close/>
                <a:moveTo>
                  <a:pt x="345" y="0"/>
                </a:moveTo>
                <a:lnTo>
                  <a:pt x="345" y="0"/>
                </a:lnTo>
                <a:cubicBezTo>
                  <a:pt x="150" y="0"/>
                  <a:pt x="150" y="0"/>
                  <a:pt x="150" y="0"/>
                </a:cubicBezTo>
                <a:cubicBezTo>
                  <a:pt x="150" y="0"/>
                  <a:pt x="124" y="0"/>
                  <a:pt x="124" y="27"/>
                </a:cubicBezTo>
                <a:cubicBezTo>
                  <a:pt x="372" y="27"/>
                  <a:pt x="372" y="27"/>
                  <a:pt x="372" y="27"/>
                </a:cubicBezTo>
                <a:cubicBezTo>
                  <a:pt x="372" y="0"/>
                  <a:pt x="345" y="0"/>
                  <a:pt x="345" y="0"/>
                </a:cubicBezTo>
                <a:close/>
                <a:moveTo>
                  <a:pt x="469" y="98"/>
                </a:moveTo>
                <a:lnTo>
                  <a:pt x="469" y="98"/>
                </a:lnTo>
                <a:cubicBezTo>
                  <a:pt x="451" y="80"/>
                  <a:pt x="451" y="80"/>
                  <a:pt x="451" y="80"/>
                </a:cubicBezTo>
                <a:cubicBezTo>
                  <a:pt x="451" y="124"/>
                  <a:pt x="451" y="124"/>
                  <a:pt x="451" y="124"/>
                </a:cubicBezTo>
                <a:cubicBezTo>
                  <a:pt x="44" y="124"/>
                  <a:pt x="44" y="124"/>
                  <a:pt x="44" y="124"/>
                </a:cubicBezTo>
                <a:cubicBezTo>
                  <a:pt x="44" y="80"/>
                  <a:pt x="44" y="80"/>
                  <a:pt x="44" y="80"/>
                </a:cubicBezTo>
                <a:cubicBezTo>
                  <a:pt x="44" y="80"/>
                  <a:pt x="44" y="80"/>
                  <a:pt x="26" y="98"/>
                </a:cubicBezTo>
                <a:cubicBezTo>
                  <a:pt x="8" y="115"/>
                  <a:pt x="0" y="115"/>
                  <a:pt x="8" y="151"/>
                </a:cubicBezTo>
                <a:cubicBezTo>
                  <a:pt x="8" y="177"/>
                  <a:pt x="44" y="346"/>
                  <a:pt x="44" y="372"/>
                </a:cubicBezTo>
                <a:cubicBezTo>
                  <a:pt x="53" y="399"/>
                  <a:pt x="71" y="399"/>
                  <a:pt x="71" y="399"/>
                </a:cubicBezTo>
                <a:cubicBezTo>
                  <a:pt x="416" y="399"/>
                  <a:pt x="416" y="399"/>
                  <a:pt x="416" y="399"/>
                </a:cubicBezTo>
                <a:cubicBezTo>
                  <a:pt x="416" y="399"/>
                  <a:pt x="443" y="399"/>
                  <a:pt x="451" y="372"/>
                </a:cubicBezTo>
                <a:cubicBezTo>
                  <a:pt x="451" y="346"/>
                  <a:pt x="487" y="177"/>
                  <a:pt x="487" y="151"/>
                </a:cubicBezTo>
                <a:cubicBezTo>
                  <a:pt x="496" y="115"/>
                  <a:pt x="487" y="115"/>
                  <a:pt x="469" y="98"/>
                </a:cubicBezTo>
                <a:close/>
                <a:moveTo>
                  <a:pt x="345" y="230"/>
                </a:moveTo>
                <a:lnTo>
                  <a:pt x="345" y="230"/>
                </a:lnTo>
                <a:cubicBezTo>
                  <a:pt x="345" y="230"/>
                  <a:pt x="345" y="257"/>
                  <a:pt x="319" y="257"/>
                </a:cubicBezTo>
                <a:cubicBezTo>
                  <a:pt x="177" y="257"/>
                  <a:pt x="177" y="257"/>
                  <a:pt x="177" y="257"/>
                </a:cubicBezTo>
                <a:cubicBezTo>
                  <a:pt x="150" y="257"/>
                  <a:pt x="150" y="230"/>
                  <a:pt x="150" y="230"/>
                </a:cubicBezTo>
                <a:cubicBezTo>
                  <a:pt x="150" y="186"/>
                  <a:pt x="150" y="186"/>
                  <a:pt x="150" y="186"/>
                </a:cubicBezTo>
                <a:cubicBezTo>
                  <a:pt x="186" y="186"/>
                  <a:pt x="186" y="186"/>
                  <a:pt x="186" y="186"/>
                </a:cubicBezTo>
                <a:cubicBezTo>
                  <a:pt x="186" y="221"/>
                  <a:pt x="186" y="221"/>
                  <a:pt x="186" y="221"/>
                </a:cubicBezTo>
                <a:cubicBezTo>
                  <a:pt x="309" y="221"/>
                  <a:pt x="309" y="221"/>
                  <a:pt x="309" y="221"/>
                </a:cubicBezTo>
                <a:cubicBezTo>
                  <a:pt x="309" y="186"/>
                  <a:pt x="309" y="186"/>
                  <a:pt x="309" y="186"/>
                </a:cubicBezTo>
                <a:cubicBezTo>
                  <a:pt x="345" y="186"/>
                  <a:pt x="345" y="186"/>
                  <a:pt x="345" y="186"/>
                </a:cubicBezTo>
                <a:lnTo>
                  <a:pt x="345" y="23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6" name="Google Shape;446;p32"/>
          <p:cNvSpPr/>
          <p:nvPr/>
        </p:nvSpPr>
        <p:spPr>
          <a:xfrm>
            <a:off x="1259501" y="4916207"/>
            <a:ext cx="295232" cy="438086"/>
          </a:xfrm>
          <a:custGeom>
            <a:avLst/>
            <a:gdLst/>
            <a:ahLst/>
            <a:cxnLst/>
            <a:rect l="l" t="t" r="r" b="b"/>
            <a:pathLst>
              <a:path w="373" h="480" extrusionOk="0">
                <a:moveTo>
                  <a:pt x="18" y="187"/>
                </a:moveTo>
                <a:lnTo>
                  <a:pt x="18" y="187"/>
                </a:lnTo>
                <a:cubicBezTo>
                  <a:pt x="53" y="435"/>
                  <a:pt x="53" y="435"/>
                  <a:pt x="53" y="435"/>
                </a:cubicBezTo>
                <a:cubicBezTo>
                  <a:pt x="53" y="444"/>
                  <a:pt x="106" y="479"/>
                  <a:pt x="186" y="479"/>
                </a:cubicBezTo>
                <a:cubicBezTo>
                  <a:pt x="266" y="479"/>
                  <a:pt x="319" y="444"/>
                  <a:pt x="319" y="435"/>
                </a:cubicBezTo>
                <a:cubicBezTo>
                  <a:pt x="354" y="187"/>
                  <a:pt x="354" y="187"/>
                  <a:pt x="354" y="187"/>
                </a:cubicBezTo>
                <a:cubicBezTo>
                  <a:pt x="310" y="213"/>
                  <a:pt x="247" y="222"/>
                  <a:pt x="186" y="222"/>
                </a:cubicBezTo>
                <a:cubicBezTo>
                  <a:pt x="124" y="222"/>
                  <a:pt x="62" y="213"/>
                  <a:pt x="18" y="187"/>
                </a:cubicBezTo>
                <a:close/>
                <a:moveTo>
                  <a:pt x="266" y="45"/>
                </a:moveTo>
                <a:lnTo>
                  <a:pt x="266" y="45"/>
                </a:lnTo>
                <a:cubicBezTo>
                  <a:pt x="239" y="18"/>
                  <a:pt x="239" y="18"/>
                  <a:pt x="239" y="18"/>
                </a:cubicBezTo>
                <a:cubicBezTo>
                  <a:pt x="239" y="9"/>
                  <a:pt x="231" y="0"/>
                  <a:pt x="212" y="0"/>
                </a:cubicBezTo>
                <a:cubicBezTo>
                  <a:pt x="159" y="0"/>
                  <a:pt x="159" y="0"/>
                  <a:pt x="159" y="0"/>
                </a:cubicBezTo>
                <a:cubicBezTo>
                  <a:pt x="141" y="0"/>
                  <a:pt x="133" y="9"/>
                  <a:pt x="133" y="18"/>
                </a:cubicBezTo>
                <a:cubicBezTo>
                  <a:pt x="106" y="45"/>
                  <a:pt x="106" y="45"/>
                  <a:pt x="106" y="45"/>
                </a:cubicBezTo>
                <a:cubicBezTo>
                  <a:pt x="44" y="53"/>
                  <a:pt x="0" y="81"/>
                  <a:pt x="0" y="107"/>
                </a:cubicBezTo>
                <a:cubicBezTo>
                  <a:pt x="0" y="151"/>
                  <a:pt x="80" y="178"/>
                  <a:pt x="186" y="178"/>
                </a:cubicBezTo>
                <a:cubicBezTo>
                  <a:pt x="292" y="178"/>
                  <a:pt x="372" y="151"/>
                  <a:pt x="372" y="107"/>
                </a:cubicBezTo>
                <a:cubicBezTo>
                  <a:pt x="372" y="81"/>
                  <a:pt x="328" y="53"/>
                  <a:pt x="266" y="45"/>
                </a:cubicBezTo>
                <a:close/>
                <a:moveTo>
                  <a:pt x="239" y="98"/>
                </a:moveTo>
                <a:lnTo>
                  <a:pt x="239" y="98"/>
                </a:lnTo>
                <a:cubicBezTo>
                  <a:pt x="203" y="63"/>
                  <a:pt x="203" y="63"/>
                  <a:pt x="203" y="63"/>
                </a:cubicBezTo>
                <a:cubicBezTo>
                  <a:pt x="168" y="63"/>
                  <a:pt x="168" y="63"/>
                  <a:pt x="168" y="63"/>
                </a:cubicBezTo>
                <a:cubicBezTo>
                  <a:pt x="133" y="98"/>
                  <a:pt x="133" y="98"/>
                  <a:pt x="133" y="98"/>
                </a:cubicBezTo>
                <a:cubicBezTo>
                  <a:pt x="88" y="98"/>
                  <a:pt x="88" y="98"/>
                  <a:pt x="88" y="98"/>
                </a:cubicBezTo>
                <a:cubicBezTo>
                  <a:pt x="88" y="98"/>
                  <a:pt x="141" y="45"/>
                  <a:pt x="141" y="36"/>
                </a:cubicBezTo>
                <a:cubicBezTo>
                  <a:pt x="150" y="28"/>
                  <a:pt x="150" y="28"/>
                  <a:pt x="159" y="28"/>
                </a:cubicBezTo>
                <a:cubicBezTo>
                  <a:pt x="212" y="28"/>
                  <a:pt x="212" y="28"/>
                  <a:pt x="212" y="28"/>
                </a:cubicBezTo>
                <a:cubicBezTo>
                  <a:pt x="222" y="28"/>
                  <a:pt x="222" y="28"/>
                  <a:pt x="231" y="36"/>
                </a:cubicBezTo>
                <a:cubicBezTo>
                  <a:pt x="231" y="45"/>
                  <a:pt x="284" y="98"/>
                  <a:pt x="284" y="98"/>
                </a:cubicBezTo>
                <a:lnTo>
                  <a:pt x="239"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7" name="Google Shape;447;p32"/>
          <p:cNvSpPr/>
          <p:nvPr/>
        </p:nvSpPr>
        <p:spPr>
          <a:xfrm>
            <a:off x="6907311" y="5886016"/>
            <a:ext cx="309498" cy="366125"/>
          </a:xfrm>
          <a:custGeom>
            <a:avLst/>
            <a:gdLst/>
            <a:ahLst/>
            <a:cxnLst/>
            <a:rect l="l" t="t" r="r" b="b"/>
            <a:pathLst>
              <a:path w="391" h="400" extrusionOk="0">
                <a:moveTo>
                  <a:pt x="328" y="0"/>
                </a:moveTo>
                <a:lnTo>
                  <a:pt x="328" y="0"/>
                </a:lnTo>
                <a:cubicBezTo>
                  <a:pt x="44" y="0"/>
                  <a:pt x="44" y="0"/>
                  <a:pt x="44" y="0"/>
                </a:cubicBezTo>
                <a:cubicBezTo>
                  <a:pt x="18" y="0"/>
                  <a:pt x="0" y="18"/>
                  <a:pt x="0" y="53"/>
                </a:cubicBezTo>
                <a:cubicBezTo>
                  <a:pt x="0" y="346"/>
                  <a:pt x="0" y="346"/>
                  <a:pt x="0" y="346"/>
                </a:cubicBezTo>
                <a:cubicBezTo>
                  <a:pt x="0" y="372"/>
                  <a:pt x="18" y="399"/>
                  <a:pt x="44" y="399"/>
                </a:cubicBezTo>
                <a:cubicBezTo>
                  <a:pt x="346" y="399"/>
                  <a:pt x="346" y="399"/>
                  <a:pt x="346" y="399"/>
                </a:cubicBezTo>
                <a:cubicBezTo>
                  <a:pt x="373" y="399"/>
                  <a:pt x="390" y="372"/>
                  <a:pt x="390" y="346"/>
                </a:cubicBezTo>
                <a:cubicBezTo>
                  <a:pt x="390" y="80"/>
                  <a:pt x="390" y="80"/>
                  <a:pt x="390" y="80"/>
                </a:cubicBezTo>
                <a:lnTo>
                  <a:pt x="328" y="0"/>
                </a:lnTo>
                <a:close/>
                <a:moveTo>
                  <a:pt x="292" y="151"/>
                </a:moveTo>
                <a:lnTo>
                  <a:pt x="292" y="151"/>
                </a:lnTo>
                <a:cubicBezTo>
                  <a:pt x="292" y="159"/>
                  <a:pt x="284" y="177"/>
                  <a:pt x="266" y="177"/>
                </a:cubicBezTo>
                <a:cubicBezTo>
                  <a:pt x="124" y="177"/>
                  <a:pt x="124" y="177"/>
                  <a:pt x="124" y="177"/>
                </a:cubicBezTo>
                <a:cubicBezTo>
                  <a:pt x="107" y="177"/>
                  <a:pt x="98" y="159"/>
                  <a:pt x="98" y="151"/>
                </a:cubicBezTo>
                <a:cubicBezTo>
                  <a:pt x="98" y="27"/>
                  <a:pt x="98" y="27"/>
                  <a:pt x="98" y="27"/>
                </a:cubicBezTo>
                <a:cubicBezTo>
                  <a:pt x="292" y="27"/>
                  <a:pt x="292" y="27"/>
                  <a:pt x="292" y="27"/>
                </a:cubicBezTo>
                <a:lnTo>
                  <a:pt x="292" y="151"/>
                </a:lnTo>
                <a:close/>
                <a:moveTo>
                  <a:pt x="266" y="53"/>
                </a:moveTo>
                <a:lnTo>
                  <a:pt x="266" y="53"/>
                </a:lnTo>
                <a:cubicBezTo>
                  <a:pt x="222" y="53"/>
                  <a:pt x="222" y="53"/>
                  <a:pt x="222" y="53"/>
                </a:cubicBezTo>
                <a:cubicBezTo>
                  <a:pt x="222" y="151"/>
                  <a:pt x="222" y="151"/>
                  <a:pt x="222" y="151"/>
                </a:cubicBezTo>
                <a:cubicBezTo>
                  <a:pt x="266" y="151"/>
                  <a:pt x="266" y="151"/>
                  <a:pt x="266" y="151"/>
                </a:cubicBezTo>
                <a:lnTo>
                  <a:pt x="266" y="53"/>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8" name="Google Shape;448;p32"/>
          <p:cNvSpPr/>
          <p:nvPr/>
        </p:nvSpPr>
        <p:spPr>
          <a:xfrm>
            <a:off x="5295062" y="5878441"/>
            <a:ext cx="395106" cy="381276"/>
          </a:xfrm>
          <a:custGeom>
            <a:avLst/>
            <a:gdLst/>
            <a:ahLst/>
            <a:cxnLst/>
            <a:rect l="l" t="t" r="r" b="b"/>
            <a:pathLst>
              <a:path w="498" h="418" extrusionOk="0">
                <a:moveTo>
                  <a:pt x="249" y="0"/>
                </a:moveTo>
                <a:lnTo>
                  <a:pt x="249" y="0"/>
                </a:lnTo>
                <a:cubicBezTo>
                  <a:pt x="115" y="115"/>
                  <a:pt x="115" y="115"/>
                  <a:pt x="115" y="115"/>
                </a:cubicBezTo>
                <a:cubicBezTo>
                  <a:pt x="204" y="115"/>
                  <a:pt x="204" y="115"/>
                  <a:pt x="204" y="115"/>
                </a:cubicBezTo>
                <a:cubicBezTo>
                  <a:pt x="204" y="248"/>
                  <a:pt x="204" y="248"/>
                  <a:pt x="204" y="248"/>
                </a:cubicBezTo>
                <a:cubicBezTo>
                  <a:pt x="293" y="248"/>
                  <a:pt x="293" y="248"/>
                  <a:pt x="293" y="248"/>
                </a:cubicBezTo>
                <a:cubicBezTo>
                  <a:pt x="293" y="115"/>
                  <a:pt x="293" y="115"/>
                  <a:pt x="293" y="115"/>
                </a:cubicBezTo>
                <a:cubicBezTo>
                  <a:pt x="381" y="115"/>
                  <a:pt x="381" y="115"/>
                  <a:pt x="381" y="115"/>
                </a:cubicBezTo>
                <a:lnTo>
                  <a:pt x="249" y="0"/>
                </a:lnTo>
                <a:close/>
                <a:moveTo>
                  <a:pt x="478" y="283"/>
                </a:moveTo>
                <a:lnTo>
                  <a:pt x="478" y="283"/>
                </a:lnTo>
                <a:cubicBezTo>
                  <a:pt x="399" y="230"/>
                  <a:pt x="399" y="230"/>
                  <a:pt x="399" y="230"/>
                </a:cubicBezTo>
                <a:cubicBezTo>
                  <a:pt x="355" y="230"/>
                  <a:pt x="355" y="230"/>
                  <a:pt x="355" y="230"/>
                </a:cubicBezTo>
                <a:cubicBezTo>
                  <a:pt x="434" y="292"/>
                  <a:pt x="434" y="292"/>
                  <a:pt x="434" y="292"/>
                </a:cubicBezTo>
                <a:cubicBezTo>
                  <a:pt x="346" y="292"/>
                  <a:pt x="346" y="292"/>
                  <a:pt x="346" y="292"/>
                </a:cubicBezTo>
                <a:cubicBezTo>
                  <a:pt x="346" y="292"/>
                  <a:pt x="346" y="292"/>
                  <a:pt x="346" y="301"/>
                </a:cubicBezTo>
                <a:cubicBezTo>
                  <a:pt x="319" y="355"/>
                  <a:pt x="319" y="355"/>
                  <a:pt x="319" y="355"/>
                </a:cubicBezTo>
                <a:cubicBezTo>
                  <a:pt x="178" y="355"/>
                  <a:pt x="178" y="355"/>
                  <a:pt x="178" y="355"/>
                </a:cubicBezTo>
                <a:cubicBezTo>
                  <a:pt x="151" y="301"/>
                  <a:pt x="151" y="301"/>
                  <a:pt x="151" y="301"/>
                </a:cubicBezTo>
                <a:cubicBezTo>
                  <a:pt x="151" y="292"/>
                  <a:pt x="151" y="292"/>
                  <a:pt x="151" y="292"/>
                </a:cubicBezTo>
                <a:cubicBezTo>
                  <a:pt x="62" y="292"/>
                  <a:pt x="62" y="292"/>
                  <a:pt x="62" y="292"/>
                </a:cubicBezTo>
                <a:cubicBezTo>
                  <a:pt x="142" y="230"/>
                  <a:pt x="142" y="230"/>
                  <a:pt x="142" y="230"/>
                </a:cubicBezTo>
                <a:cubicBezTo>
                  <a:pt x="98" y="230"/>
                  <a:pt x="98" y="230"/>
                  <a:pt x="98" y="230"/>
                </a:cubicBezTo>
                <a:cubicBezTo>
                  <a:pt x="18" y="283"/>
                  <a:pt x="18" y="283"/>
                  <a:pt x="18" y="283"/>
                </a:cubicBezTo>
                <a:cubicBezTo>
                  <a:pt x="9" y="292"/>
                  <a:pt x="0" y="301"/>
                  <a:pt x="0" y="320"/>
                </a:cubicBezTo>
                <a:cubicBezTo>
                  <a:pt x="18" y="399"/>
                  <a:pt x="18" y="399"/>
                  <a:pt x="18" y="399"/>
                </a:cubicBezTo>
                <a:cubicBezTo>
                  <a:pt x="18" y="408"/>
                  <a:pt x="36" y="417"/>
                  <a:pt x="45" y="417"/>
                </a:cubicBezTo>
                <a:cubicBezTo>
                  <a:pt x="452" y="417"/>
                  <a:pt x="452" y="417"/>
                  <a:pt x="452" y="417"/>
                </a:cubicBezTo>
                <a:cubicBezTo>
                  <a:pt x="461" y="417"/>
                  <a:pt x="478" y="408"/>
                  <a:pt x="478" y="399"/>
                </a:cubicBezTo>
                <a:cubicBezTo>
                  <a:pt x="497" y="320"/>
                  <a:pt x="497" y="320"/>
                  <a:pt x="497" y="320"/>
                </a:cubicBezTo>
                <a:cubicBezTo>
                  <a:pt x="497" y="301"/>
                  <a:pt x="487" y="292"/>
                  <a:pt x="478" y="28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49" name="Google Shape;449;p32"/>
          <p:cNvSpPr/>
          <p:nvPr/>
        </p:nvSpPr>
        <p:spPr>
          <a:xfrm>
            <a:off x="6078687" y="5878441"/>
            <a:ext cx="395106" cy="381276"/>
          </a:xfrm>
          <a:custGeom>
            <a:avLst/>
            <a:gdLst/>
            <a:ahLst/>
            <a:cxnLst/>
            <a:rect l="l" t="t" r="r" b="b"/>
            <a:pathLst>
              <a:path w="497" h="418" extrusionOk="0">
                <a:moveTo>
                  <a:pt x="479" y="283"/>
                </a:moveTo>
                <a:lnTo>
                  <a:pt x="479" y="283"/>
                </a:lnTo>
                <a:cubicBezTo>
                  <a:pt x="398" y="230"/>
                  <a:pt x="398" y="230"/>
                  <a:pt x="398" y="230"/>
                </a:cubicBezTo>
                <a:cubicBezTo>
                  <a:pt x="354" y="230"/>
                  <a:pt x="354" y="230"/>
                  <a:pt x="354" y="230"/>
                </a:cubicBezTo>
                <a:cubicBezTo>
                  <a:pt x="434" y="292"/>
                  <a:pt x="434" y="292"/>
                  <a:pt x="434" y="292"/>
                </a:cubicBezTo>
                <a:cubicBezTo>
                  <a:pt x="345" y="292"/>
                  <a:pt x="345" y="292"/>
                  <a:pt x="345" y="292"/>
                </a:cubicBezTo>
                <a:cubicBezTo>
                  <a:pt x="345" y="292"/>
                  <a:pt x="345" y="292"/>
                  <a:pt x="345" y="301"/>
                </a:cubicBezTo>
                <a:cubicBezTo>
                  <a:pt x="319" y="355"/>
                  <a:pt x="319" y="355"/>
                  <a:pt x="319" y="355"/>
                </a:cubicBezTo>
                <a:cubicBezTo>
                  <a:pt x="177" y="355"/>
                  <a:pt x="177" y="355"/>
                  <a:pt x="177" y="355"/>
                </a:cubicBezTo>
                <a:cubicBezTo>
                  <a:pt x="151" y="301"/>
                  <a:pt x="151" y="301"/>
                  <a:pt x="151" y="301"/>
                </a:cubicBezTo>
                <a:cubicBezTo>
                  <a:pt x="151" y="292"/>
                  <a:pt x="151" y="292"/>
                  <a:pt x="151" y="292"/>
                </a:cubicBezTo>
                <a:cubicBezTo>
                  <a:pt x="62" y="292"/>
                  <a:pt x="62" y="292"/>
                  <a:pt x="62" y="292"/>
                </a:cubicBezTo>
                <a:cubicBezTo>
                  <a:pt x="141" y="230"/>
                  <a:pt x="141" y="230"/>
                  <a:pt x="141" y="230"/>
                </a:cubicBezTo>
                <a:cubicBezTo>
                  <a:pt x="97" y="230"/>
                  <a:pt x="97" y="230"/>
                  <a:pt x="97" y="230"/>
                </a:cubicBezTo>
                <a:cubicBezTo>
                  <a:pt x="17" y="283"/>
                  <a:pt x="17" y="283"/>
                  <a:pt x="17" y="283"/>
                </a:cubicBezTo>
                <a:cubicBezTo>
                  <a:pt x="9" y="292"/>
                  <a:pt x="0" y="301"/>
                  <a:pt x="0" y="320"/>
                </a:cubicBezTo>
                <a:cubicBezTo>
                  <a:pt x="17" y="399"/>
                  <a:pt x="17" y="399"/>
                  <a:pt x="17" y="399"/>
                </a:cubicBezTo>
                <a:cubicBezTo>
                  <a:pt x="17" y="408"/>
                  <a:pt x="35" y="417"/>
                  <a:pt x="44" y="417"/>
                </a:cubicBezTo>
                <a:cubicBezTo>
                  <a:pt x="451" y="417"/>
                  <a:pt x="451" y="417"/>
                  <a:pt x="451" y="417"/>
                </a:cubicBezTo>
                <a:cubicBezTo>
                  <a:pt x="460" y="417"/>
                  <a:pt x="479" y="408"/>
                  <a:pt x="479" y="399"/>
                </a:cubicBezTo>
                <a:cubicBezTo>
                  <a:pt x="496" y="320"/>
                  <a:pt x="496" y="320"/>
                  <a:pt x="496" y="320"/>
                </a:cubicBezTo>
                <a:cubicBezTo>
                  <a:pt x="496" y="301"/>
                  <a:pt x="487" y="292"/>
                  <a:pt x="479" y="283"/>
                </a:cubicBezTo>
                <a:close/>
                <a:moveTo>
                  <a:pt x="381" y="124"/>
                </a:moveTo>
                <a:lnTo>
                  <a:pt x="381" y="124"/>
                </a:lnTo>
                <a:cubicBezTo>
                  <a:pt x="292" y="124"/>
                  <a:pt x="292" y="124"/>
                  <a:pt x="292" y="124"/>
                </a:cubicBezTo>
                <a:cubicBezTo>
                  <a:pt x="292" y="0"/>
                  <a:pt x="292" y="0"/>
                  <a:pt x="292" y="0"/>
                </a:cubicBezTo>
                <a:cubicBezTo>
                  <a:pt x="204" y="0"/>
                  <a:pt x="204" y="0"/>
                  <a:pt x="204" y="0"/>
                </a:cubicBezTo>
                <a:cubicBezTo>
                  <a:pt x="204" y="124"/>
                  <a:pt x="204" y="124"/>
                  <a:pt x="204" y="124"/>
                </a:cubicBezTo>
                <a:cubicBezTo>
                  <a:pt x="115" y="124"/>
                  <a:pt x="115" y="124"/>
                  <a:pt x="115" y="124"/>
                </a:cubicBezTo>
                <a:cubicBezTo>
                  <a:pt x="248" y="248"/>
                  <a:pt x="248" y="248"/>
                  <a:pt x="248" y="248"/>
                </a:cubicBezTo>
                <a:lnTo>
                  <a:pt x="381" y="12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0" name="Google Shape;450;p32"/>
          <p:cNvSpPr/>
          <p:nvPr/>
        </p:nvSpPr>
        <p:spPr>
          <a:xfrm>
            <a:off x="14697472" y="4142292"/>
            <a:ext cx="284257" cy="414101"/>
          </a:xfrm>
          <a:custGeom>
            <a:avLst/>
            <a:gdLst/>
            <a:ahLst/>
            <a:cxnLst/>
            <a:rect l="l" t="t" r="r" b="b"/>
            <a:pathLst>
              <a:path w="355" h="453" extrusionOk="0">
                <a:moveTo>
                  <a:pt x="301" y="0"/>
                </a:moveTo>
                <a:lnTo>
                  <a:pt x="301" y="0"/>
                </a:lnTo>
                <a:cubicBezTo>
                  <a:pt x="53" y="0"/>
                  <a:pt x="53" y="0"/>
                  <a:pt x="53" y="0"/>
                </a:cubicBezTo>
                <a:cubicBezTo>
                  <a:pt x="27" y="0"/>
                  <a:pt x="0" y="26"/>
                  <a:pt x="0" y="53"/>
                </a:cubicBezTo>
                <a:cubicBezTo>
                  <a:pt x="0" y="399"/>
                  <a:pt x="0" y="399"/>
                  <a:pt x="0" y="399"/>
                </a:cubicBezTo>
                <a:cubicBezTo>
                  <a:pt x="0" y="425"/>
                  <a:pt x="27"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71" y="106"/>
                </a:moveTo>
                <a:lnTo>
                  <a:pt x="71" y="106"/>
                </a:lnTo>
                <a:cubicBezTo>
                  <a:pt x="284" y="106"/>
                  <a:pt x="284" y="106"/>
                  <a:pt x="284" y="106"/>
                </a:cubicBezTo>
                <a:cubicBezTo>
                  <a:pt x="284" y="151"/>
                  <a:pt x="284" y="151"/>
                  <a:pt x="284" y="151"/>
                </a:cubicBezTo>
                <a:cubicBezTo>
                  <a:pt x="71" y="151"/>
                  <a:pt x="71" y="151"/>
                  <a:pt x="71" y="151"/>
                </a:cubicBezTo>
                <a:lnTo>
                  <a:pt x="71" y="106"/>
                </a:lnTo>
                <a:close/>
                <a:moveTo>
                  <a:pt x="284" y="345"/>
                </a:moveTo>
                <a:lnTo>
                  <a:pt x="284" y="345"/>
                </a:lnTo>
                <a:cubicBezTo>
                  <a:pt x="71" y="345"/>
                  <a:pt x="71" y="345"/>
                  <a:pt x="71" y="345"/>
                </a:cubicBezTo>
                <a:cubicBezTo>
                  <a:pt x="71" y="301"/>
                  <a:pt x="71" y="301"/>
                  <a:pt x="71" y="301"/>
                </a:cubicBezTo>
                <a:cubicBezTo>
                  <a:pt x="284" y="301"/>
                  <a:pt x="284" y="301"/>
                  <a:pt x="284" y="301"/>
                </a:cubicBezTo>
                <a:lnTo>
                  <a:pt x="284" y="345"/>
                </a:lnTo>
                <a:close/>
                <a:moveTo>
                  <a:pt x="284" y="248"/>
                </a:moveTo>
                <a:lnTo>
                  <a:pt x="284" y="248"/>
                </a:lnTo>
                <a:cubicBezTo>
                  <a:pt x="71" y="248"/>
                  <a:pt x="71" y="248"/>
                  <a:pt x="71" y="248"/>
                </a:cubicBezTo>
                <a:cubicBezTo>
                  <a:pt x="71" y="204"/>
                  <a:pt x="71" y="204"/>
                  <a:pt x="71" y="204"/>
                </a:cubicBezTo>
                <a:cubicBezTo>
                  <a:pt x="284" y="204"/>
                  <a:pt x="284" y="204"/>
                  <a:pt x="284" y="204"/>
                </a:cubicBezTo>
                <a:lnTo>
                  <a:pt x="284" y="24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1" name="Google Shape;451;p32"/>
          <p:cNvSpPr/>
          <p:nvPr/>
        </p:nvSpPr>
        <p:spPr>
          <a:xfrm>
            <a:off x="7670085" y="5892327"/>
            <a:ext cx="351205" cy="343399"/>
          </a:xfrm>
          <a:custGeom>
            <a:avLst/>
            <a:gdLst/>
            <a:ahLst/>
            <a:cxnLst/>
            <a:rect l="l" t="t" r="r" b="b"/>
            <a:pathLst>
              <a:path w="444" h="374" extrusionOk="0">
                <a:moveTo>
                  <a:pt x="434" y="213"/>
                </a:moveTo>
                <a:lnTo>
                  <a:pt x="434" y="213"/>
                </a:lnTo>
                <a:cubicBezTo>
                  <a:pt x="364" y="28"/>
                  <a:pt x="364" y="28"/>
                  <a:pt x="364" y="28"/>
                </a:cubicBezTo>
                <a:cubicBezTo>
                  <a:pt x="355" y="10"/>
                  <a:pt x="337" y="0"/>
                  <a:pt x="319" y="0"/>
                </a:cubicBezTo>
                <a:cubicBezTo>
                  <a:pt x="274" y="0"/>
                  <a:pt x="274" y="0"/>
                  <a:pt x="274" y="0"/>
                </a:cubicBezTo>
                <a:cubicBezTo>
                  <a:pt x="283" y="107"/>
                  <a:pt x="283" y="107"/>
                  <a:pt x="283" y="107"/>
                </a:cubicBezTo>
                <a:cubicBezTo>
                  <a:pt x="346" y="107"/>
                  <a:pt x="346" y="107"/>
                  <a:pt x="346" y="107"/>
                </a:cubicBezTo>
                <a:cubicBezTo>
                  <a:pt x="221" y="213"/>
                  <a:pt x="221" y="213"/>
                  <a:pt x="221" y="213"/>
                </a:cubicBezTo>
                <a:cubicBezTo>
                  <a:pt x="98" y="107"/>
                  <a:pt x="98" y="107"/>
                  <a:pt x="98" y="107"/>
                </a:cubicBezTo>
                <a:cubicBezTo>
                  <a:pt x="160" y="107"/>
                  <a:pt x="160" y="107"/>
                  <a:pt x="160" y="107"/>
                </a:cubicBezTo>
                <a:cubicBezTo>
                  <a:pt x="168" y="0"/>
                  <a:pt x="168" y="0"/>
                  <a:pt x="168" y="0"/>
                </a:cubicBezTo>
                <a:cubicBezTo>
                  <a:pt x="124" y="0"/>
                  <a:pt x="124" y="0"/>
                  <a:pt x="124" y="0"/>
                </a:cubicBezTo>
                <a:cubicBezTo>
                  <a:pt x="107" y="0"/>
                  <a:pt x="89" y="10"/>
                  <a:pt x="89" y="28"/>
                </a:cubicBezTo>
                <a:cubicBezTo>
                  <a:pt x="9" y="213"/>
                  <a:pt x="9" y="213"/>
                  <a:pt x="9" y="213"/>
                </a:cubicBezTo>
                <a:cubicBezTo>
                  <a:pt x="0" y="222"/>
                  <a:pt x="0" y="249"/>
                  <a:pt x="0" y="258"/>
                </a:cubicBezTo>
                <a:cubicBezTo>
                  <a:pt x="18" y="356"/>
                  <a:pt x="18" y="356"/>
                  <a:pt x="18" y="356"/>
                </a:cubicBezTo>
                <a:cubicBezTo>
                  <a:pt x="18" y="364"/>
                  <a:pt x="36" y="373"/>
                  <a:pt x="45" y="373"/>
                </a:cubicBezTo>
                <a:cubicBezTo>
                  <a:pt x="399" y="373"/>
                  <a:pt x="399" y="373"/>
                  <a:pt x="399" y="373"/>
                </a:cubicBezTo>
                <a:cubicBezTo>
                  <a:pt x="408" y="373"/>
                  <a:pt x="426" y="364"/>
                  <a:pt x="426" y="356"/>
                </a:cubicBezTo>
                <a:cubicBezTo>
                  <a:pt x="443" y="258"/>
                  <a:pt x="443" y="258"/>
                  <a:pt x="443" y="258"/>
                </a:cubicBezTo>
                <a:cubicBezTo>
                  <a:pt x="443" y="249"/>
                  <a:pt x="443" y="222"/>
                  <a:pt x="434" y="213"/>
                </a:cubicBezTo>
                <a:close/>
                <a:moveTo>
                  <a:pt x="408" y="275"/>
                </a:moveTo>
                <a:lnTo>
                  <a:pt x="408" y="275"/>
                </a:lnTo>
                <a:cubicBezTo>
                  <a:pt x="399" y="311"/>
                  <a:pt x="399" y="311"/>
                  <a:pt x="399" y="311"/>
                </a:cubicBezTo>
                <a:cubicBezTo>
                  <a:pt x="399" y="329"/>
                  <a:pt x="381" y="338"/>
                  <a:pt x="372" y="338"/>
                </a:cubicBezTo>
                <a:cubicBezTo>
                  <a:pt x="71" y="338"/>
                  <a:pt x="71" y="338"/>
                  <a:pt x="71" y="338"/>
                </a:cubicBezTo>
                <a:cubicBezTo>
                  <a:pt x="62" y="338"/>
                  <a:pt x="45" y="329"/>
                  <a:pt x="45" y="311"/>
                </a:cubicBezTo>
                <a:cubicBezTo>
                  <a:pt x="45" y="275"/>
                  <a:pt x="45" y="275"/>
                  <a:pt x="45" y="275"/>
                </a:cubicBezTo>
                <a:cubicBezTo>
                  <a:pt x="36" y="266"/>
                  <a:pt x="45" y="249"/>
                  <a:pt x="62" y="249"/>
                </a:cubicBezTo>
                <a:cubicBezTo>
                  <a:pt x="381" y="249"/>
                  <a:pt x="381" y="249"/>
                  <a:pt x="381" y="249"/>
                </a:cubicBezTo>
                <a:cubicBezTo>
                  <a:pt x="399" y="249"/>
                  <a:pt x="408" y="266"/>
                  <a:pt x="408" y="27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2" name="Google Shape;452;p32"/>
          <p:cNvSpPr/>
          <p:nvPr/>
        </p:nvSpPr>
        <p:spPr>
          <a:xfrm>
            <a:off x="4468634" y="5989944"/>
            <a:ext cx="391812" cy="305525"/>
          </a:xfrm>
          <a:custGeom>
            <a:avLst/>
            <a:gdLst/>
            <a:ahLst/>
            <a:cxnLst/>
            <a:rect l="l" t="t" r="r" b="b"/>
            <a:pathLst>
              <a:path w="497" h="337" extrusionOk="0">
                <a:moveTo>
                  <a:pt x="345" y="53"/>
                </a:moveTo>
                <a:lnTo>
                  <a:pt x="97" y="53"/>
                </a:lnTo>
                <a:lnTo>
                  <a:pt x="97" y="0"/>
                </a:lnTo>
                <a:lnTo>
                  <a:pt x="0" y="88"/>
                </a:lnTo>
                <a:lnTo>
                  <a:pt x="97" y="169"/>
                </a:lnTo>
                <a:lnTo>
                  <a:pt x="97" y="124"/>
                </a:lnTo>
                <a:lnTo>
                  <a:pt x="345" y="124"/>
                </a:lnTo>
                <a:lnTo>
                  <a:pt x="345" y="53"/>
                </a:lnTo>
                <a:close/>
                <a:moveTo>
                  <a:pt x="496" y="257"/>
                </a:moveTo>
                <a:lnTo>
                  <a:pt x="398" y="177"/>
                </a:lnTo>
                <a:lnTo>
                  <a:pt x="398" y="222"/>
                </a:lnTo>
                <a:lnTo>
                  <a:pt x="150" y="222"/>
                </a:lnTo>
                <a:lnTo>
                  <a:pt x="150" y="292"/>
                </a:lnTo>
                <a:lnTo>
                  <a:pt x="398" y="292"/>
                </a:lnTo>
                <a:lnTo>
                  <a:pt x="398" y="336"/>
                </a:lnTo>
                <a:lnTo>
                  <a:pt x="496" y="25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3" name="Google Shape;453;p32"/>
          <p:cNvSpPr/>
          <p:nvPr/>
        </p:nvSpPr>
        <p:spPr>
          <a:xfrm>
            <a:off x="13208146" y="3125979"/>
            <a:ext cx="392910" cy="450711"/>
          </a:xfrm>
          <a:custGeom>
            <a:avLst/>
            <a:gdLst/>
            <a:ahLst/>
            <a:cxnLst/>
            <a:rect l="l" t="t" r="r" b="b"/>
            <a:pathLst>
              <a:path w="480" h="479" extrusionOk="0">
                <a:moveTo>
                  <a:pt x="240" y="0"/>
                </a:moveTo>
                <a:lnTo>
                  <a:pt x="240" y="0"/>
                </a:lnTo>
                <a:cubicBezTo>
                  <a:pt x="107" y="0"/>
                  <a:pt x="0" y="106"/>
                  <a:pt x="0" y="239"/>
                </a:cubicBezTo>
                <a:cubicBezTo>
                  <a:pt x="0" y="372"/>
                  <a:pt x="107" y="478"/>
                  <a:pt x="240" y="478"/>
                </a:cubicBezTo>
                <a:cubicBezTo>
                  <a:pt x="372" y="478"/>
                  <a:pt x="479" y="372"/>
                  <a:pt x="479" y="239"/>
                </a:cubicBezTo>
                <a:cubicBezTo>
                  <a:pt x="479" y="106"/>
                  <a:pt x="372" y="0"/>
                  <a:pt x="240" y="0"/>
                </a:cubicBezTo>
                <a:close/>
                <a:moveTo>
                  <a:pt x="364" y="115"/>
                </a:moveTo>
                <a:lnTo>
                  <a:pt x="364" y="115"/>
                </a:lnTo>
                <a:close/>
                <a:moveTo>
                  <a:pt x="62" y="239"/>
                </a:moveTo>
                <a:lnTo>
                  <a:pt x="62" y="239"/>
                </a:lnTo>
                <a:cubicBezTo>
                  <a:pt x="62" y="141"/>
                  <a:pt x="142" y="62"/>
                  <a:pt x="240" y="62"/>
                </a:cubicBezTo>
                <a:cubicBezTo>
                  <a:pt x="284" y="62"/>
                  <a:pt x="319" y="79"/>
                  <a:pt x="355" y="97"/>
                </a:cubicBezTo>
                <a:cubicBezTo>
                  <a:pt x="98" y="354"/>
                  <a:pt x="98" y="354"/>
                  <a:pt x="98" y="354"/>
                </a:cubicBezTo>
                <a:cubicBezTo>
                  <a:pt x="71" y="328"/>
                  <a:pt x="62" y="283"/>
                  <a:pt x="62" y="239"/>
                </a:cubicBezTo>
                <a:close/>
                <a:moveTo>
                  <a:pt x="107" y="372"/>
                </a:moveTo>
                <a:lnTo>
                  <a:pt x="107" y="372"/>
                </a:lnTo>
                <a:close/>
                <a:moveTo>
                  <a:pt x="240" y="425"/>
                </a:moveTo>
                <a:lnTo>
                  <a:pt x="240" y="425"/>
                </a:lnTo>
                <a:cubicBezTo>
                  <a:pt x="195" y="425"/>
                  <a:pt x="160" y="407"/>
                  <a:pt x="124" y="381"/>
                </a:cubicBezTo>
                <a:cubicBezTo>
                  <a:pt x="381" y="124"/>
                  <a:pt x="381" y="124"/>
                  <a:pt x="381" y="124"/>
                </a:cubicBezTo>
                <a:cubicBezTo>
                  <a:pt x="408" y="159"/>
                  <a:pt x="417" y="194"/>
                  <a:pt x="417" y="239"/>
                </a:cubicBezTo>
                <a:cubicBezTo>
                  <a:pt x="417" y="345"/>
                  <a:pt x="337" y="425"/>
                  <a:pt x="240" y="42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4" name="Google Shape;454;p32"/>
          <p:cNvSpPr/>
          <p:nvPr/>
        </p:nvSpPr>
        <p:spPr>
          <a:xfrm>
            <a:off x="14627232" y="1227178"/>
            <a:ext cx="342425" cy="393899"/>
          </a:xfrm>
          <a:custGeom>
            <a:avLst/>
            <a:gdLst/>
            <a:ahLst/>
            <a:cxnLst/>
            <a:rect l="l" t="t" r="r" b="b"/>
            <a:pathLst>
              <a:path w="418" h="417" extrusionOk="0">
                <a:moveTo>
                  <a:pt x="204" y="0"/>
                </a:moveTo>
                <a:lnTo>
                  <a:pt x="204" y="0"/>
                </a:lnTo>
                <a:cubicBezTo>
                  <a:pt x="88" y="0"/>
                  <a:pt x="0" y="88"/>
                  <a:pt x="0" y="204"/>
                </a:cubicBezTo>
                <a:cubicBezTo>
                  <a:pt x="0" y="319"/>
                  <a:pt x="88" y="416"/>
                  <a:pt x="204" y="416"/>
                </a:cubicBezTo>
                <a:cubicBezTo>
                  <a:pt x="319" y="416"/>
                  <a:pt x="417" y="319"/>
                  <a:pt x="417" y="204"/>
                </a:cubicBezTo>
                <a:cubicBezTo>
                  <a:pt x="417" y="88"/>
                  <a:pt x="319" y="0"/>
                  <a:pt x="204" y="0"/>
                </a:cubicBezTo>
                <a:close/>
                <a:moveTo>
                  <a:pt x="230" y="230"/>
                </a:moveTo>
                <a:lnTo>
                  <a:pt x="230" y="230"/>
                </a:lnTo>
                <a:cubicBezTo>
                  <a:pt x="230" y="328"/>
                  <a:pt x="230" y="328"/>
                  <a:pt x="230" y="328"/>
                </a:cubicBezTo>
                <a:cubicBezTo>
                  <a:pt x="177" y="328"/>
                  <a:pt x="177" y="328"/>
                  <a:pt x="177" y="328"/>
                </a:cubicBezTo>
                <a:cubicBezTo>
                  <a:pt x="177" y="230"/>
                  <a:pt x="177" y="230"/>
                  <a:pt x="177" y="230"/>
                </a:cubicBezTo>
                <a:cubicBezTo>
                  <a:pt x="79" y="230"/>
                  <a:pt x="79" y="230"/>
                  <a:pt x="79" y="230"/>
                </a:cubicBezTo>
                <a:cubicBezTo>
                  <a:pt x="79" y="177"/>
                  <a:pt x="79" y="177"/>
                  <a:pt x="79" y="177"/>
                </a:cubicBezTo>
                <a:cubicBezTo>
                  <a:pt x="177" y="177"/>
                  <a:pt x="177" y="177"/>
                  <a:pt x="177" y="177"/>
                </a:cubicBezTo>
                <a:cubicBezTo>
                  <a:pt x="177" y="79"/>
                  <a:pt x="177" y="79"/>
                  <a:pt x="177" y="79"/>
                </a:cubicBezTo>
                <a:cubicBezTo>
                  <a:pt x="230" y="79"/>
                  <a:pt x="230" y="79"/>
                  <a:pt x="230" y="79"/>
                </a:cubicBezTo>
                <a:cubicBezTo>
                  <a:pt x="230" y="177"/>
                  <a:pt x="230" y="177"/>
                  <a:pt x="230" y="177"/>
                </a:cubicBezTo>
                <a:cubicBezTo>
                  <a:pt x="327" y="177"/>
                  <a:pt x="327" y="177"/>
                  <a:pt x="327" y="177"/>
                </a:cubicBezTo>
                <a:cubicBezTo>
                  <a:pt x="327" y="230"/>
                  <a:pt x="327" y="230"/>
                  <a:pt x="327" y="230"/>
                </a:cubicBezTo>
                <a:lnTo>
                  <a:pt x="230" y="23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5" name="Google Shape;455;p32"/>
          <p:cNvSpPr/>
          <p:nvPr/>
        </p:nvSpPr>
        <p:spPr>
          <a:xfrm>
            <a:off x="13252047" y="1310503"/>
            <a:ext cx="305108" cy="361075"/>
          </a:xfrm>
          <a:custGeom>
            <a:avLst/>
            <a:gdLst/>
            <a:ahLst/>
            <a:cxnLst/>
            <a:rect l="l" t="t" r="r" b="b"/>
            <a:pathLst>
              <a:path w="373" h="382" extrusionOk="0">
                <a:moveTo>
                  <a:pt x="0" y="0"/>
                </a:moveTo>
                <a:lnTo>
                  <a:pt x="0" y="0"/>
                </a:lnTo>
                <a:cubicBezTo>
                  <a:pt x="0" y="62"/>
                  <a:pt x="0" y="62"/>
                  <a:pt x="0" y="62"/>
                </a:cubicBezTo>
                <a:cubicBezTo>
                  <a:pt x="178" y="62"/>
                  <a:pt x="319" y="204"/>
                  <a:pt x="319" y="381"/>
                </a:cubicBezTo>
                <a:cubicBezTo>
                  <a:pt x="372" y="381"/>
                  <a:pt x="372" y="381"/>
                  <a:pt x="372" y="381"/>
                </a:cubicBezTo>
                <a:cubicBezTo>
                  <a:pt x="372" y="168"/>
                  <a:pt x="205" y="0"/>
                  <a:pt x="0" y="0"/>
                </a:cubicBezTo>
                <a:close/>
                <a:moveTo>
                  <a:pt x="0" y="115"/>
                </a:moveTo>
                <a:lnTo>
                  <a:pt x="0" y="115"/>
                </a:lnTo>
                <a:cubicBezTo>
                  <a:pt x="0" y="177"/>
                  <a:pt x="0" y="177"/>
                  <a:pt x="0" y="177"/>
                </a:cubicBezTo>
                <a:cubicBezTo>
                  <a:pt x="107" y="177"/>
                  <a:pt x="196" y="266"/>
                  <a:pt x="196" y="381"/>
                </a:cubicBezTo>
                <a:cubicBezTo>
                  <a:pt x="258" y="381"/>
                  <a:pt x="258" y="381"/>
                  <a:pt x="258" y="381"/>
                </a:cubicBezTo>
                <a:cubicBezTo>
                  <a:pt x="258" y="230"/>
                  <a:pt x="142" y="115"/>
                  <a:pt x="0" y="115"/>
                </a:cubicBezTo>
                <a:close/>
                <a:moveTo>
                  <a:pt x="54" y="266"/>
                </a:moveTo>
                <a:lnTo>
                  <a:pt x="54" y="266"/>
                </a:lnTo>
                <a:cubicBezTo>
                  <a:pt x="27" y="266"/>
                  <a:pt x="0" y="293"/>
                  <a:pt x="0" y="319"/>
                </a:cubicBezTo>
                <a:cubicBezTo>
                  <a:pt x="0" y="355"/>
                  <a:pt x="27" y="381"/>
                  <a:pt x="54" y="381"/>
                </a:cubicBezTo>
                <a:cubicBezTo>
                  <a:pt x="89" y="381"/>
                  <a:pt x="107" y="355"/>
                  <a:pt x="107" y="319"/>
                </a:cubicBezTo>
                <a:cubicBezTo>
                  <a:pt x="107" y="293"/>
                  <a:pt x="89" y="266"/>
                  <a:pt x="54" y="26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6" name="Google Shape;456;p32"/>
          <p:cNvSpPr/>
          <p:nvPr/>
        </p:nvSpPr>
        <p:spPr>
          <a:xfrm>
            <a:off x="13214731" y="4088005"/>
            <a:ext cx="379741" cy="387588"/>
          </a:xfrm>
          <a:custGeom>
            <a:avLst/>
            <a:gdLst/>
            <a:ahLst/>
            <a:cxnLst/>
            <a:rect l="l" t="t" r="r" b="b"/>
            <a:pathLst>
              <a:path w="462" h="409" extrusionOk="0">
                <a:moveTo>
                  <a:pt x="257" y="0"/>
                </a:moveTo>
                <a:lnTo>
                  <a:pt x="257" y="0"/>
                </a:lnTo>
                <a:cubicBezTo>
                  <a:pt x="151" y="0"/>
                  <a:pt x="62" y="89"/>
                  <a:pt x="62" y="205"/>
                </a:cubicBezTo>
                <a:cubicBezTo>
                  <a:pt x="0" y="205"/>
                  <a:pt x="0" y="205"/>
                  <a:pt x="0" y="205"/>
                </a:cubicBezTo>
                <a:cubicBezTo>
                  <a:pt x="89" y="302"/>
                  <a:pt x="89" y="302"/>
                  <a:pt x="89" y="302"/>
                </a:cubicBezTo>
                <a:cubicBezTo>
                  <a:pt x="178" y="205"/>
                  <a:pt x="178" y="205"/>
                  <a:pt x="178" y="205"/>
                </a:cubicBezTo>
                <a:cubicBezTo>
                  <a:pt x="106" y="205"/>
                  <a:pt x="106" y="205"/>
                  <a:pt x="106" y="205"/>
                </a:cubicBezTo>
                <a:cubicBezTo>
                  <a:pt x="115" y="124"/>
                  <a:pt x="178" y="53"/>
                  <a:pt x="257" y="53"/>
                </a:cubicBezTo>
                <a:cubicBezTo>
                  <a:pt x="346" y="53"/>
                  <a:pt x="416" y="124"/>
                  <a:pt x="416" y="205"/>
                </a:cubicBezTo>
                <a:cubicBezTo>
                  <a:pt x="416" y="293"/>
                  <a:pt x="346" y="364"/>
                  <a:pt x="257" y="364"/>
                </a:cubicBezTo>
                <a:cubicBezTo>
                  <a:pt x="231" y="364"/>
                  <a:pt x="196" y="346"/>
                  <a:pt x="169" y="328"/>
                </a:cubicBezTo>
                <a:cubicBezTo>
                  <a:pt x="133" y="364"/>
                  <a:pt x="133" y="364"/>
                  <a:pt x="133" y="364"/>
                </a:cubicBezTo>
                <a:cubicBezTo>
                  <a:pt x="169" y="391"/>
                  <a:pt x="213" y="408"/>
                  <a:pt x="257" y="408"/>
                </a:cubicBezTo>
                <a:cubicBezTo>
                  <a:pt x="372" y="408"/>
                  <a:pt x="461" y="319"/>
                  <a:pt x="461" y="205"/>
                </a:cubicBezTo>
                <a:cubicBezTo>
                  <a:pt x="461" y="98"/>
                  <a:pt x="372" y="0"/>
                  <a:pt x="257" y="0"/>
                </a:cubicBezTo>
                <a:close/>
                <a:moveTo>
                  <a:pt x="240" y="98"/>
                </a:moveTo>
                <a:lnTo>
                  <a:pt x="240" y="98"/>
                </a:lnTo>
                <a:cubicBezTo>
                  <a:pt x="240" y="213"/>
                  <a:pt x="240" y="213"/>
                  <a:pt x="240" y="213"/>
                </a:cubicBezTo>
                <a:cubicBezTo>
                  <a:pt x="319" y="293"/>
                  <a:pt x="319" y="293"/>
                  <a:pt x="319" y="293"/>
                </a:cubicBezTo>
                <a:cubicBezTo>
                  <a:pt x="346" y="266"/>
                  <a:pt x="346" y="266"/>
                  <a:pt x="346" y="266"/>
                </a:cubicBezTo>
                <a:cubicBezTo>
                  <a:pt x="275" y="205"/>
                  <a:pt x="275" y="205"/>
                  <a:pt x="275" y="205"/>
                </a:cubicBezTo>
                <a:cubicBezTo>
                  <a:pt x="275" y="98"/>
                  <a:pt x="275" y="98"/>
                  <a:pt x="275" y="98"/>
                </a:cubicBezTo>
                <a:lnTo>
                  <a:pt x="240" y="9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7" name="Google Shape;457;p32"/>
          <p:cNvSpPr/>
          <p:nvPr/>
        </p:nvSpPr>
        <p:spPr>
          <a:xfrm>
            <a:off x="13223511" y="2209406"/>
            <a:ext cx="362181" cy="427986"/>
          </a:xfrm>
          <a:custGeom>
            <a:avLst/>
            <a:gdLst/>
            <a:ahLst/>
            <a:cxnLst/>
            <a:rect l="l" t="t" r="r" b="b"/>
            <a:pathLst>
              <a:path w="445" h="453" extrusionOk="0">
                <a:moveTo>
                  <a:pt x="399" y="0"/>
                </a:moveTo>
                <a:lnTo>
                  <a:pt x="399" y="0"/>
                </a:lnTo>
                <a:cubicBezTo>
                  <a:pt x="169" y="0"/>
                  <a:pt x="169" y="0"/>
                  <a:pt x="169" y="0"/>
                </a:cubicBezTo>
                <a:cubicBezTo>
                  <a:pt x="142" y="0"/>
                  <a:pt x="124" y="27"/>
                  <a:pt x="124" y="53"/>
                </a:cubicBezTo>
                <a:cubicBezTo>
                  <a:pt x="124" y="124"/>
                  <a:pt x="124" y="124"/>
                  <a:pt x="124" y="124"/>
                </a:cubicBezTo>
                <a:cubicBezTo>
                  <a:pt x="169" y="124"/>
                  <a:pt x="169" y="124"/>
                  <a:pt x="169" y="124"/>
                </a:cubicBezTo>
                <a:cubicBezTo>
                  <a:pt x="169" y="53"/>
                  <a:pt x="169" y="53"/>
                  <a:pt x="169" y="53"/>
                </a:cubicBezTo>
                <a:cubicBezTo>
                  <a:pt x="399" y="53"/>
                  <a:pt x="399" y="53"/>
                  <a:pt x="399" y="53"/>
                </a:cubicBezTo>
                <a:cubicBezTo>
                  <a:pt x="399" y="399"/>
                  <a:pt x="399" y="399"/>
                  <a:pt x="399" y="399"/>
                </a:cubicBezTo>
                <a:cubicBezTo>
                  <a:pt x="169" y="399"/>
                  <a:pt x="169" y="399"/>
                  <a:pt x="169" y="399"/>
                </a:cubicBezTo>
                <a:cubicBezTo>
                  <a:pt x="169" y="346"/>
                  <a:pt x="169" y="346"/>
                  <a:pt x="169" y="346"/>
                </a:cubicBezTo>
                <a:cubicBezTo>
                  <a:pt x="124" y="346"/>
                  <a:pt x="124" y="346"/>
                  <a:pt x="124" y="346"/>
                </a:cubicBezTo>
                <a:cubicBezTo>
                  <a:pt x="124" y="399"/>
                  <a:pt x="124" y="399"/>
                  <a:pt x="124" y="399"/>
                </a:cubicBezTo>
                <a:cubicBezTo>
                  <a:pt x="124" y="425"/>
                  <a:pt x="142" y="452"/>
                  <a:pt x="169" y="452"/>
                </a:cubicBezTo>
                <a:cubicBezTo>
                  <a:pt x="399" y="452"/>
                  <a:pt x="399" y="452"/>
                  <a:pt x="399" y="452"/>
                </a:cubicBezTo>
                <a:cubicBezTo>
                  <a:pt x="425" y="452"/>
                  <a:pt x="444" y="425"/>
                  <a:pt x="444" y="399"/>
                </a:cubicBezTo>
                <a:cubicBezTo>
                  <a:pt x="444" y="53"/>
                  <a:pt x="444" y="53"/>
                  <a:pt x="444" y="53"/>
                </a:cubicBezTo>
                <a:cubicBezTo>
                  <a:pt x="444" y="27"/>
                  <a:pt x="425" y="0"/>
                  <a:pt x="399" y="0"/>
                </a:cubicBezTo>
                <a:close/>
                <a:moveTo>
                  <a:pt x="222" y="337"/>
                </a:moveTo>
                <a:lnTo>
                  <a:pt x="222" y="337"/>
                </a:lnTo>
                <a:cubicBezTo>
                  <a:pt x="319" y="239"/>
                  <a:pt x="319" y="239"/>
                  <a:pt x="319" y="239"/>
                </a:cubicBezTo>
                <a:cubicBezTo>
                  <a:pt x="222" y="142"/>
                  <a:pt x="222" y="142"/>
                  <a:pt x="222" y="142"/>
                </a:cubicBezTo>
                <a:cubicBezTo>
                  <a:pt x="222" y="204"/>
                  <a:pt x="222" y="204"/>
                  <a:pt x="222" y="204"/>
                </a:cubicBezTo>
                <a:cubicBezTo>
                  <a:pt x="0" y="204"/>
                  <a:pt x="0" y="204"/>
                  <a:pt x="0" y="204"/>
                </a:cubicBezTo>
                <a:cubicBezTo>
                  <a:pt x="0" y="275"/>
                  <a:pt x="0" y="275"/>
                  <a:pt x="0" y="275"/>
                </a:cubicBezTo>
                <a:cubicBezTo>
                  <a:pt x="222" y="275"/>
                  <a:pt x="222" y="275"/>
                  <a:pt x="222" y="275"/>
                </a:cubicBezTo>
                <a:lnTo>
                  <a:pt x="222" y="33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8" name="Google Shape;458;p32"/>
          <p:cNvSpPr/>
          <p:nvPr/>
        </p:nvSpPr>
        <p:spPr>
          <a:xfrm>
            <a:off x="12398178" y="1270103"/>
            <a:ext cx="391812" cy="444400"/>
          </a:xfrm>
          <a:custGeom>
            <a:avLst/>
            <a:gdLst/>
            <a:ahLst/>
            <a:cxnLst/>
            <a:rect l="l" t="t" r="r" b="b"/>
            <a:pathLst>
              <a:path w="479" h="471" extrusionOk="0">
                <a:moveTo>
                  <a:pt x="115" y="275"/>
                </a:moveTo>
                <a:lnTo>
                  <a:pt x="115" y="275"/>
                </a:lnTo>
                <a:cubicBezTo>
                  <a:pt x="203" y="364"/>
                  <a:pt x="203" y="364"/>
                  <a:pt x="203" y="364"/>
                </a:cubicBezTo>
                <a:cubicBezTo>
                  <a:pt x="363" y="196"/>
                  <a:pt x="363" y="196"/>
                  <a:pt x="363" y="196"/>
                </a:cubicBezTo>
                <a:cubicBezTo>
                  <a:pt x="274" y="107"/>
                  <a:pt x="274" y="107"/>
                  <a:pt x="274" y="107"/>
                </a:cubicBezTo>
                <a:lnTo>
                  <a:pt x="115" y="275"/>
                </a:lnTo>
                <a:close/>
                <a:moveTo>
                  <a:pt x="461" y="151"/>
                </a:moveTo>
                <a:lnTo>
                  <a:pt x="461" y="151"/>
                </a:lnTo>
                <a:cubicBezTo>
                  <a:pt x="425" y="116"/>
                  <a:pt x="425" y="116"/>
                  <a:pt x="425" y="116"/>
                </a:cubicBezTo>
                <a:cubicBezTo>
                  <a:pt x="416" y="116"/>
                  <a:pt x="408" y="116"/>
                  <a:pt x="399" y="116"/>
                </a:cubicBezTo>
                <a:cubicBezTo>
                  <a:pt x="372" y="116"/>
                  <a:pt x="355" y="98"/>
                  <a:pt x="355" y="72"/>
                </a:cubicBezTo>
                <a:cubicBezTo>
                  <a:pt x="355" y="63"/>
                  <a:pt x="355" y="54"/>
                  <a:pt x="363" y="45"/>
                </a:cubicBezTo>
                <a:cubicBezTo>
                  <a:pt x="319" y="9"/>
                  <a:pt x="319" y="9"/>
                  <a:pt x="319" y="9"/>
                </a:cubicBezTo>
                <a:cubicBezTo>
                  <a:pt x="310" y="0"/>
                  <a:pt x="293" y="0"/>
                  <a:pt x="284" y="9"/>
                </a:cubicBezTo>
                <a:cubicBezTo>
                  <a:pt x="9" y="284"/>
                  <a:pt x="9" y="284"/>
                  <a:pt x="9" y="284"/>
                </a:cubicBezTo>
                <a:cubicBezTo>
                  <a:pt x="0" y="293"/>
                  <a:pt x="0" y="311"/>
                  <a:pt x="9" y="319"/>
                </a:cubicBezTo>
                <a:cubicBezTo>
                  <a:pt x="53" y="355"/>
                  <a:pt x="53" y="355"/>
                  <a:pt x="53" y="355"/>
                </a:cubicBezTo>
                <a:cubicBezTo>
                  <a:pt x="53" y="347"/>
                  <a:pt x="62" y="347"/>
                  <a:pt x="71" y="347"/>
                </a:cubicBezTo>
                <a:cubicBezTo>
                  <a:pt x="106" y="347"/>
                  <a:pt x="124" y="373"/>
                  <a:pt x="124" y="400"/>
                </a:cubicBezTo>
                <a:cubicBezTo>
                  <a:pt x="124" y="409"/>
                  <a:pt x="124" y="417"/>
                  <a:pt x="115" y="426"/>
                </a:cubicBezTo>
                <a:cubicBezTo>
                  <a:pt x="159" y="462"/>
                  <a:pt x="159" y="462"/>
                  <a:pt x="159" y="462"/>
                </a:cubicBezTo>
                <a:cubicBezTo>
                  <a:pt x="168" y="470"/>
                  <a:pt x="186" y="470"/>
                  <a:pt x="195" y="462"/>
                </a:cubicBezTo>
                <a:cubicBezTo>
                  <a:pt x="461" y="187"/>
                  <a:pt x="461" y="187"/>
                  <a:pt x="461" y="187"/>
                </a:cubicBezTo>
                <a:cubicBezTo>
                  <a:pt x="478" y="178"/>
                  <a:pt x="478" y="160"/>
                  <a:pt x="461" y="151"/>
                </a:cubicBezTo>
                <a:close/>
                <a:moveTo>
                  <a:pt x="203" y="400"/>
                </a:moveTo>
                <a:lnTo>
                  <a:pt x="203" y="400"/>
                </a:lnTo>
                <a:cubicBezTo>
                  <a:pt x="71" y="275"/>
                  <a:pt x="71" y="275"/>
                  <a:pt x="71" y="275"/>
                </a:cubicBezTo>
                <a:cubicBezTo>
                  <a:pt x="274" y="72"/>
                  <a:pt x="274" y="72"/>
                  <a:pt x="274" y="72"/>
                </a:cubicBezTo>
                <a:cubicBezTo>
                  <a:pt x="399" y="196"/>
                  <a:pt x="399" y="196"/>
                  <a:pt x="399" y="196"/>
                </a:cubicBezTo>
                <a:lnTo>
                  <a:pt x="203" y="40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59" name="Google Shape;459;p32"/>
          <p:cNvSpPr/>
          <p:nvPr/>
        </p:nvSpPr>
        <p:spPr>
          <a:xfrm>
            <a:off x="13849095" y="1354691"/>
            <a:ext cx="365472" cy="279013"/>
          </a:xfrm>
          <a:custGeom>
            <a:avLst/>
            <a:gdLst/>
            <a:ahLst/>
            <a:cxnLst/>
            <a:rect l="l" t="t" r="r" b="b"/>
            <a:pathLst>
              <a:path w="445" h="302" extrusionOk="0">
                <a:moveTo>
                  <a:pt x="416" y="0"/>
                </a:moveTo>
                <a:lnTo>
                  <a:pt x="416" y="0"/>
                </a:lnTo>
                <a:cubicBezTo>
                  <a:pt x="195" y="0"/>
                  <a:pt x="195" y="0"/>
                  <a:pt x="195" y="0"/>
                </a:cubicBezTo>
                <a:cubicBezTo>
                  <a:pt x="195" y="123"/>
                  <a:pt x="195" y="123"/>
                  <a:pt x="195" y="123"/>
                </a:cubicBezTo>
                <a:cubicBezTo>
                  <a:pt x="444" y="123"/>
                  <a:pt x="444" y="123"/>
                  <a:pt x="444" y="123"/>
                </a:cubicBezTo>
                <a:cubicBezTo>
                  <a:pt x="444" y="26"/>
                  <a:pt x="444" y="26"/>
                  <a:pt x="444" y="26"/>
                </a:cubicBezTo>
                <a:cubicBezTo>
                  <a:pt x="444" y="17"/>
                  <a:pt x="434" y="0"/>
                  <a:pt x="416" y="0"/>
                </a:cubicBezTo>
                <a:close/>
                <a:moveTo>
                  <a:pt x="0" y="274"/>
                </a:moveTo>
                <a:lnTo>
                  <a:pt x="0" y="274"/>
                </a:lnTo>
                <a:cubicBezTo>
                  <a:pt x="0" y="292"/>
                  <a:pt x="0" y="301"/>
                  <a:pt x="18" y="301"/>
                </a:cubicBezTo>
                <a:cubicBezTo>
                  <a:pt x="151" y="301"/>
                  <a:pt x="151" y="301"/>
                  <a:pt x="151" y="301"/>
                </a:cubicBezTo>
                <a:cubicBezTo>
                  <a:pt x="151" y="176"/>
                  <a:pt x="151" y="176"/>
                  <a:pt x="151" y="176"/>
                </a:cubicBezTo>
                <a:cubicBezTo>
                  <a:pt x="0" y="176"/>
                  <a:pt x="0" y="176"/>
                  <a:pt x="0" y="176"/>
                </a:cubicBezTo>
                <a:lnTo>
                  <a:pt x="0" y="274"/>
                </a:lnTo>
                <a:close/>
                <a:moveTo>
                  <a:pt x="195" y="301"/>
                </a:moveTo>
                <a:lnTo>
                  <a:pt x="195" y="301"/>
                </a:lnTo>
                <a:cubicBezTo>
                  <a:pt x="416" y="301"/>
                  <a:pt x="416" y="301"/>
                  <a:pt x="416" y="301"/>
                </a:cubicBezTo>
                <a:cubicBezTo>
                  <a:pt x="434" y="301"/>
                  <a:pt x="444" y="292"/>
                  <a:pt x="444" y="274"/>
                </a:cubicBezTo>
                <a:cubicBezTo>
                  <a:pt x="444" y="176"/>
                  <a:pt x="444" y="176"/>
                  <a:pt x="444" y="176"/>
                </a:cubicBezTo>
                <a:cubicBezTo>
                  <a:pt x="195" y="176"/>
                  <a:pt x="195" y="176"/>
                  <a:pt x="195" y="176"/>
                </a:cubicBezTo>
                <a:lnTo>
                  <a:pt x="195" y="301"/>
                </a:lnTo>
                <a:close/>
                <a:moveTo>
                  <a:pt x="0" y="26"/>
                </a:moveTo>
                <a:lnTo>
                  <a:pt x="0" y="26"/>
                </a:lnTo>
                <a:cubicBezTo>
                  <a:pt x="0" y="123"/>
                  <a:pt x="0" y="123"/>
                  <a:pt x="0" y="123"/>
                </a:cubicBezTo>
                <a:cubicBezTo>
                  <a:pt x="151" y="123"/>
                  <a:pt x="151" y="123"/>
                  <a:pt x="151" y="123"/>
                </a:cubicBezTo>
                <a:cubicBezTo>
                  <a:pt x="151" y="0"/>
                  <a:pt x="151" y="0"/>
                  <a:pt x="151" y="0"/>
                </a:cubicBezTo>
                <a:cubicBezTo>
                  <a:pt x="18" y="0"/>
                  <a:pt x="18" y="0"/>
                  <a:pt x="18" y="0"/>
                </a:cubicBezTo>
                <a:cubicBezTo>
                  <a:pt x="0" y="0"/>
                  <a:pt x="0" y="17"/>
                  <a:pt x="0" y="2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0" name="Google Shape;460;p32"/>
          <p:cNvSpPr/>
          <p:nvPr/>
        </p:nvSpPr>
        <p:spPr>
          <a:xfrm>
            <a:off x="12398178" y="5055081"/>
            <a:ext cx="391812" cy="323200"/>
          </a:xfrm>
          <a:custGeom>
            <a:avLst/>
            <a:gdLst/>
            <a:ahLst/>
            <a:cxnLst/>
            <a:rect l="l" t="t" r="r" b="b"/>
            <a:pathLst>
              <a:path w="479" h="346" extrusionOk="0">
                <a:moveTo>
                  <a:pt x="478" y="44"/>
                </a:moveTo>
                <a:lnTo>
                  <a:pt x="478" y="44"/>
                </a:lnTo>
                <a:cubicBezTo>
                  <a:pt x="478" y="17"/>
                  <a:pt x="478" y="17"/>
                  <a:pt x="478" y="17"/>
                </a:cubicBezTo>
                <a:cubicBezTo>
                  <a:pt x="478" y="9"/>
                  <a:pt x="469" y="0"/>
                  <a:pt x="461" y="0"/>
                </a:cubicBezTo>
                <a:cubicBezTo>
                  <a:pt x="18" y="0"/>
                  <a:pt x="18" y="0"/>
                  <a:pt x="18" y="0"/>
                </a:cubicBezTo>
                <a:cubicBezTo>
                  <a:pt x="9" y="0"/>
                  <a:pt x="0" y="9"/>
                  <a:pt x="0" y="17"/>
                </a:cubicBezTo>
                <a:cubicBezTo>
                  <a:pt x="0" y="44"/>
                  <a:pt x="0" y="44"/>
                  <a:pt x="0" y="44"/>
                </a:cubicBezTo>
                <a:cubicBezTo>
                  <a:pt x="44" y="44"/>
                  <a:pt x="44" y="44"/>
                  <a:pt x="44" y="44"/>
                </a:cubicBezTo>
                <a:cubicBezTo>
                  <a:pt x="44" y="97"/>
                  <a:pt x="44" y="97"/>
                  <a:pt x="44" y="97"/>
                </a:cubicBezTo>
                <a:cubicBezTo>
                  <a:pt x="0" y="97"/>
                  <a:pt x="0" y="97"/>
                  <a:pt x="0" y="97"/>
                </a:cubicBezTo>
                <a:cubicBezTo>
                  <a:pt x="0" y="150"/>
                  <a:pt x="0" y="150"/>
                  <a:pt x="0" y="150"/>
                </a:cubicBezTo>
                <a:cubicBezTo>
                  <a:pt x="44" y="150"/>
                  <a:pt x="44" y="150"/>
                  <a:pt x="44" y="150"/>
                </a:cubicBezTo>
                <a:cubicBezTo>
                  <a:pt x="44" y="194"/>
                  <a:pt x="44" y="194"/>
                  <a:pt x="44" y="194"/>
                </a:cubicBezTo>
                <a:cubicBezTo>
                  <a:pt x="0" y="194"/>
                  <a:pt x="0" y="194"/>
                  <a:pt x="0" y="194"/>
                </a:cubicBezTo>
                <a:cubicBezTo>
                  <a:pt x="0" y="247"/>
                  <a:pt x="0" y="247"/>
                  <a:pt x="0" y="247"/>
                </a:cubicBezTo>
                <a:cubicBezTo>
                  <a:pt x="44" y="247"/>
                  <a:pt x="44" y="247"/>
                  <a:pt x="44" y="247"/>
                </a:cubicBezTo>
                <a:cubicBezTo>
                  <a:pt x="44" y="292"/>
                  <a:pt x="44" y="292"/>
                  <a:pt x="44" y="292"/>
                </a:cubicBezTo>
                <a:cubicBezTo>
                  <a:pt x="0" y="292"/>
                  <a:pt x="0" y="292"/>
                  <a:pt x="0" y="292"/>
                </a:cubicBezTo>
                <a:cubicBezTo>
                  <a:pt x="0" y="328"/>
                  <a:pt x="0" y="328"/>
                  <a:pt x="0" y="328"/>
                </a:cubicBezTo>
                <a:cubicBezTo>
                  <a:pt x="0" y="337"/>
                  <a:pt x="9" y="345"/>
                  <a:pt x="18" y="345"/>
                </a:cubicBezTo>
                <a:cubicBezTo>
                  <a:pt x="461" y="345"/>
                  <a:pt x="461" y="345"/>
                  <a:pt x="461" y="345"/>
                </a:cubicBezTo>
                <a:cubicBezTo>
                  <a:pt x="469" y="345"/>
                  <a:pt x="478" y="337"/>
                  <a:pt x="478" y="328"/>
                </a:cubicBezTo>
                <a:cubicBezTo>
                  <a:pt x="478" y="292"/>
                  <a:pt x="478" y="292"/>
                  <a:pt x="478" y="292"/>
                </a:cubicBezTo>
                <a:cubicBezTo>
                  <a:pt x="434" y="292"/>
                  <a:pt x="434" y="292"/>
                  <a:pt x="434" y="292"/>
                </a:cubicBezTo>
                <a:cubicBezTo>
                  <a:pt x="434" y="247"/>
                  <a:pt x="434" y="247"/>
                  <a:pt x="434" y="247"/>
                </a:cubicBezTo>
                <a:cubicBezTo>
                  <a:pt x="478" y="247"/>
                  <a:pt x="478" y="247"/>
                  <a:pt x="478" y="247"/>
                </a:cubicBezTo>
                <a:cubicBezTo>
                  <a:pt x="478" y="194"/>
                  <a:pt x="478" y="194"/>
                  <a:pt x="478" y="194"/>
                </a:cubicBezTo>
                <a:cubicBezTo>
                  <a:pt x="434" y="194"/>
                  <a:pt x="434" y="194"/>
                  <a:pt x="434" y="194"/>
                </a:cubicBezTo>
                <a:cubicBezTo>
                  <a:pt x="434" y="150"/>
                  <a:pt x="434" y="150"/>
                  <a:pt x="434" y="150"/>
                </a:cubicBezTo>
                <a:cubicBezTo>
                  <a:pt x="478" y="150"/>
                  <a:pt x="478" y="150"/>
                  <a:pt x="478" y="150"/>
                </a:cubicBezTo>
                <a:cubicBezTo>
                  <a:pt x="478" y="97"/>
                  <a:pt x="478" y="97"/>
                  <a:pt x="478" y="97"/>
                </a:cubicBezTo>
                <a:cubicBezTo>
                  <a:pt x="434" y="97"/>
                  <a:pt x="434" y="97"/>
                  <a:pt x="434" y="97"/>
                </a:cubicBezTo>
                <a:cubicBezTo>
                  <a:pt x="434" y="44"/>
                  <a:pt x="434" y="44"/>
                  <a:pt x="434" y="44"/>
                </a:cubicBezTo>
                <a:lnTo>
                  <a:pt x="478" y="44"/>
                </a:lnTo>
                <a:close/>
                <a:moveTo>
                  <a:pt x="186" y="247"/>
                </a:moveTo>
                <a:lnTo>
                  <a:pt x="186" y="247"/>
                </a:lnTo>
                <a:cubicBezTo>
                  <a:pt x="186" y="97"/>
                  <a:pt x="186" y="97"/>
                  <a:pt x="186" y="97"/>
                </a:cubicBezTo>
                <a:cubicBezTo>
                  <a:pt x="310" y="168"/>
                  <a:pt x="310" y="168"/>
                  <a:pt x="310" y="168"/>
                </a:cubicBezTo>
                <a:lnTo>
                  <a:pt x="186" y="247"/>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1" name="Google Shape;461;p32"/>
          <p:cNvSpPr/>
          <p:nvPr/>
        </p:nvSpPr>
        <p:spPr>
          <a:xfrm>
            <a:off x="13258631" y="5004581"/>
            <a:ext cx="291940" cy="426726"/>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249" y="239"/>
                </a:moveTo>
                <a:lnTo>
                  <a:pt x="249" y="239"/>
                </a:lnTo>
                <a:cubicBezTo>
                  <a:pt x="240" y="248"/>
                  <a:pt x="240" y="239"/>
                  <a:pt x="240" y="239"/>
                </a:cubicBezTo>
                <a:cubicBezTo>
                  <a:pt x="240" y="222"/>
                  <a:pt x="240" y="186"/>
                  <a:pt x="204" y="178"/>
                </a:cubicBezTo>
                <a:cubicBezTo>
                  <a:pt x="204" y="301"/>
                  <a:pt x="204" y="301"/>
                  <a:pt x="204" y="301"/>
                </a:cubicBezTo>
                <a:cubicBezTo>
                  <a:pt x="204" y="329"/>
                  <a:pt x="196" y="346"/>
                  <a:pt x="160" y="354"/>
                </a:cubicBezTo>
                <a:cubicBezTo>
                  <a:pt x="133" y="364"/>
                  <a:pt x="98" y="354"/>
                  <a:pt x="89" y="338"/>
                </a:cubicBezTo>
                <a:cubicBezTo>
                  <a:pt x="89" y="310"/>
                  <a:pt x="107" y="284"/>
                  <a:pt x="133" y="275"/>
                </a:cubicBezTo>
                <a:cubicBezTo>
                  <a:pt x="143" y="275"/>
                  <a:pt x="160" y="275"/>
                  <a:pt x="178" y="275"/>
                </a:cubicBezTo>
                <a:cubicBezTo>
                  <a:pt x="178" y="98"/>
                  <a:pt x="178" y="98"/>
                  <a:pt x="178" y="98"/>
                </a:cubicBezTo>
                <a:cubicBezTo>
                  <a:pt x="204" y="98"/>
                  <a:pt x="204" y="98"/>
                  <a:pt x="204" y="98"/>
                </a:cubicBezTo>
                <a:cubicBezTo>
                  <a:pt x="204" y="125"/>
                  <a:pt x="293" y="169"/>
                  <a:pt x="249" y="23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2" name="Google Shape;462;p32"/>
          <p:cNvSpPr/>
          <p:nvPr/>
        </p:nvSpPr>
        <p:spPr>
          <a:xfrm>
            <a:off x="12412448" y="2209406"/>
            <a:ext cx="363277" cy="427986"/>
          </a:xfrm>
          <a:custGeom>
            <a:avLst/>
            <a:gdLst/>
            <a:ahLst/>
            <a:cxnLst/>
            <a:rect l="l" t="t" r="r" b="b"/>
            <a:pathLst>
              <a:path w="444" h="453" extrusionOk="0">
                <a:moveTo>
                  <a:pt x="247" y="399"/>
                </a:moveTo>
                <a:lnTo>
                  <a:pt x="247" y="399"/>
                </a:lnTo>
                <a:cubicBezTo>
                  <a:pt x="44" y="399"/>
                  <a:pt x="44" y="399"/>
                  <a:pt x="44" y="399"/>
                </a:cubicBezTo>
                <a:cubicBezTo>
                  <a:pt x="44" y="53"/>
                  <a:pt x="44" y="53"/>
                  <a:pt x="44" y="53"/>
                </a:cubicBezTo>
                <a:cubicBezTo>
                  <a:pt x="247" y="53"/>
                  <a:pt x="247" y="53"/>
                  <a:pt x="247" y="53"/>
                </a:cubicBezTo>
                <a:cubicBezTo>
                  <a:pt x="247" y="124"/>
                  <a:pt x="247" y="124"/>
                  <a:pt x="247" y="124"/>
                </a:cubicBezTo>
                <a:cubicBezTo>
                  <a:pt x="292" y="124"/>
                  <a:pt x="292" y="124"/>
                  <a:pt x="292" y="124"/>
                </a:cubicBezTo>
                <a:cubicBezTo>
                  <a:pt x="292" y="53"/>
                  <a:pt x="292" y="53"/>
                  <a:pt x="292" y="53"/>
                </a:cubicBezTo>
                <a:cubicBezTo>
                  <a:pt x="292" y="27"/>
                  <a:pt x="275" y="0"/>
                  <a:pt x="247" y="0"/>
                </a:cubicBezTo>
                <a:cubicBezTo>
                  <a:pt x="44" y="0"/>
                  <a:pt x="44" y="0"/>
                  <a:pt x="44" y="0"/>
                </a:cubicBezTo>
                <a:cubicBezTo>
                  <a:pt x="18" y="0"/>
                  <a:pt x="0" y="27"/>
                  <a:pt x="0" y="53"/>
                </a:cubicBezTo>
                <a:cubicBezTo>
                  <a:pt x="0" y="399"/>
                  <a:pt x="0" y="399"/>
                  <a:pt x="0" y="399"/>
                </a:cubicBezTo>
                <a:cubicBezTo>
                  <a:pt x="0" y="425"/>
                  <a:pt x="18" y="452"/>
                  <a:pt x="44" y="452"/>
                </a:cubicBezTo>
                <a:cubicBezTo>
                  <a:pt x="247" y="452"/>
                  <a:pt x="247" y="452"/>
                  <a:pt x="247" y="452"/>
                </a:cubicBezTo>
                <a:cubicBezTo>
                  <a:pt x="275" y="452"/>
                  <a:pt x="292" y="425"/>
                  <a:pt x="292" y="399"/>
                </a:cubicBezTo>
                <a:cubicBezTo>
                  <a:pt x="292" y="346"/>
                  <a:pt x="292" y="346"/>
                  <a:pt x="292" y="346"/>
                </a:cubicBezTo>
                <a:cubicBezTo>
                  <a:pt x="247" y="346"/>
                  <a:pt x="247" y="346"/>
                  <a:pt x="247" y="346"/>
                </a:cubicBezTo>
                <a:lnTo>
                  <a:pt x="247" y="399"/>
                </a:lnTo>
                <a:close/>
                <a:moveTo>
                  <a:pt x="443" y="239"/>
                </a:moveTo>
                <a:lnTo>
                  <a:pt x="443" y="239"/>
                </a:lnTo>
                <a:cubicBezTo>
                  <a:pt x="345" y="142"/>
                  <a:pt x="345" y="142"/>
                  <a:pt x="345" y="142"/>
                </a:cubicBezTo>
                <a:cubicBezTo>
                  <a:pt x="345" y="204"/>
                  <a:pt x="345" y="204"/>
                  <a:pt x="345" y="204"/>
                </a:cubicBezTo>
                <a:cubicBezTo>
                  <a:pt x="124" y="204"/>
                  <a:pt x="124" y="204"/>
                  <a:pt x="124" y="204"/>
                </a:cubicBezTo>
                <a:cubicBezTo>
                  <a:pt x="124" y="275"/>
                  <a:pt x="124" y="275"/>
                  <a:pt x="124" y="275"/>
                </a:cubicBezTo>
                <a:cubicBezTo>
                  <a:pt x="345" y="275"/>
                  <a:pt x="345" y="275"/>
                  <a:pt x="345" y="275"/>
                </a:cubicBezTo>
                <a:cubicBezTo>
                  <a:pt x="345" y="337"/>
                  <a:pt x="345" y="337"/>
                  <a:pt x="345" y="337"/>
                </a:cubicBezTo>
                <a:lnTo>
                  <a:pt x="443" y="23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3" name="Google Shape;463;p32"/>
          <p:cNvSpPr/>
          <p:nvPr/>
        </p:nvSpPr>
        <p:spPr>
          <a:xfrm>
            <a:off x="12412448" y="4148606"/>
            <a:ext cx="363277" cy="272700"/>
          </a:xfrm>
          <a:custGeom>
            <a:avLst/>
            <a:gdLst/>
            <a:ahLst/>
            <a:cxnLst/>
            <a:rect l="l" t="t" r="r" b="b"/>
            <a:pathLst>
              <a:path w="444" h="293" extrusionOk="0">
                <a:moveTo>
                  <a:pt x="398" y="53"/>
                </a:moveTo>
                <a:lnTo>
                  <a:pt x="398" y="53"/>
                </a:lnTo>
                <a:cubicBezTo>
                  <a:pt x="301" y="53"/>
                  <a:pt x="301" y="53"/>
                  <a:pt x="301" y="53"/>
                </a:cubicBezTo>
                <a:cubicBezTo>
                  <a:pt x="301" y="124"/>
                  <a:pt x="301" y="124"/>
                  <a:pt x="301" y="124"/>
                </a:cubicBezTo>
                <a:cubicBezTo>
                  <a:pt x="372" y="124"/>
                  <a:pt x="372" y="124"/>
                  <a:pt x="372" y="124"/>
                </a:cubicBezTo>
                <a:cubicBezTo>
                  <a:pt x="372" y="221"/>
                  <a:pt x="372" y="221"/>
                  <a:pt x="372" y="221"/>
                </a:cubicBezTo>
                <a:cubicBezTo>
                  <a:pt x="71" y="221"/>
                  <a:pt x="71" y="221"/>
                  <a:pt x="71" y="221"/>
                </a:cubicBezTo>
                <a:cubicBezTo>
                  <a:pt x="71" y="124"/>
                  <a:pt x="71" y="124"/>
                  <a:pt x="71" y="124"/>
                </a:cubicBezTo>
                <a:cubicBezTo>
                  <a:pt x="168" y="124"/>
                  <a:pt x="168" y="124"/>
                  <a:pt x="168" y="124"/>
                </a:cubicBezTo>
                <a:cubicBezTo>
                  <a:pt x="168" y="177"/>
                  <a:pt x="168" y="177"/>
                  <a:pt x="168" y="177"/>
                </a:cubicBezTo>
                <a:cubicBezTo>
                  <a:pt x="275" y="89"/>
                  <a:pt x="275" y="89"/>
                  <a:pt x="275" y="89"/>
                </a:cubicBezTo>
                <a:cubicBezTo>
                  <a:pt x="168" y="0"/>
                  <a:pt x="168" y="0"/>
                  <a:pt x="168" y="0"/>
                </a:cubicBezTo>
                <a:cubicBezTo>
                  <a:pt x="168" y="53"/>
                  <a:pt x="168" y="53"/>
                  <a:pt x="168" y="53"/>
                </a:cubicBezTo>
                <a:cubicBezTo>
                  <a:pt x="44" y="53"/>
                  <a:pt x="44" y="53"/>
                  <a:pt x="44" y="53"/>
                </a:cubicBezTo>
                <a:cubicBezTo>
                  <a:pt x="18" y="53"/>
                  <a:pt x="0" y="71"/>
                  <a:pt x="0" y="97"/>
                </a:cubicBezTo>
                <a:cubicBezTo>
                  <a:pt x="0" y="248"/>
                  <a:pt x="0" y="248"/>
                  <a:pt x="0" y="248"/>
                </a:cubicBezTo>
                <a:cubicBezTo>
                  <a:pt x="0" y="274"/>
                  <a:pt x="18" y="292"/>
                  <a:pt x="44" y="292"/>
                </a:cubicBezTo>
                <a:cubicBezTo>
                  <a:pt x="398" y="292"/>
                  <a:pt x="398" y="292"/>
                  <a:pt x="398" y="292"/>
                </a:cubicBezTo>
                <a:cubicBezTo>
                  <a:pt x="425" y="292"/>
                  <a:pt x="443" y="274"/>
                  <a:pt x="443" y="248"/>
                </a:cubicBezTo>
                <a:cubicBezTo>
                  <a:pt x="443" y="97"/>
                  <a:pt x="443" y="97"/>
                  <a:pt x="443" y="97"/>
                </a:cubicBezTo>
                <a:cubicBezTo>
                  <a:pt x="443" y="71"/>
                  <a:pt x="425" y="53"/>
                  <a:pt x="398" y="5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4" name="Google Shape;464;p32"/>
          <p:cNvSpPr/>
          <p:nvPr/>
        </p:nvSpPr>
        <p:spPr>
          <a:xfrm>
            <a:off x="14683205" y="2243491"/>
            <a:ext cx="319378" cy="373701"/>
          </a:xfrm>
          <a:custGeom>
            <a:avLst/>
            <a:gdLst/>
            <a:ahLst/>
            <a:cxnLst/>
            <a:rect l="l" t="t" r="r" b="b"/>
            <a:pathLst>
              <a:path w="391" h="399" extrusionOk="0">
                <a:moveTo>
                  <a:pt x="346" y="0"/>
                </a:moveTo>
                <a:lnTo>
                  <a:pt x="346" y="0"/>
                </a:lnTo>
                <a:cubicBezTo>
                  <a:pt x="44" y="0"/>
                  <a:pt x="44" y="0"/>
                  <a:pt x="44" y="0"/>
                </a:cubicBezTo>
                <a:cubicBezTo>
                  <a:pt x="18" y="0"/>
                  <a:pt x="0" y="17"/>
                  <a:pt x="0" y="53"/>
                </a:cubicBezTo>
                <a:cubicBezTo>
                  <a:pt x="0" y="345"/>
                  <a:pt x="0" y="345"/>
                  <a:pt x="0" y="345"/>
                </a:cubicBezTo>
                <a:cubicBezTo>
                  <a:pt x="0" y="372"/>
                  <a:pt x="18" y="398"/>
                  <a:pt x="44" y="398"/>
                </a:cubicBezTo>
                <a:cubicBezTo>
                  <a:pt x="346" y="398"/>
                  <a:pt x="346" y="398"/>
                  <a:pt x="346" y="398"/>
                </a:cubicBezTo>
                <a:cubicBezTo>
                  <a:pt x="373" y="398"/>
                  <a:pt x="390" y="372"/>
                  <a:pt x="390" y="345"/>
                </a:cubicBezTo>
                <a:cubicBezTo>
                  <a:pt x="390" y="53"/>
                  <a:pt x="390" y="53"/>
                  <a:pt x="390" y="53"/>
                </a:cubicBezTo>
                <a:cubicBezTo>
                  <a:pt x="390" y="17"/>
                  <a:pt x="373" y="0"/>
                  <a:pt x="346" y="0"/>
                </a:cubicBezTo>
                <a:close/>
                <a:moveTo>
                  <a:pt x="319" y="221"/>
                </a:moveTo>
                <a:lnTo>
                  <a:pt x="319" y="221"/>
                </a:lnTo>
                <a:cubicBezTo>
                  <a:pt x="222" y="221"/>
                  <a:pt x="222" y="221"/>
                  <a:pt x="222" y="221"/>
                </a:cubicBezTo>
                <a:cubicBezTo>
                  <a:pt x="222" y="319"/>
                  <a:pt x="222" y="319"/>
                  <a:pt x="222" y="319"/>
                </a:cubicBezTo>
                <a:cubicBezTo>
                  <a:pt x="169" y="319"/>
                  <a:pt x="169" y="319"/>
                  <a:pt x="169" y="319"/>
                </a:cubicBezTo>
                <a:cubicBezTo>
                  <a:pt x="169" y="221"/>
                  <a:pt x="169" y="221"/>
                  <a:pt x="169" y="221"/>
                </a:cubicBezTo>
                <a:cubicBezTo>
                  <a:pt x="71" y="221"/>
                  <a:pt x="71" y="221"/>
                  <a:pt x="71" y="221"/>
                </a:cubicBezTo>
                <a:cubicBezTo>
                  <a:pt x="71" y="177"/>
                  <a:pt x="71" y="177"/>
                  <a:pt x="71" y="177"/>
                </a:cubicBezTo>
                <a:cubicBezTo>
                  <a:pt x="169" y="177"/>
                  <a:pt x="169" y="177"/>
                  <a:pt x="169" y="177"/>
                </a:cubicBezTo>
                <a:cubicBezTo>
                  <a:pt x="169" y="70"/>
                  <a:pt x="169" y="70"/>
                  <a:pt x="169" y="70"/>
                </a:cubicBezTo>
                <a:cubicBezTo>
                  <a:pt x="222" y="70"/>
                  <a:pt x="222" y="70"/>
                  <a:pt x="222" y="70"/>
                </a:cubicBezTo>
                <a:cubicBezTo>
                  <a:pt x="222" y="177"/>
                  <a:pt x="222" y="177"/>
                  <a:pt x="222" y="177"/>
                </a:cubicBezTo>
                <a:cubicBezTo>
                  <a:pt x="319" y="177"/>
                  <a:pt x="319" y="177"/>
                  <a:pt x="319" y="177"/>
                </a:cubicBezTo>
                <a:lnTo>
                  <a:pt x="319" y="22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5" name="Google Shape;465;p32"/>
          <p:cNvSpPr/>
          <p:nvPr/>
        </p:nvSpPr>
        <p:spPr>
          <a:xfrm>
            <a:off x="13873239" y="2243491"/>
            <a:ext cx="314986" cy="373701"/>
          </a:xfrm>
          <a:custGeom>
            <a:avLst/>
            <a:gdLst/>
            <a:ahLst/>
            <a:cxnLst/>
            <a:rect l="l" t="t" r="r" b="b"/>
            <a:pathLst>
              <a:path w="390" h="399" extrusionOk="0">
                <a:moveTo>
                  <a:pt x="345" y="0"/>
                </a:moveTo>
                <a:lnTo>
                  <a:pt x="345" y="0"/>
                </a:lnTo>
                <a:cubicBezTo>
                  <a:pt x="44" y="0"/>
                  <a:pt x="44" y="0"/>
                  <a:pt x="44" y="0"/>
                </a:cubicBezTo>
                <a:cubicBezTo>
                  <a:pt x="17" y="0"/>
                  <a:pt x="0" y="17"/>
                  <a:pt x="0" y="53"/>
                </a:cubicBezTo>
                <a:cubicBezTo>
                  <a:pt x="0" y="345"/>
                  <a:pt x="0" y="345"/>
                  <a:pt x="0" y="345"/>
                </a:cubicBezTo>
                <a:cubicBezTo>
                  <a:pt x="0" y="372"/>
                  <a:pt x="17" y="398"/>
                  <a:pt x="44" y="398"/>
                </a:cubicBezTo>
                <a:cubicBezTo>
                  <a:pt x="345" y="398"/>
                  <a:pt x="345" y="398"/>
                  <a:pt x="345" y="398"/>
                </a:cubicBezTo>
                <a:cubicBezTo>
                  <a:pt x="372" y="398"/>
                  <a:pt x="389" y="372"/>
                  <a:pt x="389" y="345"/>
                </a:cubicBezTo>
                <a:cubicBezTo>
                  <a:pt x="389" y="53"/>
                  <a:pt x="389" y="53"/>
                  <a:pt x="389" y="53"/>
                </a:cubicBezTo>
                <a:cubicBezTo>
                  <a:pt x="389" y="17"/>
                  <a:pt x="372" y="0"/>
                  <a:pt x="345" y="0"/>
                </a:cubicBezTo>
                <a:close/>
                <a:moveTo>
                  <a:pt x="319" y="221"/>
                </a:moveTo>
                <a:lnTo>
                  <a:pt x="319" y="221"/>
                </a:lnTo>
                <a:cubicBezTo>
                  <a:pt x="70" y="221"/>
                  <a:pt x="70" y="221"/>
                  <a:pt x="70" y="221"/>
                </a:cubicBezTo>
                <a:cubicBezTo>
                  <a:pt x="70" y="177"/>
                  <a:pt x="70" y="177"/>
                  <a:pt x="70" y="177"/>
                </a:cubicBezTo>
                <a:cubicBezTo>
                  <a:pt x="319" y="177"/>
                  <a:pt x="319" y="177"/>
                  <a:pt x="319" y="177"/>
                </a:cubicBezTo>
                <a:lnTo>
                  <a:pt x="319" y="221"/>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6" name="Google Shape;466;p32"/>
          <p:cNvSpPr/>
          <p:nvPr/>
        </p:nvSpPr>
        <p:spPr>
          <a:xfrm>
            <a:off x="12456348" y="3202992"/>
            <a:ext cx="319378" cy="373701"/>
          </a:xfrm>
          <a:custGeom>
            <a:avLst/>
            <a:gdLst/>
            <a:ahLst/>
            <a:cxnLst/>
            <a:rect l="l" t="t" r="r" b="b"/>
            <a:pathLst>
              <a:path w="391" h="399" extrusionOk="0">
                <a:moveTo>
                  <a:pt x="345" y="0"/>
                </a:moveTo>
                <a:lnTo>
                  <a:pt x="345" y="0"/>
                </a:lnTo>
                <a:cubicBezTo>
                  <a:pt x="44" y="0"/>
                  <a:pt x="44" y="0"/>
                  <a:pt x="44" y="0"/>
                </a:cubicBezTo>
                <a:cubicBezTo>
                  <a:pt x="18" y="0"/>
                  <a:pt x="0" y="17"/>
                  <a:pt x="0" y="53"/>
                </a:cubicBezTo>
                <a:cubicBezTo>
                  <a:pt x="0" y="345"/>
                  <a:pt x="0" y="345"/>
                  <a:pt x="0" y="345"/>
                </a:cubicBezTo>
                <a:cubicBezTo>
                  <a:pt x="0" y="372"/>
                  <a:pt x="18" y="398"/>
                  <a:pt x="44" y="398"/>
                </a:cubicBezTo>
                <a:cubicBezTo>
                  <a:pt x="345" y="398"/>
                  <a:pt x="345" y="398"/>
                  <a:pt x="345" y="398"/>
                </a:cubicBezTo>
                <a:cubicBezTo>
                  <a:pt x="372" y="398"/>
                  <a:pt x="390" y="372"/>
                  <a:pt x="390" y="345"/>
                </a:cubicBezTo>
                <a:cubicBezTo>
                  <a:pt x="390" y="53"/>
                  <a:pt x="390" y="53"/>
                  <a:pt x="390" y="53"/>
                </a:cubicBezTo>
                <a:cubicBezTo>
                  <a:pt x="390" y="17"/>
                  <a:pt x="372" y="0"/>
                  <a:pt x="345" y="0"/>
                </a:cubicBezTo>
                <a:close/>
                <a:moveTo>
                  <a:pt x="275" y="319"/>
                </a:moveTo>
                <a:lnTo>
                  <a:pt x="275" y="319"/>
                </a:lnTo>
                <a:cubicBezTo>
                  <a:pt x="194" y="239"/>
                  <a:pt x="194" y="239"/>
                  <a:pt x="194" y="239"/>
                </a:cubicBezTo>
                <a:cubicBezTo>
                  <a:pt x="115" y="319"/>
                  <a:pt x="115" y="319"/>
                  <a:pt x="115" y="319"/>
                </a:cubicBezTo>
                <a:cubicBezTo>
                  <a:pt x="80" y="275"/>
                  <a:pt x="80" y="275"/>
                  <a:pt x="80" y="275"/>
                </a:cubicBezTo>
                <a:cubicBezTo>
                  <a:pt x="150" y="195"/>
                  <a:pt x="150" y="195"/>
                  <a:pt x="150" y="195"/>
                </a:cubicBezTo>
                <a:cubicBezTo>
                  <a:pt x="80" y="124"/>
                  <a:pt x="80" y="124"/>
                  <a:pt x="80" y="124"/>
                </a:cubicBezTo>
                <a:cubicBezTo>
                  <a:pt x="115" y="79"/>
                  <a:pt x="115" y="79"/>
                  <a:pt x="115" y="79"/>
                </a:cubicBezTo>
                <a:cubicBezTo>
                  <a:pt x="194" y="150"/>
                  <a:pt x="194" y="150"/>
                  <a:pt x="194" y="150"/>
                </a:cubicBezTo>
                <a:cubicBezTo>
                  <a:pt x="275" y="79"/>
                  <a:pt x="275" y="79"/>
                  <a:pt x="275" y="79"/>
                </a:cubicBezTo>
                <a:cubicBezTo>
                  <a:pt x="310" y="124"/>
                  <a:pt x="310" y="124"/>
                  <a:pt x="310" y="124"/>
                </a:cubicBezTo>
                <a:cubicBezTo>
                  <a:pt x="239" y="195"/>
                  <a:pt x="239" y="195"/>
                  <a:pt x="239" y="195"/>
                </a:cubicBezTo>
                <a:cubicBezTo>
                  <a:pt x="310" y="275"/>
                  <a:pt x="310" y="275"/>
                  <a:pt x="310" y="275"/>
                </a:cubicBezTo>
                <a:lnTo>
                  <a:pt x="275"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7" name="Google Shape;467;p32"/>
          <p:cNvSpPr/>
          <p:nvPr/>
        </p:nvSpPr>
        <p:spPr>
          <a:xfrm>
            <a:off x="14614144" y="7076859"/>
            <a:ext cx="463834" cy="523422"/>
          </a:xfrm>
          <a:custGeom>
            <a:avLst/>
            <a:gdLst/>
            <a:ahLst/>
            <a:cxnLst/>
            <a:rect l="l" t="t" r="r" b="b"/>
            <a:pathLst>
              <a:path w="461" h="453" extrusionOk="0">
                <a:moveTo>
                  <a:pt x="275" y="0"/>
                </a:moveTo>
                <a:lnTo>
                  <a:pt x="275" y="0"/>
                </a:lnTo>
                <a:cubicBezTo>
                  <a:pt x="185" y="0"/>
                  <a:pt x="106" y="71"/>
                  <a:pt x="97" y="159"/>
                </a:cubicBezTo>
                <a:cubicBezTo>
                  <a:pt x="44" y="187"/>
                  <a:pt x="0" y="240"/>
                  <a:pt x="0" y="302"/>
                </a:cubicBezTo>
                <a:cubicBezTo>
                  <a:pt x="0" y="390"/>
                  <a:pt x="71" y="452"/>
                  <a:pt x="150" y="452"/>
                </a:cubicBezTo>
                <a:cubicBezTo>
                  <a:pt x="212" y="452"/>
                  <a:pt x="275" y="417"/>
                  <a:pt x="292" y="355"/>
                </a:cubicBezTo>
                <a:cubicBezTo>
                  <a:pt x="390" y="346"/>
                  <a:pt x="460" y="275"/>
                  <a:pt x="460" y="177"/>
                </a:cubicBezTo>
                <a:cubicBezTo>
                  <a:pt x="460" y="80"/>
                  <a:pt x="381" y="0"/>
                  <a:pt x="275" y="0"/>
                </a:cubicBezTo>
                <a:close/>
                <a:moveTo>
                  <a:pt x="150" y="408"/>
                </a:moveTo>
                <a:lnTo>
                  <a:pt x="150" y="408"/>
                </a:lnTo>
                <a:cubicBezTo>
                  <a:pt x="97" y="408"/>
                  <a:pt x="53" y="355"/>
                  <a:pt x="53" y="302"/>
                </a:cubicBezTo>
                <a:cubicBezTo>
                  <a:pt x="53" y="266"/>
                  <a:pt x="71" y="231"/>
                  <a:pt x="106" y="212"/>
                </a:cubicBezTo>
                <a:cubicBezTo>
                  <a:pt x="115" y="284"/>
                  <a:pt x="168" y="337"/>
                  <a:pt x="239" y="355"/>
                </a:cubicBezTo>
                <a:cubicBezTo>
                  <a:pt x="221" y="381"/>
                  <a:pt x="185" y="408"/>
                  <a:pt x="150" y="408"/>
                </a:cubicBezTo>
                <a:close/>
                <a:moveTo>
                  <a:pt x="150" y="204"/>
                </a:moveTo>
                <a:lnTo>
                  <a:pt x="150" y="204"/>
                </a:lnTo>
                <a:cubicBezTo>
                  <a:pt x="212" y="204"/>
                  <a:pt x="248" y="248"/>
                  <a:pt x="256" y="302"/>
                </a:cubicBezTo>
                <a:cubicBezTo>
                  <a:pt x="203" y="293"/>
                  <a:pt x="168" y="248"/>
                  <a:pt x="150" y="204"/>
                </a:cubicBezTo>
                <a:close/>
                <a:moveTo>
                  <a:pt x="301" y="302"/>
                </a:moveTo>
                <a:lnTo>
                  <a:pt x="301" y="302"/>
                </a:lnTo>
                <a:cubicBezTo>
                  <a:pt x="301" y="222"/>
                  <a:pt x="239" y="151"/>
                  <a:pt x="150" y="151"/>
                </a:cubicBezTo>
                <a:cubicBezTo>
                  <a:pt x="168" y="98"/>
                  <a:pt x="221" y="53"/>
                  <a:pt x="275" y="53"/>
                </a:cubicBezTo>
                <a:cubicBezTo>
                  <a:pt x="345" y="53"/>
                  <a:pt x="407" y="106"/>
                  <a:pt x="407" y="177"/>
                </a:cubicBezTo>
                <a:cubicBezTo>
                  <a:pt x="407" y="240"/>
                  <a:pt x="363" y="293"/>
                  <a:pt x="301" y="302"/>
                </a:cubicBezTo>
                <a:close/>
                <a:moveTo>
                  <a:pt x="53" y="106"/>
                </a:moveTo>
                <a:lnTo>
                  <a:pt x="53" y="106"/>
                </a:lnTo>
                <a:cubicBezTo>
                  <a:pt x="79" y="106"/>
                  <a:pt x="106" y="80"/>
                  <a:pt x="106" y="53"/>
                </a:cubicBezTo>
                <a:cubicBezTo>
                  <a:pt x="106" y="27"/>
                  <a:pt x="79" y="0"/>
                  <a:pt x="53" y="0"/>
                </a:cubicBezTo>
                <a:cubicBezTo>
                  <a:pt x="26" y="0"/>
                  <a:pt x="0" y="27"/>
                  <a:pt x="0" y="53"/>
                </a:cubicBezTo>
                <a:cubicBezTo>
                  <a:pt x="0" y="80"/>
                  <a:pt x="26" y="106"/>
                  <a:pt x="53" y="106"/>
                </a:cubicBezTo>
                <a:close/>
                <a:moveTo>
                  <a:pt x="53" y="27"/>
                </a:moveTo>
                <a:lnTo>
                  <a:pt x="53" y="27"/>
                </a:lnTo>
                <a:cubicBezTo>
                  <a:pt x="71" y="27"/>
                  <a:pt x="79" y="36"/>
                  <a:pt x="79" y="53"/>
                </a:cubicBezTo>
                <a:cubicBezTo>
                  <a:pt x="79" y="71"/>
                  <a:pt x="71" y="80"/>
                  <a:pt x="53" y="80"/>
                </a:cubicBezTo>
                <a:cubicBezTo>
                  <a:pt x="35" y="80"/>
                  <a:pt x="26" y="71"/>
                  <a:pt x="26" y="53"/>
                </a:cubicBezTo>
                <a:cubicBezTo>
                  <a:pt x="26" y="36"/>
                  <a:pt x="35" y="27"/>
                  <a:pt x="53" y="2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8" name="Google Shape;468;p32"/>
          <p:cNvSpPr/>
          <p:nvPr/>
        </p:nvSpPr>
        <p:spPr>
          <a:xfrm>
            <a:off x="3632313" y="6897777"/>
            <a:ext cx="472651" cy="537364"/>
          </a:xfrm>
          <a:custGeom>
            <a:avLst/>
            <a:gdLst/>
            <a:ahLst/>
            <a:cxnLst/>
            <a:rect l="l" t="t" r="r" b="b"/>
            <a:pathLst>
              <a:path w="470" h="463" extrusionOk="0">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69" name="Google Shape;469;p32"/>
          <p:cNvSpPr/>
          <p:nvPr/>
        </p:nvSpPr>
        <p:spPr>
          <a:xfrm>
            <a:off x="2141375" y="7152690"/>
            <a:ext cx="446209" cy="233194"/>
          </a:xfrm>
          <a:custGeom>
            <a:avLst/>
            <a:gdLst/>
            <a:ahLst/>
            <a:cxnLst/>
            <a:rect l="l" t="t" r="r" b="b"/>
            <a:pathLst>
              <a:path w="444" h="205" extrusionOk="0">
                <a:moveTo>
                  <a:pt x="98" y="204"/>
                </a:moveTo>
                <a:lnTo>
                  <a:pt x="98" y="204"/>
                </a:lnTo>
                <a:cubicBezTo>
                  <a:pt x="45" y="204"/>
                  <a:pt x="0" y="159"/>
                  <a:pt x="0" y="97"/>
                </a:cubicBezTo>
                <a:cubicBezTo>
                  <a:pt x="0" y="44"/>
                  <a:pt x="45" y="0"/>
                  <a:pt x="98" y="0"/>
                </a:cubicBezTo>
                <a:cubicBezTo>
                  <a:pt x="151" y="0"/>
                  <a:pt x="195" y="44"/>
                  <a:pt x="195" y="97"/>
                </a:cubicBezTo>
                <a:cubicBezTo>
                  <a:pt x="195" y="159"/>
                  <a:pt x="151" y="204"/>
                  <a:pt x="98" y="204"/>
                </a:cubicBezTo>
                <a:close/>
                <a:moveTo>
                  <a:pt x="345" y="204"/>
                </a:moveTo>
                <a:lnTo>
                  <a:pt x="345" y="204"/>
                </a:lnTo>
                <a:cubicBezTo>
                  <a:pt x="292" y="204"/>
                  <a:pt x="248" y="159"/>
                  <a:pt x="248" y="97"/>
                </a:cubicBezTo>
                <a:cubicBezTo>
                  <a:pt x="248" y="44"/>
                  <a:pt x="292" y="0"/>
                  <a:pt x="345" y="0"/>
                </a:cubicBezTo>
                <a:cubicBezTo>
                  <a:pt x="399" y="0"/>
                  <a:pt x="443" y="44"/>
                  <a:pt x="443" y="97"/>
                </a:cubicBezTo>
                <a:cubicBezTo>
                  <a:pt x="443" y="159"/>
                  <a:pt x="399" y="204"/>
                  <a:pt x="345" y="20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0" name="Google Shape;470;p32"/>
          <p:cNvSpPr/>
          <p:nvPr/>
        </p:nvSpPr>
        <p:spPr>
          <a:xfrm>
            <a:off x="2141375" y="7875847"/>
            <a:ext cx="148957" cy="773023"/>
          </a:xfrm>
          <a:custGeom>
            <a:avLst/>
            <a:gdLst/>
            <a:ahLst/>
            <a:cxnLst/>
            <a:rect l="l" t="t" r="r" b="b"/>
            <a:pathLst>
              <a:path w="99" h="435" extrusionOk="0">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1" name="Google Shape;471;p32"/>
          <p:cNvSpPr/>
          <p:nvPr/>
        </p:nvSpPr>
        <p:spPr>
          <a:xfrm>
            <a:off x="2289507" y="8293934"/>
            <a:ext cx="290863" cy="361203"/>
          </a:xfrm>
          <a:custGeom>
            <a:avLst/>
            <a:gdLst/>
            <a:ahLst/>
            <a:cxnLst/>
            <a:rect l="l" t="t" r="r" b="b"/>
            <a:pathLst>
              <a:path w="293" h="311" extrusionOk="0">
                <a:moveTo>
                  <a:pt x="0" y="106"/>
                </a:moveTo>
                <a:lnTo>
                  <a:pt x="0" y="106"/>
                </a:lnTo>
                <a:cubicBezTo>
                  <a:pt x="0" y="62"/>
                  <a:pt x="0" y="35"/>
                  <a:pt x="0" y="8"/>
                </a:cubicBezTo>
                <a:cubicBezTo>
                  <a:pt x="79" y="8"/>
                  <a:pt x="79" y="8"/>
                  <a:pt x="79" y="8"/>
                </a:cubicBezTo>
                <a:cubicBezTo>
                  <a:pt x="88" y="44"/>
                  <a:pt x="88" y="44"/>
                  <a:pt x="88" y="44"/>
                </a:cubicBez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2" name="Google Shape;472;p32"/>
          <p:cNvSpPr/>
          <p:nvPr/>
        </p:nvSpPr>
        <p:spPr>
          <a:xfrm>
            <a:off x="2875857" y="8125217"/>
            <a:ext cx="482563" cy="543699"/>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3" name="Google Shape;473;p32"/>
          <p:cNvSpPr/>
          <p:nvPr/>
        </p:nvSpPr>
        <p:spPr>
          <a:xfrm>
            <a:off x="12506318" y="8115791"/>
            <a:ext cx="482563" cy="523419"/>
          </a:xfrm>
          <a:custGeom>
            <a:avLst/>
            <a:gdLst/>
            <a:ahLst/>
            <a:cxnLst/>
            <a:rect l="l" t="t" r="r" b="b"/>
            <a:pathLst>
              <a:path w="480" h="453" extrusionOk="0">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4" name="Google Shape;474;p32"/>
          <p:cNvSpPr/>
          <p:nvPr/>
        </p:nvSpPr>
        <p:spPr>
          <a:xfrm>
            <a:off x="12546532" y="5878441"/>
            <a:ext cx="402140" cy="588059"/>
          </a:xfrm>
          <a:custGeom>
            <a:avLst/>
            <a:gdLst/>
            <a:ahLst/>
            <a:cxnLst/>
            <a:rect l="l" t="t" r="r" b="b"/>
            <a:pathLst>
              <a:path w="400" h="506" extrusionOk="0">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5" name="Google Shape;475;p32"/>
          <p:cNvSpPr/>
          <p:nvPr/>
        </p:nvSpPr>
        <p:spPr>
          <a:xfrm>
            <a:off x="13158598" y="5908977"/>
            <a:ext cx="481463" cy="547502"/>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6" name="Google Shape;476;p32"/>
          <p:cNvSpPr/>
          <p:nvPr/>
        </p:nvSpPr>
        <p:spPr>
          <a:xfrm>
            <a:off x="13130640" y="7060036"/>
            <a:ext cx="463834" cy="523422"/>
          </a:xfrm>
          <a:custGeom>
            <a:avLst/>
            <a:gdLst/>
            <a:ahLst/>
            <a:cxnLst/>
            <a:rect l="l" t="t" r="r" b="b"/>
            <a:pathLst>
              <a:path w="462" h="453" extrusionOk="0">
                <a:moveTo>
                  <a:pt x="195" y="0"/>
                </a:moveTo>
                <a:lnTo>
                  <a:pt x="195" y="0"/>
                </a:lnTo>
                <a:cubicBezTo>
                  <a:pt x="79" y="18"/>
                  <a:pt x="0" y="106"/>
                  <a:pt x="0" y="222"/>
                </a:cubicBezTo>
                <a:cubicBezTo>
                  <a:pt x="0" y="284"/>
                  <a:pt x="26" y="328"/>
                  <a:pt x="53" y="372"/>
                </a:cubicBezTo>
                <a:cubicBezTo>
                  <a:pt x="133" y="337"/>
                  <a:pt x="195" y="248"/>
                  <a:pt x="195" y="142"/>
                </a:cubicBezTo>
                <a:lnTo>
                  <a:pt x="195" y="0"/>
                </a:lnTo>
                <a:close/>
                <a:moveTo>
                  <a:pt x="230" y="284"/>
                </a:moveTo>
                <a:lnTo>
                  <a:pt x="230" y="284"/>
                </a:lnTo>
                <a:cubicBezTo>
                  <a:pt x="212" y="337"/>
                  <a:pt x="177" y="390"/>
                  <a:pt x="124" y="425"/>
                </a:cubicBezTo>
                <a:cubicBezTo>
                  <a:pt x="151" y="443"/>
                  <a:pt x="186" y="452"/>
                  <a:pt x="230" y="452"/>
                </a:cubicBezTo>
                <a:cubicBezTo>
                  <a:pt x="265" y="452"/>
                  <a:pt x="310" y="443"/>
                  <a:pt x="336" y="425"/>
                </a:cubicBezTo>
                <a:cubicBezTo>
                  <a:pt x="283" y="390"/>
                  <a:pt x="248" y="337"/>
                  <a:pt x="230" y="284"/>
                </a:cubicBezTo>
                <a:close/>
                <a:moveTo>
                  <a:pt x="265" y="142"/>
                </a:moveTo>
                <a:lnTo>
                  <a:pt x="265" y="142"/>
                </a:lnTo>
                <a:cubicBezTo>
                  <a:pt x="265" y="248"/>
                  <a:pt x="327" y="328"/>
                  <a:pt x="408" y="372"/>
                </a:cubicBezTo>
                <a:cubicBezTo>
                  <a:pt x="434" y="328"/>
                  <a:pt x="461" y="284"/>
                  <a:pt x="461" y="222"/>
                </a:cubicBezTo>
                <a:cubicBezTo>
                  <a:pt x="461" y="106"/>
                  <a:pt x="372" y="18"/>
                  <a:pt x="265" y="0"/>
                </a:cubicBezTo>
                <a:lnTo>
                  <a:pt x="265" y="14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7" name="Google Shape;477;p32"/>
          <p:cNvSpPr/>
          <p:nvPr/>
        </p:nvSpPr>
        <p:spPr>
          <a:xfrm>
            <a:off x="8506882" y="7056584"/>
            <a:ext cx="481465" cy="442311"/>
          </a:xfrm>
          <a:custGeom>
            <a:avLst/>
            <a:gdLst/>
            <a:ahLst/>
            <a:cxnLst/>
            <a:rect l="l" t="t" r="r" b="b"/>
            <a:pathLst>
              <a:path w="480" h="382" extrusionOk="0">
                <a:moveTo>
                  <a:pt x="381" y="168"/>
                </a:moveTo>
                <a:lnTo>
                  <a:pt x="381" y="168"/>
                </a:lnTo>
                <a:cubicBezTo>
                  <a:pt x="443" y="151"/>
                  <a:pt x="479" y="89"/>
                  <a:pt x="453" y="80"/>
                </a:cubicBezTo>
                <a:cubicBezTo>
                  <a:pt x="390" y="80"/>
                  <a:pt x="337" y="53"/>
                  <a:pt x="302" y="27"/>
                </a:cubicBezTo>
                <a:cubicBezTo>
                  <a:pt x="293" y="27"/>
                  <a:pt x="293" y="27"/>
                  <a:pt x="284" y="18"/>
                </a:cubicBezTo>
                <a:cubicBezTo>
                  <a:pt x="284" y="160"/>
                  <a:pt x="284" y="160"/>
                  <a:pt x="284" y="160"/>
                </a:cubicBezTo>
                <a:cubicBezTo>
                  <a:pt x="284" y="213"/>
                  <a:pt x="257" y="248"/>
                  <a:pt x="222" y="266"/>
                </a:cubicBezTo>
                <a:cubicBezTo>
                  <a:pt x="178" y="283"/>
                  <a:pt x="124" y="275"/>
                  <a:pt x="106" y="230"/>
                </a:cubicBezTo>
                <a:cubicBezTo>
                  <a:pt x="90" y="195"/>
                  <a:pt x="115" y="142"/>
                  <a:pt x="160" y="115"/>
                </a:cubicBezTo>
                <a:cubicBezTo>
                  <a:pt x="187" y="106"/>
                  <a:pt x="213" y="106"/>
                  <a:pt x="240" y="115"/>
                </a:cubicBezTo>
                <a:cubicBezTo>
                  <a:pt x="240" y="0"/>
                  <a:pt x="240" y="0"/>
                  <a:pt x="240" y="0"/>
                </a:cubicBezTo>
                <a:cubicBezTo>
                  <a:pt x="222" y="0"/>
                  <a:pt x="213" y="0"/>
                  <a:pt x="196" y="0"/>
                </a:cubicBezTo>
                <a:cubicBezTo>
                  <a:pt x="90" y="0"/>
                  <a:pt x="0" y="80"/>
                  <a:pt x="0" y="186"/>
                </a:cubicBezTo>
                <a:cubicBezTo>
                  <a:pt x="0" y="293"/>
                  <a:pt x="90" y="381"/>
                  <a:pt x="196" y="381"/>
                </a:cubicBezTo>
                <a:cubicBezTo>
                  <a:pt x="302" y="381"/>
                  <a:pt x="381" y="293"/>
                  <a:pt x="381" y="186"/>
                </a:cubicBezTo>
                <a:cubicBezTo>
                  <a:pt x="381" y="177"/>
                  <a:pt x="381" y="168"/>
                  <a:pt x="381" y="168"/>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8" name="Google Shape;478;p32"/>
          <p:cNvSpPr/>
          <p:nvPr/>
        </p:nvSpPr>
        <p:spPr>
          <a:xfrm>
            <a:off x="9241364" y="7005312"/>
            <a:ext cx="482563" cy="543699"/>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28" y="222"/>
                </a:moveTo>
                <a:lnTo>
                  <a:pt x="328" y="222"/>
                </a:lnTo>
                <a:lnTo>
                  <a:pt x="328" y="231"/>
                </a:lnTo>
                <a:cubicBezTo>
                  <a:pt x="328" y="293"/>
                  <a:pt x="283" y="328"/>
                  <a:pt x="230" y="328"/>
                </a:cubicBezTo>
                <a:cubicBezTo>
                  <a:pt x="177" y="328"/>
                  <a:pt x="133" y="293"/>
                  <a:pt x="133" y="231"/>
                </a:cubicBezTo>
                <a:cubicBezTo>
                  <a:pt x="133" y="178"/>
                  <a:pt x="177" y="134"/>
                  <a:pt x="230" y="134"/>
                </a:cubicBezTo>
                <a:cubicBezTo>
                  <a:pt x="239" y="134"/>
                  <a:pt x="248" y="134"/>
                  <a:pt x="248" y="143"/>
                </a:cubicBezTo>
                <a:cubicBezTo>
                  <a:pt x="248" y="196"/>
                  <a:pt x="248" y="196"/>
                  <a:pt x="248" y="196"/>
                </a:cubicBezTo>
                <a:cubicBezTo>
                  <a:pt x="239" y="187"/>
                  <a:pt x="222" y="196"/>
                  <a:pt x="213" y="196"/>
                </a:cubicBezTo>
                <a:cubicBezTo>
                  <a:pt x="186" y="213"/>
                  <a:pt x="177" y="231"/>
                  <a:pt x="186" y="258"/>
                </a:cubicBezTo>
                <a:cubicBezTo>
                  <a:pt x="195" y="275"/>
                  <a:pt x="222" y="284"/>
                  <a:pt x="248" y="275"/>
                </a:cubicBezTo>
                <a:cubicBezTo>
                  <a:pt x="257" y="267"/>
                  <a:pt x="275" y="249"/>
                  <a:pt x="275" y="222"/>
                </a:cubicBezTo>
                <a:cubicBezTo>
                  <a:pt x="275" y="151"/>
                  <a:pt x="275" y="151"/>
                  <a:pt x="275" y="151"/>
                </a:cubicBezTo>
                <a:lnTo>
                  <a:pt x="283" y="151"/>
                </a:lnTo>
                <a:cubicBezTo>
                  <a:pt x="301" y="160"/>
                  <a:pt x="328" y="178"/>
                  <a:pt x="354" y="178"/>
                </a:cubicBezTo>
                <a:cubicBezTo>
                  <a:pt x="372" y="178"/>
                  <a:pt x="354" y="213"/>
                  <a:pt x="328"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79" name="Google Shape;479;p32"/>
          <p:cNvSpPr/>
          <p:nvPr/>
        </p:nvSpPr>
        <p:spPr>
          <a:xfrm>
            <a:off x="13223509" y="8115791"/>
            <a:ext cx="410951" cy="523419"/>
          </a:xfrm>
          <a:custGeom>
            <a:avLst/>
            <a:gdLst/>
            <a:ahLst/>
            <a:cxnLst/>
            <a:rect l="l" t="t" r="r" b="b"/>
            <a:pathLst>
              <a:path w="409" h="453" extrusionOk="0">
                <a:moveTo>
                  <a:pt x="364" y="80"/>
                </a:moveTo>
                <a:lnTo>
                  <a:pt x="364" y="80"/>
                </a:lnTo>
                <a:cubicBezTo>
                  <a:pt x="364" y="53"/>
                  <a:pt x="329" y="53"/>
                  <a:pt x="329" y="53"/>
                </a:cubicBezTo>
                <a:cubicBezTo>
                  <a:pt x="222" y="45"/>
                  <a:pt x="222" y="45"/>
                  <a:pt x="222" y="45"/>
                </a:cubicBezTo>
                <a:cubicBezTo>
                  <a:pt x="222" y="45"/>
                  <a:pt x="222" y="18"/>
                  <a:pt x="204" y="9"/>
                </a:cubicBezTo>
                <a:cubicBezTo>
                  <a:pt x="177" y="0"/>
                  <a:pt x="160" y="0"/>
                  <a:pt x="142" y="0"/>
                </a:cubicBezTo>
                <a:cubicBezTo>
                  <a:pt x="124" y="0"/>
                  <a:pt x="124" y="27"/>
                  <a:pt x="124" y="45"/>
                </a:cubicBezTo>
                <a:cubicBezTo>
                  <a:pt x="124" y="62"/>
                  <a:pt x="124" y="89"/>
                  <a:pt x="124" y="98"/>
                </a:cubicBezTo>
                <a:cubicBezTo>
                  <a:pt x="124" y="124"/>
                  <a:pt x="116" y="133"/>
                  <a:pt x="80" y="133"/>
                </a:cubicBezTo>
                <a:cubicBezTo>
                  <a:pt x="27" y="133"/>
                  <a:pt x="27" y="133"/>
                  <a:pt x="27" y="133"/>
                </a:cubicBezTo>
                <a:cubicBezTo>
                  <a:pt x="10" y="133"/>
                  <a:pt x="0" y="133"/>
                  <a:pt x="0" y="151"/>
                </a:cubicBezTo>
                <a:cubicBezTo>
                  <a:pt x="0" y="159"/>
                  <a:pt x="18" y="275"/>
                  <a:pt x="45" y="302"/>
                </a:cubicBezTo>
                <a:cubicBezTo>
                  <a:pt x="63" y="310"/>
                  <a:pt x="151" y="319"/>
                  <a:pt x="169" y="319"/>
                </a:cubicBezTo>
                <a:cubicBezTo>
                  <a:pt x="186" y="319"/>
                  <a:pt x="177" y="266"/>
                  <a:pt x="186" y="266"/>
                </a:cubicBezTo>
                <a:cubicBezTo>
                  <a:pt x="195" y="266"/>
                  <a:pt x="195" y="302"/>
                  <a:pt x="231" y="310"/>
                </a:cubicBezTo>
                <a:cubicBezTo>
                  <a:pt x="257" y="310"/>
                  <a:pt x="302" y="310"/>
                  <a:pt x="302" y="337"/>
                </a:cubicBezTo>
                <a:cubicBezTo>
                  <a:pt x="302" y="363"/>
                  <a:pt x="310" y="399"/>
                  <a:pt x="293" y="399"/>
                </a:cubicBezTo>
                <a:cubicBezTo>
                  <a:pt x="248" y="408"/>
                  <a:pt x="248" y="408"/>
                  <a:pt x="248" y="408"/>
                </a:cubicBezTo>
                <a:cubicBezTo>
                  <a:pt x="213" y="399"/>
                  <a:pt x="222" y="372"/>
                  <a:pt x="239" y="372"/>
                </a:cubicBezTo>
                <a:cubicBezTo>
                  <a:pt x="248" y="372"/>
                  <a:pt x="257" y="372"/>
                  <a:pt x="257" y="372"/>
                </a:cubicBezTo>
                <a:cubicBezTo>
                  <a:pt x="257" y="337"/>
                  <a:pt x="257" y="337"/>
                  <a:pt x="257" y="337"/>
                </a:cubicBezTo>
                <a:cubicBezTo>
                  <a:pt x="257" y="337"/>
                  <a:pt x="195" y="328"/>
                  <a:pt x="186" y="372"/>
                </a:cubicBezTo>
                <a:cubicBezTo>
                  <a:pt x="186" y="417"/>
                  <a:pt x="195" y="434"/>
                  <a:pt x="195" y="434"/>
                </a:cubicBezTo>
                <a:cubicBezTo>
                  <a:pt x="204" y="443"/>
                  <a:pt x="213" y="452"/>
                  <a:pt x="293" y="452"/>
                </a:cubicBezTo>
                <a:cubicBezTo>
                  <a:pt x="408" y="452"/>
                  <a:pt x="364" y="115"/>
                  <a:pt x="364" y="80"/>
                </a:cubicBezTo>
                <a:close/>
                <a:moveTo>
                  <a:pt x="319" y="231"/>
                </a:moveTo>
                <a:lnTo>
                  <a:pt x="319" y="231"/>
                </a:lnTo>
                <a:cubicBezTo>
                  <a:pt x="319" y="240"/>
                  <a:pt x="302" y="222"/>
                  <a:pt x="284" y="222"/>
                </a:cubicBezTo>
                <a:cubicBezTo>
                  <a:pt x="266" y="222"/>
                  <a:pt x="248" y="231"/>
                  <a:pt x="248" y="231"/>
                </a:cubicBezTo>
                <a:cubicBezTo>
                  <a:pt x="239" y="222"/>
                  <a:pt x="248" y="177"/>
                  <a:pt x="284" y="177"/>
                </a:cubicBezTo>
                <a:cubicBezTo>
                  <a:pt x="310" y="177"/>
                  <a:pt x="329" y="231"/>
                  <a:pt x="319" y="231"/>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0" name="Google Shape;480;p32"/>
          <p:cNvSpPr/>
          <p:nvPr/>
        </p:nvSpPr>
        <p:spPr>
          <a:xfrm>
            <a:off x="13336556" y="8050624"/>
            <a:ext cx="148957" cy="171349"/>
          </a:xfrm>
          <a:custGeom>
            <a:avLst/>
            <a:gdLst/>
            <a:ahLst/>
            <a:cxnLst/>
            <a:rect l="l" t="t" r="r" b="b"/>
            <a:pathLst>
              <a:path w="81" h="81" extrusionOk="0">
                <a:moveTo>
                  <a:pt x="80" y="71"/>
                </a:moveTo>
                <a:lnTo>
                  <a:pt x="80" y="71"/>
                </a:lnTo>
                <a:cubicBezTo>
                  <a:pt x="80" y="62"/>
                  <a:pt x="80" y="0"/>
                  <a:pt x="80" y="0"/>
                </a:cubicBezTo>
                <a:cubicBezTo>
                  <a:pt x="0" y="80"/>
                  <a:pt x="0" y="80"/>
                  <a:pt x="0" y="80"/>
                </a:cubicBezTo>
                <a:cubicBezTo>
                  <a:pt x="0" y="80"/>
                  <a:pt x="54" y="80"/>
                  <a:pt x="71" y="80"/>
                </a:cubicBezTo>
                <a:cubicBezTo>
                  <a:pt x="80" y="80"/>
                  <a:pt x="80" y="80"/>
                  <a:pt x="80" y="71"/>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1" name="Google Shape;481;p32"/>
          <p:cNvSpPr/>
          <p:nvPr/>
        </p:nvSpPr>
        <p:spPr>
          <a:xfrm>
            <a:off x="4480493" y="6888002"/>
            <a:ext cx="481465" cy="547502"/>
          </a:xfrm>
          <a:custGeom>
            <a:avLst/>
            <a:gdLst/>
            <a:ahLst/>
            <a:cxnLst/>
            <a:rect l="l" t="t" r="r" b="b"/>
            <a:pathLst>
              <a:path w="480" h="471" extrusionOk="0">
                <a:moveTo>
                  <a:pt x="240" y="0"/>
                </a:moveTo>
                <a:lnTo>
                  <a:pt x="240" y="0"/>
                </a:lnTo>
                <a:cubicBezTo>
                  <a:pt x="107" y="0"/>
                  <a:pt x="0" y="107"/>
                  <a:pt x="0" y="231"/>
                </a:cubicBezTo>
                <a:cubicBezTo>
                  <a:pt x="0" y="363"/>
                  <a:pt x="107" y="470"/>
                  <a:pt x="240" y="470"/>
                </a:cubicBezTo>
                <a:cubicBezTo>
                  <a:pt x="372" y="470"/>
                  <a:pt x="479" y="363"/>
                  <a:pt x="479" y="231"/>
                </a:cubicBezTo>
                <a:cubicBezTo>
                  <a:pt x="479" y="107"/>
                  <a:pt x="372" y="0"/>
                  <a:pt x="240" y="0"/>
                </a:cubicBezTo>
                <a:close/>
                <a:moveTo>
                  <a:pt x="346" y="187"/>
                </a:moveTo>
                <a:lnTo>
                  <a:pt x="346" y="187"/>
                </a:lnTo>
                <a:cubicBezTo>
                  <a:pt x="337" y="257"/>
                  <a:pt x="266" y="319"/>
                  <a:pt x="249" y="338"/>
                </a:cubicBezTo>
                <a:cubicBezTo>
                  <a:pt x="222" y="346"/>
                  <a:pt x="205" y="328"/>
                  <a:pt x="195" y="319"/>
                </a:cubicBezTo>
                <a:cubicBezTo>
                  <a:pt x="187" y="301"/>
                  <a:pt x="169" y="204"/>
                  <a:pt x="160" y="195"/>
                </a:cubicBezTo>
                <a:cubicBezTo>
                  <a:pt x="151" y="195"/>
                  <a:pt x="134" y="204"/>
                  <a:pt x="134" y="204"/>
                </a:cubicBezTo>
                <a:cubicBezTo>
                  <a:pt x="124" y="195"/>
                  <a:pt x="124" y="195"/>
                  <a:pt x="124" y="195"/>
                </a:cubicBezTo>
                <a:cubicBezTo>
                  <a:pt x="124" y="195"/>
                  <a:pt x="160" y="151"/>
                  <a:pt x="195" y="142"/>
                </a:cubicBezTo>
                <a:cubicBezTo>
                  <a:pt x="222" y="134"/>
                  <a:pt x="222" y="187"/>
                  <a:pt x="231" y="222"/>
                </a:cubicBezTo>
                <a:cubicBezTo>
                  <a:pt x="240" y="248"/>
                  <a:pt x="240" y="266"/>
                  <a:pt x="249" y="266"/>
                </a:cubicBezTo>
                <a:cubicBezTo>
                  <a:pt x="258" y="266"/>
                  <a:pt x="266" y="248"/>
                  <a:pt x="284" y="222"/>
                </a:cubicBezTo>
                <a:cubicBezTo>
                  <a:pt x="293" y="204"/>
                  <a:pt x="275" y="178"/>
                  <a:pt x="258" y="195"/>
                </a:cubicBezTo>
                <a:cubicBezTo>
                  <a:pt x="266" y="134"/>
                  <a:pt x="364" y="116"/>
                  <a:pt x="346" y="18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2" name="Google Shape;482;p32"/>
          <p:cNvSpPr/>
          <p:nvPr/>
        </p:nvSpPr>
        <p:spPr>
          <a:xfrm>
            <a:off x="2889117" y="6888001"/>
            <a:ext cx="482563" cy="547502"/>
          </a:xfrm>
          <a:custGeom>
            <a:avLst/>
            <a:gdLst/>
            <a:ahLst/>
            <a:cxnLst/>
            <a:rect l="l" t="t" r="r" b="b"/>
            <a:pathLst>
              <a:path w="479" h="471" extrusionOk="0">
                <a:moveTo>
                  <a:pt x="239" y="0"/>
                </a:moveTo>
                <a:lnTo>
                  <a:pt x="239" y="0"/>
                </a:lnTo>
                <a:cubicBezTo>
                  <a:pt x="106" y="0"/>
                  <a:pt x="0" y="107"/>
                  <a:pt x="0" y="231"/>
                </a:cubicBezTo>
                <a:cubicBezTo>
                  <a:pt x="0" y="363"/>
                  <a:pt x="106" y="470"/>
                  <a:pt x="239" y="470"/>
                </a:cubicBezTo>
                <a:cubicBezTo>
                  <a:pt x="372" y="470"/>
                  <a:pt x="478" y="363"/>
                  <a:pt x="478" y="231"/>
                </a:cubicBezTo>
                <a:cubicBezTo>
                  <a:pt x="478" y="107"/>
                  <a:pt x="372" y="0"/>
                  <a:pt x="239" y="0"/>
                </a:cubicBezTo>
                <a:close/>
                <a:moveTo>
                  <a:pt x="177" y="284"/>
                </a:moveTo>
                <a:lnTo>
                  <a:pt x="177" y="284"/>
                </a:lnTo>
                <a:cubicBezTo>
                  <a:pt x="150" y="284"/>
                  <a:pt x="124" y="266"/>
                  <a:pt x="124" y="231"/>
                </a:cubicBezTo>
                <a:cubicBezTo>
                  <a:pt x="124" y="204"/>
                  <a:pt x="150" y="187"/>
                  <a:pt x="177" y="187"/>
                </a:cubicBezTo>
                <a:cubicBezTo>
                  <a:pt x="203" y="187"/>
                  <a:pt x="221" y="204"/>
                  <a:pt x="221" y="231"/>
                </a:cubicBezTo>
                <a:cubicBezTo>
                  <a:pt x="221" y="266"/>
                  <a:pt x="203" y="284"/>
                  <a:pt x="177" y="284"/>
                </a:cubicBezTo>
                <a:close/>
                <a:moveTo>
                  <a:pt x="300" y="284"/>
                </a:moveTo>
                <a:lnTo>
                  <a:pt x="300" y="284"/>
                </a:lnTo>
                <a:cubicBezTo>
                  <a:pt x="275" y="284"/>
                  <a:pt x="256" y="266"/>
                  <a:pt x="256" y="231"/>
                </a:cubicBezTo>
                <a:cubicBezTo>
                  <a:pt x="256" y="204"/>
                  <a:pt x="275" y="187"/>
                  <a:pt x="300" y="187"/>
                </a:cubicBezTo>
                <a:cubicBezTo>
                  <a:pt x="328" y="187"/>
                  <a:pt x="354" y="204"/>
                  <a:pt x="354" y="231"/>
                </a:cubicBezTo>
                <a:cubicBezTo>
                  <a:pt x="354" y="266"/>
                  <a:pt x="328" y="284"/>
                  <a:pt x="300" y="28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3" name="Google Shape;483;p32"/>
          <p:cNvSpPr/>
          <p:nvPr/>
        </p:nvSpPr>
        <p:spPr>
          <a:xfrm>
            <a:off x="13927233" y="8146619"/>
            <a:ext cx="394428" cy="456256"/>
          </a:xfrm>
          <a:custGeom>
            <a:avLst/>
            <a:gdLst/>
            <a:ahLst/>
            <a:cxnLst/>
            <a:rect l="l" t="t" r="r" b="b"/>
            <a:pathLst>
              <a:path w="391" h="399" extrusionOk="0">
                <a:moveTo>
                  <a:pt x="89" y="160"/>
                </a:moveTo>
                <a:lnTo>
                  <a:pt x="89" y="160"/>
                </a:lnTo>
                <a:cubicBezTo>
                  <a:pt x="89" y="124"/>
                  <a:pt x="97" y="97"/>
                  <a:pt x="133" y="88"/>
                </a:cubicBezTo>
                <a:cubicBezTo>
                  <a:pt x="142" y="88"/>
                  <a:pt x="168" y="88"/>
                  <a:pt x="186" y="88"/>
                </a:cubicBezTo>
                <a:cubicBezTo>
                  <a:pt x="186" y="150"/>
                  <a:pt x="186" y="150"/>
                  <a:pt x="186" y="150"/>
                </a:cubicBezTo>
                <a:cubicBezTo>
                  <a:pt x="186" y="160"/>
                  <a:pt x="195" y="160"/>
                  <a:pt x="195" y="160"/>
                </a:cubicBezTo>
                <a:cubicBezTo>
                  <a:pt x="195" y="160"/>
                  <a:pt x="195" y="160"/>
                  <a:pt x="195" y="150"/>
                </a:cubicBezTo>
                <a:cubicBezTo>
                  <a:pt x="354" y="0"/>
                  <a:pt x="354" y="0"/>
                  <a:pt x="354" y="0"/>
                </a:cubicBezTo>
                <a:cubicBezTo>
                  <a:pt x="248" y="0"/>
                  <a:pt x="248" y="0"/>
                  <a:pt x="248" y="0"/>
                </a:cubicBezTo>
                <a:cubicBezTo>
                  <a:pt x="133" y="0"/>
                  <a:pt x="133" y="0"/>
                  <a:pt x="133" y="0"/>
                </a:cubicBezTo>
                <a:cubicBezTo>
                  <a:pt x="44" y="0"/>
                  <a:pt x="0" y="53"/>
                  <a:pt x="0" y="150"/>
                </a:cubicBezTo>
                <a:cubicBezTo>
                  <a:pt x="0" y="354"/>
                  <a:pt x="0" y="354"/>
                  <a:pt x="0" y="354"/>
                </a:cubicBezTo>
                <a:cubicBezTo>
                  <a:pt x="89" y="266"/>
                  <a:pt x="89" y="266"/>
                  <a:pt x="89" y="266"/>
                </a:cubicBezTo>
                <a:lnTo>
                  <a:pt x="89" y="160"/>
                </a:lnTo>
                <a:close/>
                <a:moveTo>
                  <a:pt x="301" y="132"/>
                </a:moveTo>
                <a:lnTo>
                  <a:pt x="301" y="132"/>
                </a:lnTo>
                <a:cubicBezTo>
                  <a:pt x="301" y="239"/>
                  <a:pt x="301" y="239"/>
                  <a:pt x="301" y="239"/>
                </a:cubicBezTo>
                <a:cubicBezTo>
                  <a:pt x="301" y="275"/>
                  <a:pt x="293" y="301"/>
                  <a:pt x="256" y="310"/>
                </a:cubicBezTo>
                <a:cubicBezTo>
                  <a:pt x="248" y="310"/>
                  <a:pt x="221" y="310"/>
                  <a:pt x="203" y="310"/>
                </a:cubicBezTo>
                <a:cubicBezTo>
                  <a:pt x="203" y="248"/>
                  <a:pt x="203" y="248"/>
                  <a:pt x="203" y="248"/>
                </a:cubicBezTo>
                <a:cubicBezTo>
                  <a:pt x="203" y="239"/>
                  <a:pt x="195" y="239"/>
                  <a:pt x="195" y="239"/>
                </a:cubicBezTo>
                <a:cubicBezTo>
                  <a:pt x="35" y="398"/>
                  <a:pt x="35" y="398"/>
                  <a:pt x="35" y="398"/>
                </a:cubicBezTo>
                <a:cubicBezTo>
                  <a:pt x="142" y="398"/>
                  <a:pt x="142" y="398"/>
                  <a:pt x="142" y="398"/>
                </a:cubicBezTo>
                <a:cubicBezTo>
                  <a:pt x="256" y="398"/>
                  <a:pt x="256" y="398"/>
                  <a:pt x="256" y="398"/>
                </a:cubicBezTo>
                <a:cubicBezTo>
                  <a:pt x="346" y="398"/>
                  <a:pt x="390" y="345"/>
                  <a:pt x="390" y="248"/>
                </a:cubicBezTo>
                <a:cubicBezTo>
                  <a:pt x="390" y="44"/>
                  <a:pt x="390" y="44"/>
                  <a:pt x="390" y="44"/>
                </a:cubicBezTo>
                <a:lnTo>
                  <a:pt x="301" y="132"/>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4" name="Google Shape;484;p32"/>
          <p:cNvSpPr/>
          <p:nvPr/>
        </p:nvSpPr>
        <p:spPr>
          <a:xfrm>
            <a:off x="11659702" y="7004967"/>
            <a:ext cx="493582" cy="574118"/>
          </a:xfrm>
          <a:custGeom>
            <a:avLst/>
            <a:gdLst/>
            <a:ahLst/>
            <a:cxnLst/>
            <a:rect l="l" t="t" r="r" b="b"/>
            <a:pathLst>
              <a:path w="496" h="498" extrusionOk="0">
                <a:moveTo>
                  <a:pt x="433" y="311"/>
                </a:moveTo>
                <a:lnTo>
                  <a:pt x="433" y="311"/>
                </a:lnTo>
                <a:cubicBezTo>
                  <a:pt x="416" y="293"/>
                  <a:pt x="389" y="293"/>
                  <a:pt x="372" y="320"/>
                </a:cubicBezTo>
                <a:cubicBezTo>
                  <a:pt x="363" y="338"/>
                  <a:pt x="266" y="453"/>
                  <a:pt x="106" y="409"/>
                </a:cubicBezTo>
                <a:cubicBezTo>
                  <a:pt x="115" y="409"/>
                  <a:pt x="123" y="417"/>
                  <a:pt x="123" y="417"/>
                </a:cubicBezTo>
                <a:cubicBezTo>
                  <a:pt x="230" y="497"/>
                  <a:pt x="372" y="470"/>
                  <a:pt x="442" y="364"/>
                </a:cubicBezTo>
                <a:cubicBezTo>
                  <a:pt x="460" y="347"/>
                  <a:pt x="451" y="320"/>
                  <a:pt x="433" y="311"/>
                </a:cubicBezTo>
                <a:close/>
                <a:moveTo>
                  <a:pt x="132" y="293"/>
                </a:moveTo>
                <a:lnTo>
                  <a:pt x="132" y="293"/>
                </a:lnTo>
                <a:cubicBezTo>
                  <a:pt x="115" y="275"/>
                  <a:pt x="62" y="134"/>
                  <a:pt x="186" y="19"/>
                </a:cubicBezTo>
                <a:cubicBezTo>
                  <a:pt x="176" y="19"/>
                  <a:pt x="168" y="28"/>
                  <a:pt x="159" y="28"/>
                </a:cubicBezTo>
                <a:cubicBezTo>
                  <a:pt x="44" y="81"/>
                  <a:pt x="0" y="213"/>
                  <a:pt x="53" y="328"/>
                </a:cubicBezTo>
                <a:cubicBezTo>
                  <a:pt x="62" y="356"/>
                  <a:pt x="88" y="356"/>
                  <a:pt x="106" y="347"/>
                </a:cubicBezTo>
                <a:cubicBezTo>
                  <a:pt x="123" y="338"/>
                  <a:pt x="141" y="320"/>
                  <a:pt x="132" y="293"/>
                </a:cubicBezTo>
                <a:close/>
                <a:moveTo>
                  <a:pt x="274" y="9"/>
                </a:moveTo>
                <a:lnTo>
                  <a:pt x="274" y="9"/>
                </a:lnTo>
                <a:cubicBezTo>
                  <a:pt x="257" y="0"/>
                  <a:pt x="239" y="19"/>
                  <a:pt x="239" y="45"/>
                </a:cubicBezTo>
                <a:cubicBezTo>
                  <a:pt x="230" y="72"/>
                  <a:pt x="248" y="90"/>
                  <a:pt x="274" y="90"/>
                </a:cubicBezTo>
                <a:cubicBezTo>
                  <a:pt x="292" y="98"/>
                  <a:pt x="442" y="116"/>
                  <a:pt x="478" y="275"/>
                </a:cubicBezTo>
                <a:cubicBezTo>
                  <a:pt x="487" y="267"/>
                  <a:pt x="487" y="267"/>
                  <a:pt x="487" y="258"/>
                </a:cubicBezTo>
                <a:cubicBezTo>
                  <a:pt x="495" y="134"/>
                  <a:pt x="407" y="19"/>
                  <a:pt x="274" y="9"/>
                </a:cubicBezTo>
                <a:close/>
                <a:moveTo>
                  <a:pt x="176" y="249"/>
                </a:moveTo>
                <a:lnTo>
                  <a:pt x="176" y="249"/>
                </a:lnTo>
                <a:cubicBezTo>
                  <a:pt x="176" y="267"/>
                  <a:pt x="176" y="275"/>
                  <a:pt x="176" y="284"/>
                </a:cubicBezTo>
                <a:cubicBezTo>
                  <a:pt x="186" y="284"/>
                  <a:pt x="186" y="275"/>
                  <a:pt x="195" y="267"/>
                </a:cubicBezTo>
                <a:cubicBezTo>
                  <a:pt x="195" y="275"/>
                  <a:pt x="203" y="284"/>
                  <a:pt x="203" y="293"/>
                </a:cubicBezTo>
                <a:lnTo>
                  <a:pt x="195" y="303"/>
                </a:lnTo>
                <a:cubicBezTo>
                  <a:pt x="195" y="311"/>
                  <a:pt x="212" y="320"/>
                  <a:pt x="221" y="320"/>
                </a:cubicBezTo>
                <a:cubicBezTo>
                  <a:pt x="239" y="320"/>
                  <a:pt x="257" y="320"/>
                  <a:pt x="257" y="311"/>
                </a:cubicBezTo>
                <a:cubicBezTo>
                  <a:pt x="266" y="320"/>
                  <a:pt x="274" y="320"/>
                  <a:pt x="292" y="320"/>
                </a:cubicBezTo>
                <a:cubicBezTo>
                  <a:pt x="310" y="320"/>
                  <a:pt x="319" y="311"/>
                  <a:pt x="319" y="303"/>
                </a:cubicBezTo>
                <a:cubicBezTo>
                  <a:pt x="319" y="303"/>
                  <a:pt x="319" y="293"/>
                  <a:pt x="310" y="293"/>
                </a:cubicBezTo>
                <a:cubicBezTo>
                  <a:pt x="319" y="284"/>
                  <a:pt x="319" y="275"/>
                  <a:pt x="319" y="267"/>
                </a:cubicBezTo>
                <a:cubicBezTo>
                  <a:pt x="327" y="275"/>
                  <a:pt x="336" y="284"/>
                  <a:pt x="336" y="284"/>
                </a:cubicBezTo>
                <a:cubicBezTo>
                  <a:pt x="345" y="275"/>
                  <a:pt x="345" y="267"/>
                  <a:pt x="336" y="249"/>
                </a:cubicBezTo>
                <a:cubicBezTo>
                  <a:pt x="327" y="240"/>
                  <a:pt x="319" y="231"/>
                  <a:pt x="319" y="222"/>
                </a:cubicBezTo>
                <a:cubicBezTo>
                  <a:pt x="319" y="222"/>
                  <a:pt x="319" y="213"/>
                  <a:pt x="310" y="213"/>
                </a:cubicBezTo>
                <a:cubicBezTo>
                  <a:pt x="310" y="205"/>
                  <a:pt x="310" y="205"/>
                  <a:pt x="310" y="205"/>
                </a:cubicBezTo>
                <a:cubicBezTo>
                  <a:pt x="310" y="169"/>
                  <a:pt x="292" y="151"/>
                  <a:pt x="257" y="151"/>
                </a:cubicBezTo>
                <a:cubicBezTo>
                  <a:pt x="221" y="151"/>
                  <a:pt x="203" y="169"/>
                  <a:pt x="203" y="205"/>
                </a:cubicBezTo>
                <a:cubicBezTo>
                  <a:pt x="203" y="205"/>
                  <a:pt x="203" y="205"/>
                  <a:pt x="203" y="213"/>
                </a:cubicBezTo>
                <a:lnTo>
                  <a:pt x="195" y="222"/>
                </a:lnTo>
                <a:cubicBezTo>
                  <a:pt x="195" y="231"/>
                  <a:pt x="186" y="240"/>
                  <a:pt x="176" y="24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5" name="Google Shape;485;p32"/>
          <p:cNvSpPr/>
          <p:nvPr/>
        </p:nvSpPr>
        <p:spPr>
          <a:xfrm>
            <a:off x="9590569" y="8117715"/>
            <a:ext cx="517820" cy="563977"/>
          </a:xfrm>
          <a:custGeom>
            <a:avLst/>
            <a:gdLst/>
            <a:ahLst/>
            <a:cxnLst/>
            <a:rect l="l" t="t" r="r" b="b"/>
            <a:pathLst>
              <a:path w="515" h="488" extrusionOk="0">
                <a:moveTo>
                  <a:pt x="248" y="434"/>
                </a:moveTo>
                <a:lnTo>
                  <a:pt x="248" y="434"/>
                </a:lnTo>
                <a:cubicBezTo>
                  <a:pt x="266" y="434"/>
                  <a:pt x="266" y="434"/>
                  <a:pt x="266" y="434"/>
                </a:cubicBezTo>
                <a:cubicBezTo>
                  <a:pt x="266" y="487"/>
                  <a:pt x="266" y="487"/>
                  <a:pt x="266" y="487"/>
                </a:cubicBezTo>
                <a:cubicBezTo>
                  <a:pt x="435" y="469"/>
                  <a:pt x="514" y="310"/>
                  <a:pt x="505" y="194"/>
                </a:cubicBezTo>
                <a:cubicBezTo>
                  <a:pt x="488" y="79"/>
                  <a:pt x="372" y="0"/>
                  <a:pt x="231" y="17"/>
                </a:cubicBezTo>
                <a:cubicBezTo>
                  <a:pt x="97" y="35"/>
                  <a:pt x="0" y="141"/>
                  <a:pt x="9" y="257"/>
                </a:cubicBezTo>
                <a:cubicBezTo>
                  <a:pt x="27" y="354"/>
                  <a:pt x="125" y="434"/>
                  <a:pt x="248" y="434"/>
                </a:cubicBezTo>
                <a:close/>
                <a:moveTo>
                  <a:pt x="399" y="319"/>
                </a:moveTo>
                <a:lnTo>
                  <a:pt x="399" y="319"/>
                </a:lnTo>
                <a:cubicBezTo>
                  <a:pt x="354" y="319"/>
                  <a:pt x="354" y="319"/>
                  <a:pt x="354" y="319"/>
                </a:cubicBezTo>
                <a:cubicBezTo>
                  <a:pt x="354" y="203"/>
                  <a:pt x="354" y="203"/>
                  <a:pt x="354" y="203"/>
                </a:cubicBezTo>
                <a:cubicBezTo>
                  <a:pt x="354" y="194"/>
                  <a:pt x="354" y="185"/>
                  <a:pt x="354" y="185"/>
                </a:cubicBezTo>
                <a:lnTo>
                  <a:pt x="346" y="177"/>
                </a:lnTo>
                <a:cubicBezTo>
                  <a:pt x="346" y="177"/>
                  <a:pt x="346" y="168"/>
                  <a:pt x="337" y="168"/>
                </a:cubicBezTo>
                <a:lnTo>
                  <a:pt x="328" y="168"/>
                </a:lnTo>
                <a:cubicBezTo>
                  <a:pt x="310" y="168"/>
                  <a:pt x="301" y="168"/>
                  <a:pt x="293" y="177"/>
                </a:cubicBezTo>
                <a:cubicBezTo>
                  <a:pt x="284" y="185"/>
                  <a:pt x="284" y="194"/>
                  <a:pt x="284" y="203"/>
                </a:cubicBezTo>
                <a:cubicBezTo>
                  <a:pt x="284" y="319"/>
                  <a:pt x="284" y="319"/>
                  <a:pt x="284" y="319"/>
                </a:cubicBezTo>
                <a:cubicBezTo>
                  <a:pt x="240" y="319"/>
                  <a:pt x="240" y="319"/>
                  <a:pt x="240" y="319"/>
                </a:cubicBezTo>
                <a:cubicBezTo>
                  <a:pt x="240" y="203"/>
                  <a:pt x="240" y="203"/>
                  <a:pt x="240" y="203"/>
                </a:cubicBezTo>
                <a:cubicBezTo>
                  <a:pt x="240" y="194"/>
                  <a:pt x="240" y="185"/>
                  <a:pt x="240" y="185"/>
                </a:cubicBezTo>
                <a:cubicBezTo>
                  <a:pt x="231" y="185"/>
                  <a:pt x="231" y="177"/>
                  <a:pt x="231" y="177"/>
                </a:cubicBezTo>
                <a:cubicBezTo>
                  <a:pt x="231" y="177"/>
                  <a:pt x="231" y="168"/>
                  <a:pt x="222" y="168"/>
                </a:cubicBezTo>
                <a:lnTo>
                  <a:pt x="213" y="168"/>
                </a:lnTo>
                <a:cubicBezTo>
                  <a:pt x="204" y="168"/>
                  <a:pt x="195" y="168"/>
                  <a:pt x="186" y="168"/>
                </a:cubicBezTo>
                <a:cubicBezTo>
                  <a:pt x="186" y="177"/>
                  <a:pt x="178" y="177"/>
                  <a:pt x="178" y="185"/>
                </a:cubicBezTo>
                <a:cubicBezTo>
                  <a:pt x="169" y="185"/>
                  <a:pt x="169" y="194"/>
                  <a:pt x="169" y="194"/>
                </a:cubicBezTo>
                <a:cubicBezTo>
                  <a:pt x="169" y="203"/>
                  <a:pt x="169" y="203"/>
                  <a:pt x="169" y="203"/>
                </a:cubicBezTo>
                <a:cubicBezTo>
                  <a:pt x="169" y="319"/>
                  <a:pt x="169" y="319"/>
                  <a:pt x="169" y="319"/>
                </a:cubicBezTo>
                <a:cubicBezTo>
                  <a:pt x="125" y="319"/>
                  <a:pt x="125" y="319"/>
                  <a:pt x="125" y="319"/>
                </a:cubicBezTo>
                <a:cubicBezTo>
                  <a:pt x="125" y="132"/>
                  <a:pt x="125" y="132"/>
                  <a:pt x="125" y="132"/>
                </a:cubicBezTo>
                <a:cubicBezTo>
                  <a:pt x="169" y="132"/>
                  <a:pt x="169" y="132"/>
                  <a:pt x="169" y="132"/>
                </a:cubicBezTo>
                <a:cubicBezTo>
                  <a:pt x="169" y="150"/>
                  <a:pt x="169" y="150"/>
                  <a:pt x="169" y="150"/>
                </a:cubicBezTo>
                <a:cubicBezTo>
                  <a:pt x="178" y="132"/>
                  <a:pt x="195" y="124"/>
                  <a:pt x="222" y="124"/>
                </a:cubicBezTo>
                <a:cubicBezTo>
                  <a:pt x="231" y="124"/>
                  <a:pt x="240" y="132"/>
                  <a:pt x="257" y="132"/>
                </a:cubicBezTo>
                <a:cubicBezTo>
                  <a:pt x="257" y="141"/>
                  <a:pt x="266" y="141"/>
                  <a:pt x="275" y="150"/>
                </a:cubicBezTo>
                <a:cubicBezTo>
                  <a:pt x="275" y="141"/>
                  <a:pt x="284" y="141"/>
                  <a:pt x="293" y="132"/>
                </a:cubicBezTo>
                <a:cubicBezTo>
                  <a:pt x="301" y="132"/>
                  <a:pt x="319" y="124"/>
                  <a:pt x="328" y="124"/>
                </a:cubicBezTo>
                <a:cubicBezTo>
                  <a:pt x="337" y="124"/>
                  <a:pt x="346" y="132"/>
                  <a:pt x="354" y="132"/>
                </a:cubicBezTo>
                <a:cubicBezTo>
                  <a:pt x="363" y="132"/>
                  <a:pt x="372" y="132"/>
                  <a:pt x="381" y="141"/>
                </a:cubicBezTo>
                <a:cubicBezTo>
                  <a:pt x="381" y="141"/>
                  <a:pt x="390" y="150"/>
                  <a:pt x="390" y="159"/>
                </a:cubicBezTo>
                <a:cubicBezTo>
                  <a:pt x="399" y="168"/>
                  <a:pt x="399" y="177"/>
                  <a:pt x="399" y="185"/>
                </a:cubicBezTo>
                <a:lnTo>
                  <a:pt x="399" y="31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6" name="Google Shape;486;p32"/>
          <p:cNvSpPr/>
          <p:nvPr/>
        </p:nvSpPr>
        <p:spPr>
          <a:xfrm>
            <a:off x="14665190" y="8125219"/>
            <a:ext cx="463834" cy="543698"/>
          </a:xfrm>
          <a:custGeom>
            <a:avLst/>
            <a:gdLst/>
            <a:ahLst/>
            <a:cxnLst/>
            <a:rect l="l" t="t" r="r" b="b"/>
            <a:pathLst>
              <a:path w="461" h="471" extrusionOk="0">
                <a:moveTo>
                  <a:pt x="443" y="284"/>
                </a:moveTo>
                <a:lnTo>
                  <a:pt x="443" y="284"/>
                </a:lnTo>
                <a:cubicBezTo>
                  <a:pt x="452" y="266"/>
                  <a:pt x="452" y="257"/>
                  <a:pt x="452" y="240"/>
                </a:cubicBezTo>
                <a:cubicBezTo>
                  <a:pt x="452" y="115"/>
                  <a:pt x="354" y="9"/>
                  <a:pt x="231" y="9"/>
                </a:cubicBezTo>
                <a:cubicBezTo>
                  <a:pt x="221" y="9"/>
                  <a:pt x="203" y="18"/>
                  <a:pt x="194" y="18"/>
                </a:cubicBezTo>
                <a:cubicBezTo>
                  <a:pt x="177" y="0"/>
                  <a:pt x="150" y="0"/>
                  <a:pt x="124" y="0"/>
                </a:cubicBezTo>
                <a:cubicBezTo>
                  <a:pt x="62" y="0"/>
                  <a:pt x="0" y="54"/>
                  <a:pt x="0" y="124"/>
                </a:cubicBezTo>
                <a:cubicBezTo>
                  <a:pt x="0" y="151"/>
                  <a:pt x="9" y="168"/>
                  <a:pt x="18" y="196"/>
                </a:cubicBezTo>
                <a:cubicBezTo>
                  <a:pt x="18" y="204"/>
                  <a:pt x="18" y="221"/>
                  <a:pt x="18" y="240"/>
                </a:cubicBezTo>
                <a:cubicBezTo>
                  <a:pt x="18" y="364"/>
                  <a:pt x="115" y="461"/>
                  <a:pt x="231" y="461"/>
                </a:cubicBezTo>
                <a:cubicBezTo>
                  <a:pt x="248" y="461"/>
                  <a:pt x="256" y="461"/>
                  <a:pt x="275" y="461"/>
                </a:cubicBezTo>
                <a:cubicBezTo>
                  <a:pt x="292" y="470"/>
                  <a:pt x="310" y="470"/>
                  <a:pt x="328" y="470"/>
                </a:cubicBezTo>
                <a:cubicBezTo>
                  <a:pt x="399" y="470"/>
                  <a:pt x="460" y="417"/>
                  <a:pt x="460" y="346"/>
                </a:cubicBezTo>
                <a:cubicBezTo>
                  <a:pt x="460" y="319"/>
                  <a:pt x="452" y="302"/>
                  <a:pt x="443" y="284"/>
                </a:cubicBezTo>
                <a:close/>
                <a:moveTo>
                  <a:pt x="346" y="346"/>
                </a:moveTo>
                <a:lnTo>
                  <a:pt x="346" y="346"/>
                </a:lnTo>
                <a:cubicBezTo>
                  <a:pt x="337" y="355"/>
                  <a:pt x="319" y="372"/>
                  <a:pt x="301" y="381"/>
                </a:cubicBezTo>
                <a:cubicBezTo>
                  <a:pt x="284" y="390"/>
                  <a:pt x="256" y="390"/>
                  <a:pt x="231" y="390"/>
                </a:cubicBezTo>
                <a:cubicBezTo>
                  <a:pt x="203" y="390"/>
                  <a:pt x="177" y="381"/>
                  <a:pt x="150" y="372"/>
                </a:cubicBezTo>
                <a:cubicBezTo>
                  <a:pt x="141" y="364"/>
                  <a:pt x="124" y="355"/>
                  <a:pt x="115" y="337"/>
                </a:cubicBezTo>
                <a:cubicBezTo>
                  <a:pt x="106" y="328"/>
                  <a:pt x="106" y="311"/>
                  <a:pt x="106" y="302"/>
                </a:cubicBezTo>
                <a:cubicBezTo>
                  <a:pt x="106" y="293"/>
                  <a:pt x="106" y="284"/>
                  <a:pt x="115" y="284"/>
                </a:cubicBezTo>
                <a:cubicBezTo>
                  <a:pt x="115" y="275"/>
                  <a:pt x="124" y="275"/>
                  <a:pt x="133" y="275"/>
                </a:cubicBezTo>
                <a:cubicBezTo>
                  <a:pt x="141" y="275"/>
                  <a:pt x="150" y="275"/>
                  <a:pt x="150" y="275"/>
                </a:cubicBezTo>
                <a:cubicBezTo>
                  <a:pt x="159" y="284"/>
                  <a:pt x="168" y="293"/>
                  <a:pt x="168" y="293"/>
                </a:cubicBezTo>
                <a:cubicBezTo>
                  <a:pt x="168" y="311"/>
                  <a:pt x="177" y="311"/>
                  <a:pt x="177" y="319"/>
                </a:cubicBezTo>
                <a:cubicBezTo>
                  <a:pt x="186" y="328"/>
                  <a:pt x="194" y="328"/>
                  <a:pt x="194" y="337"/>
                </a:cubicBezTo>
                <a:cubicBezTo>
                  <a:pt x="203" y="337"/>
                  <a:pt x="212" y="337"/>
                  <a:pt x="231" y="337"/>
                </a:cubicBezTo>
                <a:cubicBezTo>
                  <a:pt x="248" y="337"/>
                  <a:pt x="265" y="337"/>
                  <a:pt x="275" y="328"/>
                </a:cubicBezTo>
                <a:cubicBezTo>
                  <a:pt x="284" y="319"/>
                  <a:pt x="292" y="311"/>
                  <a:pt x="292" y="302"/>
                </a:cubicBezTo>
                <a:cubicBezTo>
                  <a:pt x="292" y="293"/>
                  <a:pt x="284" y="284"/>
                  <a:pt x="284" y="275"/>
                </a:cubicBezTo>
                <a:cubicBezTo>
                  <a:pt x="275" y="275"/>
                  <a:pt x="265" y="266"/>
                  <a:pt x="256" y="266"/>
                </a:cubicBezTo>
                <a:cubicBezTo>
                  <a:pt x="248" y="266"/>
                  <a:pt x="239" y="257"/>
                  <a:pt x="221" y="257"/>
                </a:cubicBezTo>
                <a:cubicBezTo>
                  <a:pt x="194" y="249"/>
                  <a:pt x="177" y="249"/>
                  <a:pt x="159" y="240"/>
                </a:cubicBezTo>
                <a:cubicBezTo>
                  <a:pt x="141" y="231"/>
                  <a:pt x="133" y="221"/>
                  <a:pt x="124" y="213"/>
                </a:cubicBezTo>
                <a:cubicBezTo>
                  <a:pt x="115" y="196"/>
                  <a:pt x="106" y="186"/>
                  <a:pt x="106" y="168"/>
                </a:cubicBezTo>
                <a:cubicBezTo>
                  <a:pt x="106" y="151"/>
                  <a:pt x="115" y="133"/>
                  <a:pt x="124" y="115"/>
                </a:cubicBezTo>
                <a:cubicBezTo>
                  <a:pt x="133" y="107"/>
                  <a:pt x="150" y="98"/>
                  <a:pt x="168" y="89"/>
                </a:cubicBezTo>
                <a:cubicBezTo>
                  <a:pt x="186" y="80"/>
                  <a:pt x="203" y="80"/>
                  <a:pt x="231" y="80"/>
                </a:cubicBezTo>
                <a:cubicBezTo>
                  <a:pt x="248" y="80"/>
                  <a:pt x="265" y="80"/>
                  <a:pt x="284" y="89"/>
                </a:cubicBezTo>
                <a:cubicBezTo>
                  <a:pt x="292" y="89"/>
                  <a:pt x="310" y="98"/>
                  <a:pt x="319" y="107"/>
                </a:cubicBezTo>
                <a:cubicBezTo>
                  <a:pt x="328" y="115"/>
                  <a:pt x="337" y="124"/>
                  <a:pt x="337" y="133"/>
                </a:cubicBezTo>
                <a:cubicBezTo>
                  <a:pt x="346" y="142"/>
                  <a:pt x="346" y="142"/>
                  <a:pt x="346" y="151"/>
                </a:cubicBezTo>
                <a:cubicBezTo>
                  <a:pt x="346" y="160"/>
                  <a:pt x="346" y="168"/>
                  <a:pt x="337" y="177"/>
                </a:cubicBezTo>
                <a:cubicBezTo>
                  <a:pt x="328" y="186"/>
                  <a:pt x="319" y="186"/>
                  <a:pt x="310" y="186"/>
                </a:cubicBezTo>
                <a:cubicBezTo>
                  <a:pt x="310" y="186"/>
                  <a:pt x="301" y="186"/>
                  <a:pt x="292" y="177"/>
                </a:cubicBezTo>
                <a:cubicBezTo>
                  <a:pt x="292" y="177"/>
                  <a:pt x="284" y="168"/>
                  <a:pt x="284" y="160"/>
                </a:cubicBezTo>
                <a:cubicBezTo>
                  <a:pt x="275" y="151"/>
                  <a:pt x="275" y="142"/>
                  <a:pt x="265" y="133"/>
                </a:cubicBezTo>
                <a:cubicBezTo>
                  <a:pt x="256" y="133"/>
                  <a:pt x="239" y="124"/>
                  <a:pt x="231" y="124"/>
                </a:cubicBezTo>
                <a:cubicBezTo>
                  <a:pt x="212" y="124"/>
                  <a:pt x="194" y="133"/>
                  <a:pt x="186" y="142"/>
                </a:cubicBezTo>
                <a:cubicBezTo>
                  <a:pt x="177" y="142"/>
                  <a:pt x="177" y="151"/>
                  <a:pt x="177" y="160"/>
                </a:cubicBezTo>
                <a:cubicBezTo>
                  <a:pt x="177" y="168"/>
                  <a:pt x="177" y="168"/>
                  <a:pt x="177" y="168"/>
                </a:cubicBezTo>
                <a:cubicBezTo>
                  <a:pt x="186" y="177"/>
                  <a:pt x="186" y="177"/>
                  <a:pt x="194" y="186"/>
                </a:cubicBezTo>
                <a:cubicBezTo>
                  <a:pt x="194" y="186"/>
                  <a:pt x="203" y="186"/>
                  <a:pt x="212" y="186"/>
                </a:cubicBezTo>
                <a:cubicBezTo>
                  <a:pt x="212" y="196"/>
                  <a:pt x="231" y="196"/>
                  <a:pt x="239" y="196"/>
                </a:cubicBezTo>
                <a:cubicBezTo>
                  <a:pt x="256" y="204"/>
                  <a:pt x="275" y="204"/>
                  <a:pt x="292" y="213"/>
                </a:cubicBezTo>
                <a:cubicBezTo>
                  <a:pt x="301" y="213"/>
                  <a:pt x="319" y="221"/>
                  <a:pt x="328" y="231"/>
                </a:cubicBezTo>
                <a:cubicBezTo>
                  <a:pt x="337" y="231"/>
                  <a:pt x="346" y="240"/>
                  <a:pt x="354" y="257"/>
                </a:cubicBezTo>
                <a:cubicBezTo>
                  <a:pt x="354" y="266"/>
                  <a:pt x="363" y="275"/>
                  <a:pt x="363" y="293"/>
                </a:cubicBezTo>
                <a:cubicBezTo>
                  <a:pt x="363" y="311"/>
                  <a:pt x="354" y="328"/>
                  <a:pt x="346" y="34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7" name="Google Shape;487;p32"/>
          <p:cNvSpPr/>
          <p:nvPr/>
        </p:nvSpPr>
        <p:spPr>
          <a:xfrm>
            <a:off x="7651753" y="8148247"/>
            <a:ext cx="463834" cy="523422"/>
          </a:xfrm>
          <a:custGeom>
            <a:avLst/>
            <a:gdLst/>
            <a:ahLst/>
            <a:cxnLst/>
            <a:rect l="l" t="t" r="r" b="b"/>
            <a:pathLst>
              <a:path w="461" h="453" extrusionOk="0">
                <a:moveTo>
                  <a:pt x="124" y="27"/>
                </a:moveTo>
                <a:lnTo>
                  <a:pt x="124" y="27"/>
                </a:lnTo>
                <a:cubicBezTo>
                  <a:pt x="53" y="62"/>
                  <a:pt x="0" y="142"/>
                  <a:pt x="0" y="222"/>
                </a:cubicBezTo>
                <a:cubicBezTo>
                  <a:pt x="0" y="240"/>
                  <a:pt x="0" y="257"/>
                  <a:pt x="9" y="275"/>
                </a:cubicBezTo>
                <a:cubicBezTo>
                  <a:pt x="204" y="98"/>
                  <a:pt x="204" y="98"/>
                  <a:pt x="204" y="98"/>
                </a:cubicBezTo>
                <a:cubicBezTo>
                  <a:pt x="186" y="71"/>
                  <a:pt x="124" y="27"/>
                  <a:pt x="124" y="27"/>
                </a:cubicBezTo>
                <a:close/>
                <a:moveTo>
                  <a:pt x="328" y="18"/>
                </a:moveTo>
                <a:lnTo>
                  <a:pt x="328" y="18"/>
                </a:lnTo>
                <a:cubicBezTo>
                  <a:pt x="293" y="0"/>
                  <a:pt x="266" y="0"/>
                  <a:pt x="231" y="0"/>
                </a:cubicBezTo>
                <a:cubicBezTo>
                  <a:pt x="204" y="0"/>
                  <a:pt x="186" y="0"/>
                  <a:pt x="160" y="9"/>
                </a:cubicBezTo>
                <a:cubicBezTo>
                  <a:pt x="328" y="159"/>
                  <a:pt x="328" y="159"/>
                  <a:pt x="328" y="159"/>
                </a:cubicBezTo>
                <a:lnTo>
                  <a:pt x="328" y="18"/>
                </a:lnTo>
                <a:close/>
                <a:moveTo>
                  <a:pt x="363" y="36"/>
                </a:moveTo>
                <a:lnTo>
                  <a:pt x="363" y="36"/>
                </a:lnTo>
                <a:cubicBezTo>
                  <a:pt x="363" y="302"/>
                  <a:pt x="363" y="302"/>
                  <a:pt x="363" y="302"/>
                </a:cubicBezTo>
                <a:cubicBezTo>
                  <a:pt x="443" y="302"/>
                  <a:pt x="443" y="302"/>
                  <a:pt x="443" y="302"/>
                </a:cubicBezTo>
                <a:cubicBezTo>
                  <a:pt x="452" y="275"/>
                  <a:pt x="460" y="248"/>
                  <a:pt x="460" y="222"/>
                </a:cubicBezTo>
                <a:cubicBezTo>
                  <a:pt x="460" y="151"/>
                  <a:pt x="416" y="80"/>
                  <a:pt x="363" y="36"/>
                </a:cubicBezTo>
                <a:close/>
                <a:moveTo>
                  <a:pt x="18" y="310"/>
                </a:moveTo>
                <a:lnTo>
                  <a:pt x="18" y="310"/>
                </a:lnTo>
                <a:cubicBezTo>
                  <a:pt x="35" y="355"/>
                  <a:pt x="62" y="390"/>
                  <a:pt x="106" y="417"/>
                </a:cubicBezTo>
                <a:cubicBezTo>
                  <a:pt x="106" y="231"/>
                  <a:pt x="106" y="231"/>
                  <a:pt x="106" y="231"/>
                </a:cubicBezTo>
                <a:cubicBezTo>
                  <a:pt x="53" y="284"/>
                  <a:pt x="53" y="284"/>
                  <a:pt x="53" y="284"/>
                </a:cubicBezTo>
                <a:cubicBezTo>
                  <a:pt x="35" y="293"/>
                  <a:pt x="18" y="310"/>
                  <a:pt x="18" y="310"/>
                </a:cubicBezTo>
                <a:close/>
                <a:moveTo>
                  <a:pt x="133" y="434"/>
                </a:moveTo>
                <a:lnTo>
                  <a:pt x="133" y="434"/>
                </a:lnTo>
                <a:cubicBezTo>
                  <a:pt x="160" y="443"/>
                  <a:pt x="186" y="452"/>
                  <a:pt x="213" y="452"/>
                </a:cubicBezTo>
                <a:cubicBezTo>
                  <a:pt x="248" y="452"/>
                  <a:pt x="248" y="452"/>
                  <a:pt x="248" y="452"/>
                </a:cubicBezTo>
                <a:cubicBezTo>
                  <a:pt x="328" y="443"/>
                  <a:pt x="390" y="399"/>
                  <a:pt x="434" y="337"/>
                </a:cubicBezTo>
                <a:cubicBezTo>
                  <a:pt x="133" y="337"/>
                  <a:pt x="133" y="337"/>
                  <a:pt x="133" y="337"/>
                </a:cubicBezTo>
                <a:lnTo>
                  <a:pt x="133" y="43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8" name="Google Shape;488;p32"/>
          <p:cNvSpPr/>
          <p:nvPr/>
        </p:nvSpPr>
        <p:spPr>
          <a:xfrm>
            <a:off x="6793092" y="8238013"/>
            <a:ext cx="499095" cy="320647"/>
          </a:xfrm>
          <a:custGeom>
            <a:avLst/>
            <a:gdLst/>
            <a:ahLst/>
            <a:cxnLst/>
            <a:rect l="l" t="t" r="r" b="b"/>
            <a:pathLst>
              <a:path w="497" h="276" extrusionOk="0">
                <a:moveTo>
                  <a:pt x="195" y="205"/>
                </a:moveTo>
                <a:lnTo>
                  <a:pt x="195" y="205"/>
                </a:lnTo>
                <a:cubicBezTo>
                  <a:pt x="186" y="213"/>
                  <a:pt x="168" y="230"/>
                  <a:pt x="133" y="230"/>
                </a:cubicBezTo>
                <a:cubicBezTo>
                  <a:pt x="89" y="230"/>
                  <a:pt x="53" y="195"/>
                  <a:pt x="53" y="142"/>
                </a:cubicBezTo>
                <a:cubicBezTo>
                  <a:pt x="53" y="71"/>
                  <a:pt x="97" y="45"/>
                  <a:pt x="133" y="45"/>
                </a:cubicBezTo>
                <a:cubicBezTo>
                  <a:pt x="186" y="45"/>
                  <a:pt x="195" y="80"/>
                  <a:pt x="212" y="115"/>
                </a:cubicBezTo>
                <a:cubicBezTo>
                  <a:pt x="230" y="177"/>
                  <a:pt x="230" y="177"/>
                  <a:pt x="230" y="177"/>
                </a:cubicBezTo>
                <a:cubicBezTo>
                  <a:pt x="248" y="230"/>
                  <a:pt x="284" y="275"/>
                  <a:pt x="381" y="275"/>
                </a:cubicBezTo>
                <a:cubicBezTo>
                  <a:pt x="452" y="275"/>
                  <a:pt x="496" y="258"/>
                  <a:pt x="496" y="195"/>
                </a:cubicBezTo>
                <a:cubicBezTo>
                  <a:pt x="496" y="151"/>
                  <a:pt x="469" y="124"/>
                  <a:pt x="425" y="115"/>
                </a:cubicBezTo>
                <a:cubicBezTo>
                  <a:pt x="381" y="107"/>
                  <a:pt x="381" y="107"/>
                  <a:pt x="381" y="107"/>
                </a:cubicBezTo>
                <a:cubicBezTo>
                  <a:pt x="363" y="98"/>
                  <a:pt x="354" y="89"/>
                  <a:pt x="354" y="71"/>
                </a:cubicBezTo>
                <a:cubicBezTo>
                  <a:pt x="354" y="53"/>
                  <a:pt x="363" y="45"/>
                  <a:pt x="390" y="45"/>
                </a:cubicBezTo>
                <a:cubicBezTo>
                  <a:pt x="416" y="45"/>
                  <a:pt x="434" y="53"/>
                  <a:pt x="434" y="80"/>
                </a:cubicBezTo>
                <a:cubicBezTo>
                  <a:pt x="496" y="71"/>
                  <a:pt x="496" y="71"/>
                  <a:pt x="496" y="71"/>
                </a:cubicBezTo>
                <a:cubicBezTo>
                  <a:pt x="487" y="18"/>
                  <a:pt x="452" y="0"/>
                  <a:pt x="399" y="0"/>
                </a:cubicBezTo>
                <a:cubicBezTo>
                  <a:pt x="346" y="0"/>
                  <a:pt x="293" y="18"/>
                  <a:pt x="293" y="80"/>
                </a:cubicBezTo>
                <a:cubicBezTo>
                  <a:pt x="293" y="115"/>
                  <a:pt x="309" y="142"/>
                  <a:pt x="363" y="151"/>
                </a:cubicBezTo>
                <a:cubicBezTo>
                  <a:pt x="399" y="160"/>
                  <a:pt x="399" y="160"/>
                  <a:pt x="399" y="160"/>
                </a:cubicBezTo>
                <a:cubicBezTo>
                  <a:pt x="425" y="169"/>
                  <a:pt x="434" y="186"/>
                  <a:pt x="434" y="195"/>
                </a:cubicBezTo>
                <a:cubicBezTo>
                  <a:pt x="434" y="222"/>
                  <a:pt x="416" y="230"/>
                  <a:pt x="381" y="230"/>
                </a:cubicBezTo>
                <a:cubicBezTo>
                  <a:pt x="319" y="230"/>
                  <a:pt x="293" y="195"/>
                  <a:pt x="284" y="160"/>
                </a:cubicBezTo>
                <a:cubicBezTo>
                  <a:pt x="256" y="98"/>
                  <a:pt x="256" y="98"/>
                  <a:pt x="256" y="98"/>
                </a:cubicBezTo>
                <a:cubicBezTo>
                  <a:pt x="239" y="27"/>
                  <a:pt x="212" y="0"/>
                  <a:pt x="133" y="0"/>
                </a:cubicBezTo>
                <a:cubicBezTo>
                  <a:pt x="62" y="0"/>
                  <a:pt x="0" y="53"/>
                  <a:pt x="0" y="142"/>
                </a:cubicBezTo>
                <a:cubicBezTo>
                  <a:pt x="0" y="230"/>
                  <a:pt x="62" y="275"/>
                  <a:pt x="133" y="275"/>
                </a:cubicBezTo>
                <a:cubicBezTo>
                  <a:pt x="177" y="275"/>
                  <a:pt x="203" y="258"/>
                  <a:pt x="212" y="249"/>
                </a:cubicBezTo>
                <a:lnTo>
                  <a:pt x="195" y="205"/>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89" name="Google Shape;489;p32"/>
          <p:cNvSpPr/>
          <p:nvPr/>
        </p:nvSpPr>
        <p:spPr>
          <a:xfrm>
            <a:off x="7643039" y="7005315"/>
            <a:ext cx="481463" cy="543698"/>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302" y="303"/>
                </a:moveTo>
                <a:lnTo>
                  <a:pt x="302" y="303"/>
                </a:lnTo>
                <a:cubicBezTo>
                  <a:pt x="257" y="303"/>
                  <a:pt x="240" y="284"/>
                  <a:pt x="230" y="258"/>
                </a:cubicBezTo>
                <a:cubicBezTo>
                  <a:pt x="222" y="222"/>
                  <a:pt x="222" y="222"/>
                  <a:pt x="222" y="222"/>
                </a:cubicBezTo>
                <a:cubicBezTo>
                  <a:pt x="213" y="205"/>
                  <a:pt x="204" y="187"/>
                  <a:pt x="186" y="187"/>
                </a:cubicBezTo>
                <a:cubicBezTo>
                  <a:pt x="169" y="187"/>
                  <a:pt x="142" y="205"/>
                  <a:pt x="142" y="240"/>
                </a:cubicBezTo>
                <a:cubicBezTo>
                  <a:pt x="142" y="267"/>
                  <a:pt x="159" y="284"/>
                  <a:pt x="177" y="284"/>
                </a:cubicBezTo>
                <a:cubicBezTo>
                  <a:pt x="195" y="284"/>
                  <a:pt x="204" y="275"/>
                  <a:pt x="213" y="267"/>
                </a:cubicBezTo>
                <a:cubicBezTo>
                  <a:pt x="222" y="293"/>
                  <a:pt x="222" y="293"/>
                  <a:pt x="222" y="293"/>
                </a:cubicBezTo>
                <a:cubicBezTo>
                  <a:pt x="213" y="293"/>
                  <a:pt x="204" y="303"/>
                  <a:pt x="177" y="303"/>
                </a:cubicBezTo>
                <a:cubicBezTo>
                  <a:pt x="151" y="303"/>
                  <a:pt x="115" y="284"/>
                  <a:pt x="115" y="240"/>
                </a:cubicBezTo>
                <a:cubicBezTo>
                  <a:pt x="115" y="196"/>
                  <a:pt x="151" y="160"/>
                  <a:pt x="177" y="160"/>
                </a:cubicBezTo>
                <a:cubicBezTo>
                  <a:pt x="222" y="160"/>
                  <a:pt x="230" y="178"/>
                  <a:pt x="249" y="213"/>
                </a:cubicBezTo>
                <a:cubicBezTo>
                  <a:pt x="257" y="249"/>
                  <a:pt x="257" y="249"/>
                  <a:pt x="257" y="249"/>
                </a:cubicBezTo>
                <a:cubicBezTo>
                  <a:pt x="266" y="267"/>
                  <a:pt x="275" y="284"/>
                  <a:pt x="310" y="284"/>
                </a:cubicBezTo>
                <a:cubicBezTo>
                  <a:pt x="328" y="284"/>
                  <a:pt x="337" y="275"/>
                  <a:pt x="337" y="267"/>
                </a:cubicBezTo>
                <a:cubicBezTo>
                  <a:pt x="337" y="258"/>
                  <a:pt x="328" y="249"/>
                  <a:pt x="319" y="249"/>
                </a:cubicBezTo>
                <a:cubicBezTo>
                  <a:pt x="293" y="240"/>
                  <a:pt x="293" y="240"/>
                  <a:pt x="293" y="240"/>
                </a:cubicBezTo>
                <a:cubicBezTo>
                  <a:pt x="275" y="240"/>
                  <a:pt x="266" y="222"/>
                  <a:pt x="266" y="205"/>
                </a:cubicBezTo>
                <a:cubicBezTo>
                  <a:pt x="266" y="178"/>
                  <a:pt x="293" y="160"/>
                  <a:pt x="319" y="160"/>
                </a:cubicBezTo>
                <a:cubicBezTo>
                  <a:pt x="346" y="160"/>
                  <a:pt x="363" y="178"/>
                  <a:pt x="363" y="205"/>
                </a:cubicBezTo>
                <a:cubicBezTo>
                  <a:pt x="337" y="205"/>
                  <a:pt x="337" y="205"/>
                  <a:pt x="337" y="205"/>
                </a:cubicBezTo>
                <a:cubicBezTo>
                  <a:pt x="337" y="196"/>
                  <a:pt x="328" y="187"/>
                  <a:pt x="310" y="187"/>
                </a:cubicBezTo>
                <a:cubicBezTo>
                  <a:pt x="302" y="187"/>
                  <a:pt x="293" y="196"/>
                  <a:pt x="293" y="205"/>
                </a:cubicBezTo>
                <a:cubicBezTo>
                  <a:pt x="293" y="213"/>
                  <a:pt x="293" y="213"/>
                  <a:pt x="310" y="222"/>
                </a:cubicBezTo>
                <a:cubicBezTo>
                  <a:pt x="328" y="222"/>
                  <a:pt x="328" y="222"/>
                  <a:pt x="328" y="222"/>
                </a:cubicBezTo>
                <a:cubicBezTo>
                  <a:pt x="355" y="231"/>
                  <a:pt x="363" y="240"/>
                  <a:pt x="363" y="267"/>
                </a:cubicBezTo>
                <a:cubicBezTo>
                  <a:pt x="363" y="293"/>
                  <a:pt x="337" y="303"/>
                  <a:pt x="302" y="30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0" name="Google Shape;490;p32"/>
          <p:cNvSpPr/>
          <p:nvPr/>
        </p:nvSpPr>
        <p:spPr>
          <a:xfrm>
            <a:off x="5201714" y="8176489"/>
            <a:ext cx="499090" cy="442311"/>
          </a:xfrm>
          <a:custGeom>
            <a:avLst/>
            <a:gdLst/>
            <a:ahLst/>
            <a:cxnLst/>
            <a:rect l="l" t="t" r="r" b="b"/>
            <a:pathLst>
              <a:path w="497" h="382" extrusionOk="0">
                <a:moveTo>
                  <a:pt x="275" y="142"/>
                </a:moveTo>
                <a:lnTo>
                  <a:pt x="275" y="142"/>
                </a:lnTo>
                <a:cubicBezTo>
                  <a:pt x="310" y="160"/>
                  <a:pt x="310" y="160"/>
                  <a:pt x="310" y="160"/>
                </a:cubicBezTo>
                <a:cubicBezTo>
                  <a:pt x="354" y="142"/>
                  <a:pt x="354" y="142"/>
                  <a:pt x="354" y="142"/>
                </a:cubicBezTo>
                <a:cubicBezTo>
                  <a:pt x="354" y="115"/>
                  <a:pt x="354" y="115"/>
                  <a:pt x="354" y="115"/>
                </a:cubicBezTo>
                <a:cubicBezTo>
                  <a:pt x="354" y="53"/>
                  <a:pt x="310" y="0"/>
                  <a:pt x="248" y="0"/>
                </a:cubicBezTo>
                <a:cubicBezTo>
                  <a:pt x="186" y="0"/>
                  <a:pt x="132" y="53"/>
                  <a:pt x="132" y="115"/>
                </a:cubicBezTo>
                <a:cubicBezTo>
                  <a:pt x="132" y="266"/>
                  <a:pt x="132" y="266"/>
                  <a:pt x="132" y="266"/>
                </a:cubicBezTo>
                <a:cubicBezTo>
                  <a:pt x="132" y="283"/>
                  <a:pt x="124" y="293"/>
                  <a:pt x="107" y="293"/>
                </a:cubicBezTo>
                <a:cubicBezTo>
                  <a:pt x="97" y="293"/>
                  <a:pt x="88" y="283"/>
                  <a:pt x="88" y="266"/>
                </a:cubicBezTo>
                <a:cubicBezTo>
                  <a:pt x="88" y="204"/>
                  <a:pt x="88" y="204"/>
                  <a:pt x="88" y="204"/>
                </a:cubicBezTo>
                <a:cubicBezTo>
                  <a:pt x="0" y="204"/>
                  <a:pt x="0" y="204"/>
                  <a:pt x="0" y="204"/>
                </a:cubicBezTo>
                <a:cubicBezTo>
                  <a:pt x="0" y="266"/>
                  <a:pt x="0" y="266"/>
                  <a:pt x="0" y="266"/>
                </a:cubicBezTo>
                <a:cubicBezTo>
                  <a:pt x="0" y="328"/>
                  <a:pt x="53" y="381"/>
                  <a:pt x="107" y="381"/>
                </a:cubicBezTo>
                <a:cubicBezTo>
                  <a:pt x="169" y="381"/>
                  <a:pt x="222" y="328"/>
                  <a:pt x="222" y="266"/>
                </a:cubicBezTo>
                <a:cubicBezTo>
                  <a:pt x="222" y="115"/>
                  <a:pt x="222" y="115"/>
                  <a:pt x="222" y="115"/>
                </a:cubicBezTo>
                <a:cubicBezTo>
                  <a:pt x="222" y="98"/>
                  <a:pt x="230" y="89"/>
                  <a:pt x="248" y="89"/>
                </a:cubicBezTo>
                <a:cubicBezTo>
                  <a:pt x="266" y="89"/>
                  <a:pt x="275" y="98"/>
                  <a:pt x="275" y="115"/>
                </a:cubicBezTo>
                <a:lnTo>
                  <a:pt x="275" y="142"/>
                </a:lnTo>
                <a:close/>
                <a:moveTo>
                  <a:pt x="407" y="204"/>
                </a:moveTo>
                <a:lnTo>
                  <a:pt x="407" y="204"/>
                </a:lnTo>
                <a:cubicBezTo>
                  <a:pt x="407" y="266"/>
                  <a:pt x="407" y="266"/>
                  <a:pt x="407" y="266"/>
                </a:cubicBezTo>
                <a:cubicBezTo>
                  <a:pt x="407" y="283"/>
                  <a:pt x="399" y="293"/>
                  <a:pt x="381" y="293"/>
                </a:cubicBezTo>
                <a:cubicBezTo>
                  <a:pt x="372" y="293"/>
                  <a:pt x="354" y="283"/>
                  <a:pt x="354" y="266"/>
                </a:cubicBezTo>
                <a:cubicBezTo>
                  <a:pt x="354" y="204"/>
                  <a:pt x="354" y="204"/>
                  <a:pt x="354" y="204"/>
                </a:cubicBezTo>
                <a:cubicBezTo>
                  <a:pt x="310" y="222"/>
                  <a:pt x="310" y="222"/>
                  <a:pt x="310" y="222"/>
                </a:cubicBezTo>
                <a:cubicBezTo>
                  <a:pt x="275" y="204"/>
                  <a:pt x="275" y="204"/>
                  <a:pt x="275" y="204"/>
                </a:cubicBezTo>
                <a:cubicBezTo>
                  <a:pt x="275" y="266"/>
                  <a:pt x="275" y="266"/>
                  <a:pt x="275" y="266"/>
                </a:cubicBezTo>
                <a:cubicBezTo>
                  <a:pt x="275" y="328"/>
                  <a:pt x="328" y="381"/>
                  <a:pt x="381" y="381"/>
                </a:cubicBezTo>
                <a:cubicBezTo>
                  <a:pt x="443" y="381"/>
                  <a:pt x="496" y="328"/>
                  <a:pt x="496" y="266"/>
                </a:cubicBezTo>
                <a:cubicBezTo>
                  <a:pt x="496" y="204"/>
                  <a:pt x="496" y="204"/>
                  <a:pt x="496" y="204"/>
                </a:cubicBezTo>
                <a:lnTo>
                  <a:pt x="407" y="204"/>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1" name="Google Shape;491;p32"/>
          <p:cNvSpPr/>
          <p:nvPr/>
        </p:nvSpPr>
        <p:spPr>
          <a:xfrm>
            <a:off x="3610338" y="8155158"/>
            <a:ext cx="463834" cy="523422"/>
          </a:xfrm>
          <a:custGeom>
            <a:avLst/>
            <a:gdLst/>
            <a:ahLst/>
            <a:cxnLst/>
            <a:rect l="l" t="t" r="r" b="b"/>
            <a:pathLst>
              <a:path w="461" h="454" extrusionOk="0">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cubicBezTo>
                  <a:pt x="35" y="275"/>
                  <a:pt x="53" y="319"/>
                  <a:pt x="88" y="355"/>
                </a:cubicBezTo>
                <a:cubicBezTo>
                  <a:pt x="88" y="355"/>
                  <a:pt x="141" y="258"/>
                  <a:pt x="239" y="231"/>
                </a:cubicBezTo>
                <a:close/>
                <a:moveTo>
                  <a:pt x="106" y="382"/>
                </a:move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2" name="Google Shape;492;p32"/>
          <p:cNvSpPr/>
          <p:nvPr/>
        </p:nvSpPr>
        <p:spPr>
          <a:xfrm>
            <a:off x="10583941" y="8219910"/>
            <a:ext cx="516718" cy="391616"/>
          </a:xfrm>
          <a:custGeom>
            <a:avLst/>
            <a:gdLst/>
            <a:ahLst/>
            <a:cxnLst/>
            <a:rect l="l" t="t" r="r" b="b"/>
            <a:pathLst>
              <a:path w="514" h="338" extrusionOk="0">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3" name="Google Shape;493;p32"/>
          <p:cNvSpPr/>
          <p:nvPr/>
        </p:nvSpPr>
        <p:spPr>
          <a:xfrm>
            <a:off x="620897" y="8135471"/>
            <a:ext cx="282047" cy="523426"/>
          </a:xfrm>
          <a:custGeom>
            <a:avLst/>
            <a:gdLst/>
            <a:ahLst/>
            <a:cxnLst/>
            <a:rect l="l" t="t" r="r" b="b"/>
            <a:pathLst>
              <a:path w="284" h="454" extrusionOk="0">
                <a:moveTo>
                  <a:pt x="283" y="426"/>
                </a:moveTo>
                <a:lnTo>
                  <a:pt x="283" y="426"/>
                </a:lnTo>
                <a:cubicBezTo>
                  <a:pt x="257" y="435"/>
                  <a:pt x="239" y="444"/>
                  <a:pt x="230" y="453"/>
                </a:cubicBezTo>
                <a:cubicBezTo>
                  <a:pt x="213" y="453"/>
                  <a:pt x="195" y="453"/>
                  <a:pt x="177" y="453"/>
                </a:cubicBezTo>
                <a:cubicBezTo>
                  <a:pt x="160" y="453"/>
                  <a:pt x="142" y="453"/>
                  <a:pt x="124" y="444"/>
                </a:cubicBezTo>
                <a:cubicBezTo>
                  <a:pt x="106" y="444"/>
                  <a:pt x="88" y="435"/>
                  <a:pt x="80" y="426"/>
                </a:cubicBezTo>
                <a:cubicBezTo>
                  <a:pt x="71" y="417"/>
                  <a:pt x="61" y="400"/>
                  <a:pt x="61" y="391"/>
                </a:cubicBezTo>
                <a:cubicBezTo>
                  <a:pt x="53" y="382"/>
                  <a:pt x="53" y="364"/>
                  <a:pt x="53" y="347"/>
                </a:cubicBezTo>
                <a:cubicBezTo>
                  <a:pt x="53" y="187"/>
                  <a:pt x="53" y="187"/>
                  <a:pt x="53" y="187"/>
                </a:cubicBezTo>
                <a:cubicBezTo>
                  <a:pt x="0" y="187"/>
                  <a:pt x="0" y="187"/>
                  <a:pt x="0" y="187"/>
                </a:cubicBezTo>
                <a:cubicBezTo>
                  <a:pt x="0" y="116"/>
                  <a:pt x="0" y="116"/>
                  <a:pt x="0" y="116"/>
                </a:cubicBezTo>
                <a:cubicBezTo>
                  <a:pt x="17" y="116"/>
                  <a:pt x="35" y="107"/>
                  <a:pt x="44" y="98"/>
                </a:cubicBezTo>
                <a:cubicBezTo>
                  <a:pt x="61" y="81"/>
                  <a:pt x="71" y="72"/>
                  <a:pt x="80" y="54"/>
                </a:cubicBezTo>
                <a:cubicBezTo>
                  <a:pt x="88" y="36"/>
                  <a:pt x="88" y="19"/>
                  <a:pt x="97" y="0"/>
                </a:cubicBezTo>
                <a:cubicBezTo>
                  <a:pt x="160" y="0"/>
                  <a:pt x="160" y="0"/>
                  <a:pt x="160" y="0"/>
                </a:cubicBezTo>
                <a:cubicBezTo>
                  <a:pt x="160" y="116"/>
                  <a:pt x="160" y="116"/>
                  <a:pt x="160" y="116"/>
                </a:cubicBezTo>
                <a:cubicBezTo>
                  <a:pt x="266" y="116"/>
                  <a:pt x="266" y="116"/>
                  <a:pt x="266" y="116"/>
                </a:cubicBezTo>
                <a:cubicBezTo>
                  <a:pt x="266" y="187"/>
                  <a:pt x="266" y="187"/>
                  <a:pt x="266" y="187"/>
                </a:cubicBezTo>
                <a:cubicBezTo>
                  <a:pt x="160" y="187"/>
                  <a:pt x="160" y="187"/>
                  <a:pt x="160" y="187"/>
                </a:cubicBezTo>
                <a:cubicBezTo>
                  <a:pt x="160" y="302"/>
                  <a:pt x="160" y="302"/>
                  <a:pt x="160" y="302"/>
                </a:cubicBezTo>
                <a:cubicBezTo>
                  <a:pt x="160" y="329"/>
                  <a:pt x="160" y="347"/>
                  <a:pt x="160" y="355"/>
                </a:cubicBezTo>
                <a:cubicBezTo>
                  <a:pt x="168" y="364"/>
                  <a:pt x="168" y="364"/>
                  <a:pt x="177" y="373"/>
                </a:cubicBezTo>
                <a:cubicBezTo>
                  <a:pt x="186" y="373"/>
                  <a:pt x="195" y="382"/>
                  <a:pt x="213" y="382"/>
                </a:cubicBezTo>
                <a:cubicBezTo>
                  <a:pt x="230" y="382"/>
                  <a:pt x="257" y="373"/>
                  <a:pt x="283" y="355"/>
                </a:cubicBezTo>
                <a:lnTo>
                  <a:pt x="283" y="426"/>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4" name="Google Shape;494;p32"/>
          <p:cNvSpPr/>
          <p:nvPr/>
        </p:nvSpPr>
        <p:spPr>
          <a:xfrm>
            <a:off x="1284481" y="8125217"/>
            <a:ext cx="482563" cy="543699"/>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01" y="338"/>
                </a:moveTo>
                <a:lnTo>
                  <a:pt x="301" y="338"/>
                </a:lnTo>
                <a:cubicBezTo>
                  <a:pt x="292" y="347"/>
                  <a:pt x="283" y="347"/>
                  <a:pt x="274" y="347"/>
                </a:cubicBezTo>
                <a:cubicBezTo>
                  <a:pt x="266" y="347"/>
                  <a:pt x="257" y="347"/>
                  <a:pt x="248" y="347"/>
                </a:cubicBezTo>
                <a:cubicBezTo>
                  <a:pt x="239" y="347"/>
                  <a:pt x="230" y="347"/>
                  <a:pt x="221" y="347"/>
                </a:cubicBezTo>
                <a:cubicBezTo>
                  <a:pt x="213" y="347"/>
                  <a:pt x="204" y="338"/>
                  <a:pt x="204" y="338"/>
                </a:cubicBezTo>
                <a:cubicBezTo>
                  <a:pt x="195" y="328"/>
                  <a:pt x="195" y="328"/>
                  <a:pt x="186" y="320"/>
                </a:cubicBezTo>
                <a:cubicBezTo>
                  <a:pt x="186" y="311"/>
                  <a:pt x="186" y="303"/>
                  <a:pt x="186" y="293"/>
                </a:cubicBezTo>
                <a:cubicBezTo>
                  <a:pt x="186" y="213"/>
                  <a:pt x="186" y="213"/>
                  <a:pt x="186" y="213"/>
                </a:cubicBezTo>
                <a:cubicBezTo>
                  <a:pt x="159" y="213"/>
                  <a:pt x="159" y="213"/>
                  <a:pt x="159" y="213"/>
                </a:cubicBezTo>
                <a:cubicBezTo>
                  <a:pt x="159" y="178"/>
                  <a:pt x="159" y="178"/>
                  <a:pt x="159" y="178"/>
                </a:cubicBezTo>
                <a:cubicBezTo>
                  <a:pt x="168" y="178"/>
                  <a:pt x="177" y="178"/>
                  <a:pt x="186" y="169"/>
                </a:cubicBezTo>
                <a:cubicBezTo>
                  <a:pt x="195" y="160"/>
                  <a:pt x="195" y="160"/>
                  <a:pt x="204" y="151"/>
                </a:cubicBezTo>
                <a:cubicBezTo>
                  <a:pt x="204" y="143"/>
                  <a:pt x="204" y="134"/>
                  <a:pt x="213" y="116"/>
                </a:cubicBezTo>
                <a:cubicBezTo>
                  <a:pt x="239" y="116"/>
                  <a:pt x="239" y="116"/>
                  <a:pt x="239" y="116"/>
                </a:cubicBezTo>
                <a:cubicBezTo>
                  <a:pt x="239" y="178"/>
                  <a:pt x="239" y="178"/>
                  <a:pt x="239" y="178"/>
                </a:cubicBezTo>
                <a:cubicBezTo>
                  <a:pt x="292" y="178"/>
                  <a:pt x="292" y="178"/>
                  <a:pt x="292" y="178"/>
                </a:cubicBezTo>
                <a:cubicBezTo>
                  <a:pt x="292" y="213"/>
                  <a:pt x="292" y="213"/>
                  <a:pt x="292" y="213"/>
                </a:cubicBezTo>
                <a:cubicBezTo>
                  <a:pt x="239" y="213"/>
                  <a:pt x="239" y="213"/>
                  <a:pt x="239" y="213"/>
                </a:cubicBezTo>
                <a:cubicBezTo>
                  <a:pt x="239" y="275"/>
                  <a:pt x="239" y="275"/>
                  <a:pt x="239" y="275"/>
                </a:cubicBezTo>
                <a:cubicBezTo>
                  <a:pt x="239" y="284"/>
                  <a:pt x="239" y="293"/>
                  <a:pt x="239" y="303"/>
                </a:cubicBezTo>
                <a:cubicBezTo>
                  <a:pt x="248" y="303"/>
                  <a:pt x="248" y="303"/>
                  <a:pt x="248" y="311"/>
                </a:cubicBezTo>
                <a:cubicBezTo>
                  <a:pt x="257" y="311"/>
                  <a:pt x="266" y="311"/>
                  <a:pt x="266" y="311"/>
                </a:cubicBezTo>
                <a:cubicBezTo>
                  <a:pt x="283" y="311"/>
                  <a:pt x="292" y="311"/>
                  <a:pt x="301" y="303"/>
                </a:cubicBezTo>
                <a:lnTo>
                  <a:pt x="301" y="338"/>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5" name="Google Shape;495;p32"/>
          <p:cNvSpPr/>
          <p:nvPr/>
        </p:nvSpPr>
        <p:spPr>
          <a:xfrm>
            <a:off x="533762" y="7046346"/>
            <a:ext cx="463834" cy="439773"/>
          </a:xfrm>
          <a:custGeom>
            <a:avLst/>
            <a:gdLst/>
            <a:ahLst/>
            <a:cxnLst/>
            <a:rect l="l" t="t" r="r" b="b"/>
            <a:pathLst>
              <a:path w="462" h="383" extrusionOk="0">
                <a:moveTo>
                  <a:pt x="310" y="222"/>
                </a:moveTo>
                <a:lnTo>
                  <a:pt x="310" y="222"/>
                </a:lnTo>
                <a:cubicBezTo>
                  <a:pt x="293" y="222"/>
                  <a:pt x="275" y="240"/>
                  <a:pt x="275" y="266"/>
                </a:cubicBezTo>
                <a:cubicBezTo>
                  <a:pt x="275" y="294"/>
                  <a:pt x="293" y="310"/>
                  <a:pt x="310" y="310"/>
                </a:cubicBezTo>
                <a:cubicBezTo>
                  <a:pt x="328" y="310"/>
                  <a:pt x="337" y="294"/>
                  <a:pt x="337" y="266"/>
                </a:cubicBezTo>
                <a:cubicBezTo>
                  <a:pt x="337" y="240"/>
                  <a:pt x="328" y="222"/>
                  <a:pt x="310" y="222"/>
                </a:cubicBezTo>
                <a:close/>
                <a:moveTo>
                  <a:pt x="416" y="107"/>
                </a:moveTo>
                <a:lnTo>
                  <a:pt x="416" y="107"/>
                </a:lnTo>
                <a:cubicBezTo>
                  <a:pt x="425" y="98"/>
                  <a:pt x="425" y="45"/>
                  <a:pt x="408" y="0"/>
                </a:cubicBezTo>
                <a:cubicBezTo>
                  <a:pt x="408" y="0"/>
                  <a:pt x="363" y="0"/>
                  <a:pt x="293" y="45"/>
                </a:cubicBezTo>
                <a:cubicBezTo>
                  <a:pt x="275" y="45"/>
                  <a:pt x="257" y="45"/>
                  <a:pt x="231" y="45"/>
                </a:cubicBezTo>
                <a:cubicBezTo>
                  <a:pt x="204" y="45"/>
                  <a:pt x="177" y="45"/>
                  <a:pt x="169" y="45"/>
                </a:cubicBezTo>
                <a:cubicBezTo>
                  <a:pt x="97" y="0"/>
                  <a:pt x="53" y="0"/>
                  <a:pt x="53" y="0"/>
                </a:cubicBezTo>
                <a:cubicBezTo>
                  <a:pt x="36" y="45"/>
                  <a:pt x="36" y="98"/>
                  <a:pt x="36" y="107"/>
                </a:cubicBezTo>
                <a:cubicBezTo>
                  <a:pt x="18" y="134"/>
                  <a:pt x="0" y="160"/>
                  <a:pt x="0" y="204"/>
                </a:cubicBezTo>
                <a:cubicBezTo>
                  <a:pt x="0" y="382"/>
                  <a:pt x="150" y="382"/>
                  <a:pt x="186" y="382"/>
                </a:cubicBezTo>
                <a:cubicBezTo>
                  <a:pt x="195" y="382"/>
                  <a:pt x="213" y="382"/>
                  <a:pt x="231" y="382"/>
                </a:cubicBezTo>
                <a:cubicBezTo>
                  <a:pt x="249" y="382"/>
                  <a:pt x="266" y="382"/>
                  <a:pt x="275" y="382"/>
                </a:cubicBezTo>
                <a:cubicBezTo>
                  <a:pt x="310" y="382"/>
                  <a:pt x="461" y="382"/>
                  <a:pt x="461" y="204"/>
                </a:cubicBezTo>
                <a:cubicBezTo>
                  <a:pt x="461" y="160"/>
                  <a:pt x="443" y="134"/>
                  <a:pt x="416" y="107"/>
                </a:cubicBezTo>
                <a:close/>
                <a:moveTo>
                  <a:pt x="231" y="364"/>
                </a:moveTo>
                <a:lnTo>
                  <a:pt x="231" y="364"/>
                </a:lnTo>
                <a:cubicBezTo>
                  <a:pt x="133" y="364"/>
                  <a:pt x="62" y="355"/>
                  <a:pt x="62" y="257"/>
                </a:cubicBezTo>
                <a:cubicBezTo>
                  <a:pt x="62" y="240"/>
                  <a:pt x="71" y="213"/>
                  <a:pt x="89" y="204"/>
                </a:cubicBezTo>
                <a:cubicBezTo>
                  <a:pt x="115" y="169"/>
                  <a:pt x="169" y="187"/>
                  <a:pt x="231" y="187"/>
                </a:cubicBezTo>
                <a:cubicBezTo>
                  <a:pt x="293" y="187"/>
                  <a:pt x="337" y="169"/>
                  <a:pt x="372" y="204"/>
                </a:cubicBezTo>
                <a:cubicBezTo>
                  <a:pt x="390" y="213"/>
                  <a:pt x="399" y="240"/>
                  <a:pt x="399" y="257"/>
                </a:cubicBezTo>
                <a:cubicBezTo>
                  <a:pt x="399" y="355"/>
                  <a:pt x="328" y="364"/>
                  <a:pt x="231" y="364"/>
                </a:cubicBezTo>
                <a:close/>
                <a:moveTo>
                  <a:pt x="150" y="222"/>
                </a:moveTo>
                <a:lnTo>
                  <a:pt x="150" y="222"/>
                </a:lnTo>
                <a:cubicBezTo>
                  <a:pt x="133" y="222"/>
                  <a:pt x="115" y="240"/>
                  <a:pt x="115" y="266"/>
                </a:cubicBezTo>
                <a:cubicBezTo>
                  <a:pt x="115" y="294"/>
                  <a:pt x="133" y="310"/>
                  <a:pt x="150" y="310"/>
                </a:cubicBezTo>
                <a:cubicBezTo>
                  <a:pt x="169" y="310"/>
                  <a:pt x="186" y="294"/>
                  <a:pt x="186" y="266"/>
                </a:cubicBezTo>
                <a:cubicBezTo>
                  <a:pt x="186" y="240"/>
                  <a:pt x="169" y="222"/>
                  <a:pt x="150"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6" name="Google Shape;496;p32"/>
          <p:cNvSpPr/>
          <p:nvPr/>
        </p:nvSpPr>
        <p:spPr>
          <a:xfrm>
            <a:off x="1284481" y="6992498"/>
            <a:ext cx="482563" cy="547502"/>
          </a:xfrm>
          <a:custGeom>
            <a:avLst/>
            <a:gdLst/>
            <a:ahLst/>
            <a:cxnLst/>
            <a:rect l="l" t="t" r="r" b="b"/>
            <a:pathLst>
              <a:path w="480" h="471" extrusionOk="0">
                <a:moveTo>
                  <a:pt x="239" y="231"/>
                </a:moveTo>
                <a:lnTo>
                  <a:pt x="239" y="231"/>
                </a:lnTo>
                <a:cubicBezTo>
                  <a:pt x="213" y="231"/>
                  <a:pt x="186" y="222"/>
                  <a:pt x="168" y="240"/>
                </a:cubicBezTo>
                <a:cubicBezTo>
                  <a:pt x="159" y="248"/>
                  <a:pt x="151" y="257"/>
                  <a:pt x="151" y="266"/>
                </a:cubicBezTo>
                <a:cubicBezTo>
                  <a:pt x="151" y="319"/>
                  <a:pt x="195" y="319"/>
                  <a:pt x="239" y="319"/>
                </a:cubicBezTo>
                <a:cubicBezTo>
                  <a:pt x="283" y="319"/>
                  <a:pt x="319" y="319"/>
                  <a:pt x="319" y="266"/>
                </a:cubicBezTo>
                <a:cubicBezTo>
                  <a:pt x="319" y="257"/>
                  <a:pt x="319" y="248"/>
                  <a:pt x="310" y="240"/>
                </a:cubicBezTo>
                <a:cubicBezTo>
                  <a:pt x="292" y="222"/>
                  <a:pt x="266" y="231"/>
                  <a:pt x="239" y="231"/>
                </a:cubicBezTo>
                <a:close/>
                <a:moveTo>
                  <a:pt x="195" y="293"/>
                </a:moveTo>
                <a:lnTo>
                  <a:pt x="195" y="293"/>
                </a:lnTo>
                <a:cubicBezTo>
                  <a:pt x="186" y="293"/>
                  <a:pt x="186" y="284"/>
                  <a:pt x="186" y="275"/>
                </a:cubicBezTo>
                <a:cubicBezTo>
                  <a:pt x="186" y="257"/>
                  <a:pt x="186" y="248"/>
                  <a:pt x="195" y="248"/>
                </a:cubicBezTo>
                <a:cubicBezTo>
                  <a:pt x="204" y="248"/>
                  <a:pt x="213" y="257"/>
                  <a:pt x="213" y="275"/>
                </a:cubicBezTo>
                <a:cubicBezTo>
                  <a:pt x="213" y="284"/>
                  <a:pt x="204" y="293"/>
                  <a:pt x="195" y="293"/>
                </a:cubicBezTo>
                <a:close/>
                <a:moveTo>
                  <a:pt x="274" y="293"/>
                </a:moveTo>
                <a:lnTo>
                  <a:pt x="274" y="293"/>
                </a:lnTo>
                <a:cubicBezTo>
                  <a:pt x="266" y="293"/>
                  <a:pt x="266" y="284"/>
                  <a:pt x="266" y="275"/>
                </a:cubicBezTo>
                <a:cubicBezTo>
                  <a:pt x="266" y="257"/>
                  <a:pt x="266" y="248"/>
                  <a:pt x="274" y="248"/>
                </a:cubicBezTo>
                <a:cubicBezTo>
                  <a:pt x="283" y="248"/>
                  <a:pt x="292" y="257"/>
                  <a:pt x="292" y="275"/>
                </a:cubicBezTo>
                <a:cubicBezTo>
                  <a:pt x="292" y="284"/>
                  <a:pt x="283" y="293"/>
                  <a:pt x="274" y="293"/>
                </a:cubicBezTo>
                <a:close/>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257" y="328"/>
                </a:moveTo>
                <a:lnTo>
                  <a:pt x="257" y="328"/>
                </a:lnTo>
                <a:cubicBezTo>
                  <a:pt x="257" y="328"/>
                  <a:pt x="248" y="328"/>
                  <a:pt x="239" y="328"/>
                </a:cubicBezTo>
                <a:cubicBezTo>
                  <a:pt x="230" y="328"/>
                  <a:pt x="221" y="328"/>
                  <a:pt x="213" y="328"/>
                </a:cubicBezTo>
                <a:cubicBezTo>
                  <a:pt x="195" y="328"/>
                  <a:pt x="123" y="328"/>
                  <a:pt x="123" y="240"/>
                </a:cubicBezTo>
                <a:cubicBezTo>
                  <a:pt x="123" y="222"/>
                  <a:pt x="133" y="204"/>
                  <a:pt x="142" y="195"/>
                </a:cubicBezTo>
                <a:cubicBezTo>
                  <a:pt x="142" y="187"/>
                  <a:pt x="142" y="160"/>
                  <a:pt x="151" y="134"/>
                </a:cubicBezTo>
                <a:cubicBezTo>
                  <a:pt x="151" y="134"/>
                  <a:pt x="168" y="142"/>
                  <a:pt x="204" y="160"/>
                </a:cubicBezTo>
                <a:cubicBezTo>
                  <a:pt x="213" y="160"/>
                  <a:pt x="230" y="160"/>
                  <a:pt x="239" y="160"/>
                </a:cubicBezTo>
                <a:cubicBezTo>
                  <a:pt x="248" y="160"/>
                  <a:pt x="266" y="160"/>
                  <a:pt x="266" y="160"/>
                </a:cubicBezTo>
                <a:cubicBezTo>
                  <a:pt x="301" y="142"/>
                  <a:pt x="327" y="134"/>
                  <a:pt x="327" y="134"/>
                </a:cubicBezTo>
                <a:cubicBezTo>
                  <a:pt x="336" y="160"/>
                  <a:pt x="336" y="187"/>
                  <a:pt x="336" y="195"/>
                </a:cubicBezTo>
                <a:cubicBezTo>
                  <a:pt x="345" y="204"/>
                  <a:pt x="354" y="222"/>
                  <a:pt x="354" y="240"/>
                </a:cubicBezTo>
                <a:cubicBezTo>
                  <a:pt x="354" y="328"/>
                  <a:pt x="274" y="328"/>
                  <a:pt x="257" y="328"/>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7" name="Google Shape;497;p32"/>
          <p:cNvSpPr/>
          <p:nvPr/>
        </p:nvSpPr>
        <p:spPr>
          <a:xfrm>
            <a:off x="10997497" y="5929480"/>
            <a:ext cx="447312" cy="506950"/>
          </a:xfrm>
          <a:custGeom>
            <a:avLst/>
            <a:gdLst/>
            <a:ahLst/>
            <a:cxnLst/>
            <a:rect l="l" t="t" r="r" b="b"/>
            <a:pathLst>
              <a:path w="445" h="436" extrusionOk="0">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8" name="Google Shape;498;p32"/>
          <p:cNvSpPr/>
          <p:nvPr/>
        </p:nvSpPr>
        <p:spPr>
          <a:xfrm>
            <a:off x="6928345" y="6898257"/>
            <a:ext cx="246790" cy="527225"/>
          </a:xfrm>
          <a:custGeom>
            <a:avLst/>
            <a:gdLst/>
            <a:ahLst/>
            <a:cxnLst/>
            <a:rect l="l" t="t" r="r" b="b"/>
            <a:pathLst>
              <a:path w="249" h="453" extrusionOk="0">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499" name="Google Shape;499;p32"/>
          <p:cNvSpPr/>
          <p:nvPr/>
        </p:nvSpPr>
        <p:spPr>
          <a:xfrm>
            <a:off x="6061880" y="8125220"/>
            <a:ext cx="484765" cy="543698"/>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178"/>
                </a:moveTo>
                <a:lnTo>
                  <a:pt x="239" y="178"/>
                </a:lnTo>
                <a:cubicBezTo>
                  <a:pt x="231" y="178"/>
                  <a:pt x="231" y="187"/>
                  <a:pt x="231" y="196"/>
                </a:cubicBezTo>
                <a:cubicBezTo>
                  <a:pt x="231" y="275"/>
                  <a:pt x="231" y="275"/>
                  <a:pt x="231" y="275"/>
                </a:cubicBezTo>
                <a:cubicBezTo>
                  <a:pt x="231" y="303"/>
                  <a:pt x="204" y="328"/>
                  <a:pt x="169" y="328"/>
                </a:cubicBezTo>
                <a:cubicBezTo>
                  <a:pt x="142" y="328"/>
                  <a:pt x="116" y="303"/>
                  <a:pt x="116" y="275"/>
                </a:cubicBezTo>
                <a:cubicBezTo>
                  <a:pt x="116" y="240"/>
                  <a:pt x="116" y="240"/>
                  <a:pt x="116" y="240"/>
                </a:cubicBezTo>
                <a:cubicBezTo>
                  <a:pt x="160" y="240"/>
                  <a:pt x="160" y="240"/>
                  <a:pt x="160" y="240"/>
                </a:cubicBezTo>
                <a:cubicBezTo>
                  <a:pt x="160" y="275"/>
                  <a:pt x="160" y="275"/>
                  <a:pt x="160" y="275"/>
                </a:cubicBezTo>
                <a:cubicBezTo>
                  <a:pt x="160" y="275"/>
                  <a:pt x="160" y="284"/>
                  <a:pt x="169" y="284"/>
                </a:cubicBezTo>
                <a:cubicBezTo>
                  <a:pt x="178" y="284"/>
                  <a:pt x="186" y="275"/>
                  <a:pt x="186" y="275"/>
                </a:cubicBezTo>
                <a:cubicBezTo>
                  <a:pt x="186" y="196"/>
                  <a:pt x="186" y="196"/>
                  <a:pt x="186" y="196"/>
                </a:cubicBezTo>
                <a:cubicBezTo>
                  <a:pt x="186" y="160"/>
                  <a:pt x="213" y="134"/>
                  <a:pt x="239" y="134"/>
                </a:cubicBezTo>
                <a:cubicBezTo>
                  <a:pt x="275" y="134"/>
                  <a:pt x="292" y="160"/>
                  <a:pt x="292" y="196"/>
                </a:cubicBezTo>
                <a:cubicBezTo>
                  <a:pt x="292" y="205"/>
                  <a:pt x="292" y="205"/>
                  <a:pt x="292" y="205"/>
                </a:cubicBezTo>
                <a:cubicBezTo>
                  <a:pt x="266" y="213"/>
                  <a:pt x="266" y="213"/>
                  <a:pt x="266" y="213"/>
                </a:cubicBezTo>
                <a:cubicBezTo>
                  <a:pt x="257" y="205"/>
                  <a:pt x="257" y="205"/>
                  <a:pt x="257" y="205"/>
                </a:cubicBezTo>
                <a:cubicBezTo>
                  <a:pt x="257" y="196"/>
                  <a:pt x="257" y="196"/>
                  <a:pt x="257" y="196"/>
                </a:cubicBezTo>
                <a:cubicBezTo>
                  <a:pt x="257" y="187"/>
                  <a:pt x="248" y="178"/>
                  <a:pt x="239" y="178"/>
                </a:cubicBezTo>
                <a:close/>
                <a:moveTo>
                  <a:pt x="364" y="275"/>
                </a:moveTo>
                <a:lnTo>
                  <a:pt x="364" y="275"/>
                </a:lnTo>
                <a:cubicBezTo>
                  <a:pt x="364" y="303"/>
                  <a:pt x="337" y="328"/>
                  <a:pt x="311" y="328"/>
                </a:cubicBezTo>
                <a:cubicBezTo>
                  <a:pt x="275" y="328"/>
                  <a:pt x="257" y="303"/>
                  <a:pt x="257" y="275"/>
                </a:cubicBezTo>
                <a:cubicBezTo>
                  <a:pt x="257" y="240"/>
                  <a:pt x="257" y="240"/>
                  <a:pt x="257" y="240"/>
                </a:cubicBezTo>
                <a:cubicBezTo>
                  <a:pt x="266" y="249"/>
                  <a:pt x="266" y="249"/>
                  <a:pt x="266" y="249"/>
                </a:cubicBezTo>
                <a:cubicBezTo>
                  <a:pt x="292" y="240"/>
                  <a:pt x="292" y="240"/>
                  <a:pt x="292" y="240"/>
                </a:cubicBezTo>
                <a:cubicBezTo>
                  <a:pt x="292" y="275"/>
                  <a:pt x="292" y="275"/>
                  <a:pt x="292" y="275"/>
                </a:cubicBezTo>
                <a:cubicBezTo>
                  <a:pt x="292" y="275"/>
                  <a:pt x="301" y="284"/>
                  <a:pt x="311" y="284"/>
                </a:cubicBezTo>
                <a:cubicBezTo>
                  <a:pt x="319" y="284"/>
                  <a:pt x="319" y="275"/>
                  <a:pt x="319" y="275"/>
                </a:cubicBezTo>
                <a:cubicBezTo>
                  <a:pt x="319" y="240"/>
                  <a:pt x="319" y="240"/>
                  <a:pt x="319" y="240"/>
                </a:cubicBezTo>
                <a:cubicBezTo>
                  <a:pt x="364" y="240"/>
                  <a:pt x="364" y="240"/>
                  <a:pt x="364" y="240"/>
                </a:cubicBezTo>
                <a:lnTo>
                  <a:pt x="364" y="275"/>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0" name="Google Shape;500;p32"/>
          <p:cNvSpPr/>
          <p:nvPr/>
        </p:nvSpPr>
        <p:spPr>
          <a:xfrm>
            <a:off x="4467233" y="8125220"/>
            <a:ext cx="481465" cy="543698"/>
          </a:xfrm>
          <a:custGeom>
            <a:avLst/>
            <a:gdLst/>
            <a:ahLst/>
            <a:cxnLst/>
            <a:rect l="l" t="t" r="r" b="b"/>
            <a:pathLst>
              <a:path w="480" h="471" extrusionOk="0">
                <a:moveTo>
                  <a:pt x="249" y="231"/>
                </a:moveTo>
                <a:lnTo>
                  <a:pt x="249" y="231"/>
                </a:lnTo>
                <a:lnTo>
                  <a:pt x="240" y="222"/>
                </a:lnTo>
                <a:cubicBezTo>
                  <a:pt x="195" y="231"/>
                  <a:pt x="151" y="231"/>
                  <a:pt x="142" y="231"/>
                </a:cubicBezTo>
                <a:cubicBezTo>
                  <a:pt x="142" y="258"/>
                  <a:pt x="151" y="284"/>
                  <a:pt x="169" y="303"/>
                </a:cubicBezTo>
                <a:cubicBezTo>
                  <a:pt x="169" y="293"/>
                  <a:pt x="195" y="249"/>
                  <a:pt x="249" y="231"/>
                </a:cubicBezTo>
                <a:close/>
                <a:moveTo>
                  <a:pt x="302" y="160"/>
                </a:moveTo>
                <a:lnTo>
                  <a:pt x="302" y="160"/>
                </a:lnTo>
                <a:cubicBezTo>
                  <a:pt x="284" y="143"/>
                  <a:pt x="266" y="134"/>
                  <a:pt x="240" y="134"/>
                </a:cubicBezTo>
                <a:cubicBezTo>
                  <a:pt x="231" y="134"/>
                  <a:pt x="222" y="143"/>
                  <a:pt x="222" y="143"/>
                </a:cubicBezTo>
                <a:cubicBezTo>
                  <a:pt x="222" y="143"/>
                  <a:pt x="240" y="169"/>
                  <a:pt x="258" y="196"/>
                </a:cubicBezTo>
                <a:cubicBezTo>
                  <a:pt x="284" y="187"/>
                  <a:pt x="302" y="169"/>
                  <a:pt x="302" y="160"/>
                </a:cubicBezTo>
                <a:close/>
                <a:moveTo>
                  <a:pt x="178" y="311"/>
                </a:moveTo>
                <a:lnTo>
                  <a:pt x="178" y="311"/>
                </a:lnTo>
                <a:cubicBezTo>
                  <a:pt x="195" y="328"/>
                  <a:pt x="222" y="328"/>
                  <a:pt x="240" y="328"/>
                </a:cubicBezTo>
                <a:cubicBezTo>
                  <a:pt x="249" y="328"/>
                  <a:pt x="266" y="328"/>
                  <a:pt x="275" y="328"/>
                </a:cubicBezTo>
                <a:cubicBezTo>
                  <a:pt x="275" y="311"/>
                  <a:pt x="266" y="284"/>
                  <a:pt x="258" y="249"/>
                </a:cubicBezTo>
                <a:cubicBezTo>
                  <a:pt x="205" y="267"/>
                  <a:pt x="187" y="303"/>
                  <a:pt x="178" y="311"/>
                </a:cubicBezTo>
                <a:close/>
                <a:moveTo>
                  <a:pt x="231" y="205"/>
                </a:moveTo>
                <a:lnTo>
                  <a:pt x="231" y="205"/>
                </a:lnTo>
                <a:cubicBezTo>
                  <a:pt x="213" y="178"/>
                  <a:pt x="205" y="151"/>
                  <a:pt x="195" y="151"/>
                </a:cubicBezTo>
                <a:cubicBezTo>
                  <a:pt x="169" y="160"/>
                  <a:pt x="151" y="187"/>
                  <a:pt x="142" y="213"/>
                </a:cubicBezTo>
                <a:cubicBezTo>
                  <a:pt x="151" y="213"/>
                  <a:pt x="187" y="213"/>
                  <a:pt x="231" y="205"/>
                </a:cubicBezTo>
                <a:close/>
                <a:moveTo>
                  <a:pt x="275" y="249"/>
                </a:moveTo>
                <a:lnTo>
                  <a:pt x="275" y="249"/>
                </a:lnTo>
                <a:cubicBezTo>
                  <a:pt x="284" y="275"/>
                  <a:pt x="293" y="303"/>
                  <a:pt x="293" y="311"/>
                </a:cubicBezTo>
                <a:cubicBezTo>
                  <a:pt x="319" y="303"/>
                  <a:pt x="328" y="275"/>
                  <a:pt x="337" y="249"/>
                </a:cubicBezTo>
                <a:cubicBezTo>
                  <a:pt x="328" y="249"/>
                  <a:pt x="319" y="249"/>
                  <a:pt x="293" y="249"/>
                </a:cubicBezTo>
                <a:cubicBezTo>
                  <a:pt x="293" y="249"/>
                  <a:pt x="284" y="249"/>
                  <a:pt x="275" y="249"/>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40" y="356"/>
                </a:moveTo>
                <a:lnTo>
                  <a:pt x="240" y="356"/>
                </a:lnTo>
                <a:cubicBezTo>
                  <a:pt x="178" y="356"/>
                  <a:pt x="124" y="303"/>
                  <a:pt x="124" y="231"/>
                </a:cubicBezTo>
                <a:cubicBezTo>
                  <a:pt x="124" y="169"/>
                  <a:pt x="178" y="116"/>
                  <a:pt x="240" y="116"/>
                </a:cubicBezTo>
                <a:cubicBezTo>
                  <a:pt x="302" y="116"/>
                  <a:pt x="355" y="169"/>
                  <a:pt x="355" y="231"/>
                </a:cubicBezTo>
                <a:cubicBezTo>
                  <a:pt x="355" y="303"/>
                  <a:pt x="302" y="356"/>
                  <a:pt x="240" y="356"/>
                </a:cubicBezTo>
                <a:close/>
                <a:moveTo>
                  <a:pt x="266" y="213"/>
                </a:moveTo>
                <a:lnTo>
                  <a:pt x="266" y="213"/>
                </a:lnTo>
                <a:lnTo>
                  <a:pt x="266" y="222"/>
                </a:lnTo>
                <a:lnTo>
                  <a:pt x="266" y="231"/>
                </a:lnTo>
                <a:cubicBezTo>
                  <a:pt x="275" y="231"/>
                  <a:pt x="284" y="231"/>
                  <a:pt x="293" y="231"/>
                </a:cubicBezTo>
                <a:cubicBezTo>
                  <a:pt x="311" y="231"/>
                  <a:pt x="328" y="231"/>
                  <a:pt x="337" y="231"/>
                </a:cubicBezTo>
                <a:cubicBezTo>
                  <a:pt x="337" y="213"/>
                  <a:pt x="328" y="187"/>
                  <a:pt x="319" y="178"/>
                </a:cubicBezTo>
                <a:cubicBezTo>
                  <a:pt x="311" y="178"/>
                  <a:pt x="293" y="196"/>
                  <a:pt x="266"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1" name="Google Shape;501;p32"/>
          <p:cNvSpPr/>
          <p:nvPr/>
        </p:nvSpPr>
        <p:spPr>
          <a:xfrm>
            <a:off x="11689635" y="5908977"/>
            <a:ext cx="481463" cy="547502"/>
          </a:xfrm>
          <a:custGeom>
            <a:avLst/>
            <a:gdLst/>
            <a:ahLst/>
            <a:cxnLst/>
            <a:rect l="l" t="t" r="r" b="b"/>
            <a:pathLst>
              <a:path w="479" h="471" extrusionOk="0">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2" name="Google Shape;502;p32"/>
          <p:cNvSpPr/>
          <p:nvPr/>
        </p:nvSpPr>
        <p:spPr>
          <a:xfrm>
            <a:off x="9241363" y="5908977"/>
            <a:ext cx="481463" cy="547502"/>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3" name="Google Shape;503;p32"/>
          <p:cNvSpPr/>
          <p:nvPr/>
        </p:nvSpPr>
        <p:spPr>
          <a:xfrm>
            <a:off x="10098259" y="7025825"/>
            <a:ext cx="446209" cy="503142"/>
          </a:xfrm>
          <a:custGeom>
            <a:avLst/>
            <a:gdLst/>
            <a:ahLst/>
            <a:cxnLst/>
            <a:rect l="l" t="t" r="r" b="b"/>
            <a:pathLst>
              <a:path w="444" h="435" extrusionOk="0">
                <a:moveTo>
                  <a:pt x="221" y="0"/>
                </a:moveTo>
                <a:lnTo>
                  <a:pt x="221" y="0"/>
                </a:lnTo>
                <a:cubicBezTo>
                  <a:pt x="98" y="0"/>
                  <a:pt x="0" y="97"/>
                  <a:pt x="0" y="212"/>
                </a:cubicBezTo>
                <a:cubicBezTo>
                  <a:pt x="0" y="274"/>
                  <a:pt x="27" y="319"/>
                  <a:pt x="62" y="363"/>
                </a:cubicBezTo>
                <a:cubicBezTo>
                  <a:pt x="89" y="328"/>
                  <a:pt x="142" y="309"/>
                  <a:pt x="195" y="309"/>
                </a:cubicBezTo>
                <a:cubicBezTo>
                  <a:pt x="258" y="309"/>
                  <a:pt x="319" y="345"/>
                  <a:pt x="346" y="398"/>
                </a:cubicBezTo>
                <a:cubicBezTo>
                  <a:pt x="408" y="354"/>
                  <a:pt x="443" y="292"/>
                  <a:pt x="443" y="212"/>
                </a:cubicBezTo>
                <a:cubicBezTo>
                  <a:pt x="443" y="97"/>
                  <a:pt x="346" y="0"/>
                  <a:pt x="221" y="0"/>
                </a:cubicBezTo>
                <a:close/>
                <a:moveTo>
                  <a:pt x="328" y="292"/>
                </a:moveTo>
                <a:lnTo>
                  <a:pt x="328" y="292"/>
                </a:lnTo>
                <a:cubicBezTo>
                  <a:pt x="328" y="301"/>
                  <a:pt x="319" y="301"/>
                  <a:pt x="311" y="301"/>
                </a:cubicBezTo>
                <a:cubicBezTo>
                  <a:pt x="258" y="265"/>
                  <a:pt x="195" y="256"/>
                  <a:pt x="124" y="274"/>
                </a:cubicBezTo>
                <a:cubicBezTo>
                  <a:pt x="115" y="284"/>
                  <a:pt x="107" y="274"/>
                  <a:pt x="107" y="265"/>
                </a:cubicBezTo>
                <a:cubicBezTo>
                  <a:pt x="107" y="256"/>
                  <a:pt x="107" y="256"/>
                  <a:pt x="115" y="248"/>
                </a:cubicBezTo>
                <a:cubicBezTo>
                  <a:pt x="195" y="230"/>
                  <a:pt x="266" y="239"/>
                  <a:pt x="328" y="274"/>
                </a:cubicBezTo>
                <a:cubicBezTo>
                  <a:pt x="328" y="284"/>
                  <a:pt x="337" y="284"/>
                  <a:pt x="328" y="292"/>
                </a:cubicBezTo>
                <a:close/>
                <a:moveTo>
                  <a:pt x="355" y="230"/>
                </a:moveTo>
                <a:lnTo>
                  <a:pt x="355" y="230"/>
                </a:lnTo>
                <a:cubicBezTo>
                  <a:pt x="355" y="239"/>
                  <a:pt x="337" y="239"/>
                  <a:pt x="337" y="239"/>
                </a:cubicBezTo>
                <a:cubicBezTo>
                  <a:pt x="274" y="203"/>
                  <a:pt x="186" y="194"/>
                  <a:pt x="115" y="212"/>
                </a:cubicBezTo>
                <a:cubicBezTo>
                  <a:pt x="107" y="212"/>
                  <a:pt x="98" y="212"/>
                  <a:pt x="98" y="203"/>
                </a:cubicBezTo>
                <a:cubicBezTo>
                  <a:pt x="98" y="194"/>
                  <a:pt x="98" y="186"/>
                  <a:pt x="107" y="177"/>
                </a:cubicBezTo>
                <a:cubicBezTo>
                  <a:pt x="186" y="159"/>
                  <a:pt x="283" y="168"/>
                  <a:pt x="346" y="212"/>
                </a:cubicBezTo>
                <a:cubicBezTo>
                  <a:pt x="355" y="212"/>
                  <a:pt x="364" y="221"/>
                  <a:pt x="355" y="230"/>
                </a:cubicBezTo>
                <a:close/>
                <a:moveTo>
                  <a:pt x="355" y="168"/>
                </a:moveTo>
                <a:lnTo>
                  <a:pt x="355" y="168"/>
                </a:lnTo>
                <a:cubicBezTo>
                  <a:pt x="293" y="124"/>
                  <a:pt x="177" y="124"/>
                  <a:pt x="107" y="141"/>
                </a:cubicBezTo>
                <a:cubicBezTo>
                  <a:pt x="98" y="150"/>
                  <a:pt x="89" y="141"/>
                  <a:pt x="80" y="132"/>
                </a:cubicBezTo>
                <a:cubicBezTo>
                  <a:pt x="80" y="115"/>
                  <a:pt x="89" y="106"/>
                  <a:pt x="98" y="106"/>
                </a:cubicBezTo>
                <a:cubicBezTo>
                  <a:pt x="168" y="79"/>
                  <a:pt x="302" y="88"/>
                  <a:pt x="381" y="132"/>
                </a:cubicBezTo>
                <a:cubicBezTo>
                  <a:pt x="390" y="141"/>
                  <a:pt x="390" y="150"/>
                  <a:pt x="381" y="159"/>
                </a:cubicBezTo>
                <a:cubicBezTo>
                  <a:pt x="381" y="168"/>
                  <a:pt x="364" y="177"/>
                  <a:pt x="355" y="168"/>
                </a:cubicBezTo>
                <a:close/>
                <a:moveTo>
                  <a:pt x="195" y="372"/>
                </a:moveTo>
                <a:lnTo>
                  <a:pt x="195" y="372"/>
                </a:lnTo>
                <a:cubicBezTo>
                  <a:pt x="160" y="372"/>
                  <a:pt x="133" y="381"/>
                  <a:pt x="115" y="407"/>
                </a:cubicBezTo>
                <a:cubicBezTo>
                  <a:pt x="151" y="425"/>
                  <a:pt x="186" y="434"/>
                  <a:pt x="221" y="434"/>
                </a:cubicBezTo>
                <a:cubicBezTo>
                  <a:pt x="239" y="434"/>
                  <a:pt x="258" y="434"/>
                  <a:pt x="274" y="425"/>
                </a:cubicBezTo>
                <a:cubicBezTo>
                  <a:pt x="258" y="390"/>
                  <a:pt x="230" y="372"/>
                  <a:pt x="195" y="37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4" name="Google Shape;504;p32"/>
          <p:cNvSpPr/>
          <p:nvPr/>
        </p:nvSpPr>
        <p:spPr>
          <a:xfrm>
            <a:off x="10911219" y="7005315"/>
            <a:ext cx="481463" cy="543698"/>
          </a:xfrm>
          <a:custGeom>
            <a:avLst/>
            <a:gdLst/>
            <a:ahLst/>
            <a:cxnLst/>
            <a:rect l="l" t="t" r="r" b="b"/>
            <a:pathLst>
              <a:path w="479" h="471" extrusionOk="0">
                <a:moveTo>
                  <a:pt x="239" y="0"/>
                </a:moveTo>
                <a:lnTo>
                  <a:pt x="239" y="0"/>
                </a:lnTo>
                <a:cubicBezTo>
                  <a:pt x="106" y="0"/>
                  <a:pt x="0" y="107"/>
                  <a:pt x="0" y="231"/>
                </a:cubicBezTo>
                <a:cubicBezTo>
                  <a:pt x="0" y="293"/>
                  <a:pt x="27" y="347"/>
                  <a:pt x="62" y="391"/>
                </a:cubicBezTo>
                <a:cubicBezTo>
                  <a:pt x="97" y="356"/>
                  <a:pt x="150" y="338"/>
                  <a:pt x="204" y="338"/>
                </a:cubicBezTo>
                <a:cubicBezTo>
                  <a:pt x="284" y="338"/>
                  <a:pt x="346" y="373"/>
                  <a:pt x="372" y="435"/>
                </a:cubicBezTo>
                <a:cubicBezTo>
                  <a:pt x="434" y="391"/>
                  <a:pt x="478" y="320"/>
                  <a:pt x="478" y="231"/>
                </a:cubicBezTo>
                <a:cubicBezTo>
                  <a:pt x="478" y="107"/>
                  <a:pt x="372" y="0"/>
                  <a:pt x="239" y="0"/>
                </a:cubicBezTo>
                <a:close/>
                <a:moveTo>
                  <a:pt x="354" y="320"/>
                </a:moveTo>
                <a:lnTo>
                  <a:pt x="354" y="320"/>
                </a:lnTo>
                <a:cubicBezTo>
                  <a:pt x="354" y="328"/>
                  <a:pt x="346" y="328"/>
                  <a:pt x="337" y="328"/>
                </a:cubicBezTo>
                <a:cubicBezTo>
                  <a:pt x="284" y="293"/>
                  <a:pt x="212" y="284"/>
                  <a:pt x="133" y="303"/>
                </a:cubicBezTo>
                <a:cubicBezTo>
                  <a:pt x="124" y="303"/>
                  <a:pt x="115" y="303"/>
                  <a:pt x="115" y="293"/>
                </a:cubicBezTo>
                <a:cubicBezTo>
                  <a:pt x="115" y="284"/>
                  <a:pt x="115" y="275"/>
                  <a:pt x="124" y="275"/>
                </a:cubicBezTo>
                <a:cubicBezTo>
                  <a:pt x="212" y="249"/>
                  <a:pt x="293" y="258"/>
                  <a:pt x="354" y="303"/>
                </a:cubicBezTo>
                <a:cubicBezTo>
                  <a:pt x="354" y="303"/>
                  <a:pt x="363" y="311"/>
                  <a:pt x="354" y="320"/>
                </a:cubicBezTo>
                <a:close/>
                <a:moveTo>
                  <a:pt x="381" y="249"/>
                </a:moveTo>
                <a:lnTo>
                  <a:pt x="381" y="249"/>
                </a:lnTo>
                <a:cubicBezTo>
                  <a:pt x="381" y="258"/>
                  <a:pt x="372" y="267"/>
                  <a:pt x="363" y="258"/>
                </a:cubicBezTo>
                <a:cubicBezTo>
                  <a:pt x="301" y="222"/>
                  <a:pt x="204" y="205"/>
                  <a:pt x="124" y="231"/>
                </a:cubicBezTo>
                <a:cubicBezTo>
                  <a:pt x="115" y="231"/>
                  <a:pt x="106" y="231"/>
                  <a:pt x="106" y="222"/>
                </a:cubicBezTo>
                <a:cubicBezTo>
                  <a:pt x="97" y="205"/>
                  <a:pt x="106" y="196"/>
                  <a:pt x="115" y="196"/>
                </a:cubicBezTo>
                <a:cubicBezTo>
                  <a:pt x="204" y="169"/>
                  <a:pt x="310" y="187"/>
                  <a:pt x="381" y="231"/>
                </a:cubicBezTo>
                <a:cubicBezTo>
                  <a:pt x="390" y="231"/>
                  <a:pt x="390" y="240"/>
                  <a:pt x="381" y="249"/>
                </a:cubicBezTo>
                <a:close/>
                <a:moveTo>
                  <a:pt x="390" y="178"/>
                </a:moveTo>
                <a:lnTo>
                  <a:pt x="390" y="178"/>
                </a:lnTo>
                <a:cubicBezTo>
                  <a:pt x="310" y="134"/>
                  <a:pt x="186" y="134"/>
                  <a:pt x="115" y="151"/>
                </a:cubicBezTo>
                <a:cubicBezTo>
                  <a:pt x="106" y="160"/>
                  <a:pt x="88" y="151"/>
                  <a:pt x="88" y="143"/>
                </a:cubicBezTo>
                <a:cubicBezTo>
                  <a:pt x="80" y="125"/>
                  <a:pt x="88" y="116"/>
                  <a:pt x="106" y="116"/>
                </a:cubicBezTo>
                <a:cubicBezTo>
                  <a:pt x="186" y="90"/>
                  <a:pt x="319" y="90"/>
                  <a:pt x="407" y="143"/>
                </a:cubicBezTo>
                <a:cubicBezTo>
                  <a:pt x="416" y="151"/>
                  <a:pt x="425" y="160"/>
                  <a:pt x="416" y="178"/>
                </a:cubicBezTo>
                <a:cubicBezTo>
                  <a:pt x="407" y="187"/>
                  <a:pt x="399" y="187"/>
                  <a:pt x="390" y="178"/>
                </a:cubicBezTo>
                <a:close/>
                <a:moveTo>
                  <a:pt x="204" y="409"/>
                </a:moveTo>
                <a:lnTo>
                  <a:pt x="204" y="409"/>
                </a:lnTo>
                <a:cubicBezTo>
                  <a:pt x="177" y="409"/>
                  <a:pt x="141" y="417"/>
                  <a:pt x="124" y="444"/>
                </a:cubicBezTo>
                <a:cubicBezTo>
                  <a:pt x="159" y="462"/>
                  <a:pt x="194" y="470"/>
                  <a:pt x="239" y="470"/>
                </a:cubicBezTo>
                <a:cubicBezTo>
                  <a:pt x="257" y="470"/>
                  <a:pt x="284" y="470"/>
                  <a:pt x="301" y="462"/>
                </a:cubicBezTo>
                <a:cubicBezTo>
                  <a:pt x="284" y="426"/>
                  <a:pt x="248" y="409"/>
                  <a:pt x="204" y="40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5" name="Google Shape;505;p32"/>
          <p:cNvSpPr/>
          <p:nvPr/>
        </p:nvSpPr>
        <p:spPr>
          <a:xfrm>
            <a:off x="13893081" y="6019257"/>
            <a:ext cx="428579" cy="503144"/>
          </a:xfrm>
          <a:custGeom>
            <a:avLst/>
            <a:gdLst/>
            <a:ahLst/>
            <a:cxnLst/>
            <a:rect l="l" t="t" r="r" b="b"/>
            <a:pathLst>
              <a:path w="426" h="435" extrusionOk="0">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6" name="Google Shape;506;p32"/>
          <p:cNvSpPr/>
          <p:nvPr/>
        </p:nvSpPr>
        <p:spPr>
          <a:xfrm>
            <a:off x="8615714" y="8281549"/>
            <a:ext cx="499090" cy="259809"/>
          </a:xfrm>
          <a:custGeom>
            <a:avLst/>
            <a:gdLst/>
            <a:ahLst/>
            <a:cxnLst/>
            <a:rect l="l" t="t" r="r" b="b"/>
            <a:pathLst>
              <a:path w="497" h="223" extrusionOk="0">
                <a:moveTo>
                  <a:pt x="17" y="195"/>
                </a:moveTo>
                <a:lnTo>
                  <a:pt x="17" y="195"/>
                </a:lnTo>
                <a:cubicBezTo>
                  <a:pt x="26" y="160"/>
                  <a:pt x="26" y="160"/>
                  <a:pt x="26" y="160"/>
                </a:cubicBezTo>
                <a:cubicBezTo>
                  <a:pt x="17" y="125"/>
                  <a:pt x="17" y="125"/>
                  <a:pt x="17" y="125"/>
                </a:cubicBezTo>
                <a:cubicBezTo>
                  <a:pt x="17" y="125"/>
                  <a:pt x="17" y="125"/>
                  <a:pt x="9" y="125"/>
                </a:cubicBezTo>
                <a:cubicBezTo>
                  <a:pt x="0" y="160"/>
                  <a:pt x="0" y="160"/>
                  <a:pt x="0" y="160"/>
                </a:cubicBezTo>
                <a:cubicBezTo>
                  <a:pt x="9" y="195"/>
                  <a:pt x="9" y="195"/>
                  <a:pt x="9" y="195"/>
                </a:cubicBezTo>
                <a:cubicBezTo>
                  <a:pt x="17" y="195"/>
                  <a:pt x="17" y="195"/>
                  <a:pt x="17" y="195"/>
                </a:cubicBezTo>
                <a:close/>
                <a:moveTo>
                  <a:pt x="70" y="213"/>
                </a:moveTo>
                <a:lnTo>
                  <a:pt x="70" y="213"/>
                </a:lnTo>
                <a:cubicBezTo>
                  <a:pt x="70" y="160"/>
                  <a:pt x="70" y="160"/>
                  <a:pt x="70" y="160"/>
                </a:cubicBezTo>
                <a:cubicBezTo>
                  <a:pt x="70" y="80"/>
                  <a:pt x="70" y="80"/>
                  <a:pt x="70" y="80"/>
                </a:cubicBezTo>
                <a:lnTo>
                  <a:pt x="62" y="72"/>
                </a:lnTo>
                <a:lnTo>
                  <a:pt x="53" y="80"/>
                </a:lnTo>
                <a:cubicBezTo>
                  <a:pt x="53" y="160"/>
                  <a:pt x="53" y="160"/>
                  <a:pt x="53" y="160"/>
                </a:cubicBezTo>
                <a:cubicBezTo>
                  <a:pt x="53" y="213"/>
                  <a:pt x="53" y="213"/>
                  <a:pt x="53" y="213"/>
                </a:cubicBezTo>
                <a:cubicBezTo>
                  <a:pt x="53" y="222"/>
                  <a:pt x="62" y="222"/>
                  <a:pt x="62" y="222"/>
                </a:cubicBezTo>
                <a:cubicBezTo>
                  <a:pt x="62" y="222"/>
                  <a:pt x="70" y="222"/>
                  <a:pt x="70" y="213"/>
                </a:cubicBezTo>
                <a:close/>
                <a:moveTo>
                  <a:pt x="115" y="213"/>
                </a:moveTo>
                <a:lnTo>
                  <a:pt x="115" y="213"/>
                </a:lnTo>
                <a:cubicBezTo>
                  <a:pt x="123" y="160"/>
                  <a:pt x="123" y="160"/>
                  <a:pt x="123" y="160"/>
                </a:cubicBezTo>
                <a:cubicBezTo>
                  <a:pt x="115" y="53"/>
                  <a:pt x="115" y="53"/>
                  <a:pt x="115" y="53"/>
                </a:cubicBezTo>
                <a:cubicBezTo>
                  <a:pt x="115" y="44"/>
                  <a:pt x="115" y="44"/>
                  <a:pt x="115" y="44"/>
                </a:cubicBezTo>
                <a:cubicBezTo>
                  <a:pt x="107" y="44"/>
                  <a:pt x="107" y="44"/>
                  <a:pt x="107" y="53"/>
                </a:cubicBezTo>
                <a:cubicBezTo>
                  <a:pt x="97" y="160"/>
                  <a:pt x="97" y="160"/>
                  <a:pt x="97" y="160"/>
                </a:cubicBezTo>
                <a:cubicBezTo>
                  <a:pt x="107" y="213"/>
                  <a:pt x="107" y="213"/>
                  <a:pt x="107" y="213"/>
                </a:cubicBezTo>
                <a:cubicBezTo>
                  <a:pt x="107" y="213"/>
                  <a:pt x="107" y="222"/>
                  <a:pt x="115" y="222"/>
                </a:cubicBezTo>
                <a:lnTo>
                  <a:pt x="115" y="213"/>
                </a:lnTo>
                <a:close/>
                <a:moveTo>
                  <a:pt x="168" y="213"/>
                </a:moveTo>
                <a:lnTo>
                  <a:pt x="168" y="213"/>
                </a:lnTo>
                <a:cubicBezTo>
                  <a:pt x="177" y="160"/>
                  <a:pt x="177" y="160"/>
                  <a:pt x="177" y="160"/>
                </a:cubicBezTo>
                <a:cubicBezTo>
                  <a:pt x="168" y="53"/>
                  <a:pt x="168" y="53"/>
                  <a:pt x="168" y="53"/>
                </a:cubicBezTo>
                <a:cubicBezTo>
                  <a:pt x="168" y="44"/>
                  <a:pt x="168" y="44"/>
                  <a:pt x="160" y="44"/>
                </a:cubicBezTo>
                <a:cubicBezTo>
                  <a:pt x="160" y="44"/>
                  <a:pt x="151" y="44"/>
                  <a:pt x="151" y="53"/>
                </a:cubicBezTo>
                <a:cubicBezTo>
                  <a:pt x="151" y="160"/>
                  <a:pt x="151" y="160"/>
                  <a:pt x="151" y="160"/>
                </a:cubicBezTo>
                <a:cubicBezTo>
                  <a:pt x="151" y="213"/>
                  <a:pt x="151" y="213"/>
                  <a:pt x="151" y="213"/>
                </a:cubicBezTo>
                <a:lnTo>
                  <a:pt x="160" y="222"/>
                </a:lnTo>
                <a:cubicBezTo>
                  <a:pt x="168" y="222"/>
                  <a:pt x="168" y="213"/>
                  <a:pt x="168" y="213"/>
                </a:cubicBezTo>
                <a:close/>
                <a:moveTo>
                  <a:pt x="221" y="213"/>
                </a:moveTo>
                <a:lnTo>
                  <a:pt x="221" y="213"/>
                </a:lnTo>
                <a:cubicBezTo>
                  <a:pt x="221" y="160"/>
                  <a:pt x="221" y="160"/>
                  <a:pt x="221" y="160"/>
                </a:cubicBezTo>
                <a:cubicBezTo>
                  <a:pt x="221" y="36"/>
                  <a:pt x="221" y="36"/>
                  <a:pt x="221" y="36"/>
                </a:cubicBezTo>
                <a:cubicBezTo>
                  <a:pt x="221" y="27"/>
                  <a:pt x="213" y="27"/>
                  <a:pt x="213" y="27"/>
                </a:cubicBezTo>
                <a:cubicBezTo>
                  <a:pt x="204" y="27"/>
                  <a:pt x="204" y="27"/>
                  <a:pt x="204" y="36"/>
                </a:cubicBezTo>
                <a:cubicBezTo>
                  <a:pt x="195" y="160"/>
                  <a:pt x="195" y="160"/>
                  <a:pt x="195" y="160"/>
                </a:cubicBezTo>
                <a:lnTo>
                  <a:pt x="204" y="213"/>
                </a:lnTo>
                <a:cubicBezTo>
                  <a:pt x="204" y="213"/>
                  <a:pt x="204" y="222"/>
                  <a:pt x="213" y="222"/>
                </a:cubicBezTo>
                <a:lnTo>
                  <a:pt x="221" y="213"/>
                </a:lnTo>
                <a:close/>
                <a:moveTo>
                  <a:pt x="257" y="222"/>
                </a:moveTo>
                <a:lnTo>
                  <a:pt x="257" y="222"/>
                </a:lnTo>
                <a:lnTo>
                  <a:pt x="434" y="222"/>
                </a:lnTo>
                <a:cubicBezTo>
                  <a:pt x="470" y="222"/>
                  <a:pt x="496" y="195"/>
                  <a:pt x="496" y="160"/>
                </a:cubicBezTo>
                <a:cubicBezTo>
                  <a:pt x="496" y="125"/>
                  <a:pt x="470" y="97"/>
                  <a:pt x="434" y="97"/>
                </a:cubicBezTo>
                <a:cubicBezTo>
                  <a:pt x="425" y="97"/>
                  <a:pt x="416" y="97"/>
                  <a:pt x="407" y="97"/>
                </a:cubicBezTo>
                <a:cubicBezTo>
                  <a:pt x="398" y="44"/>
                  <a:pt x="354" y="0"/>
                  <a:pt x="292" y="0"/>
                </a:cubicBezTo>
                <a:cubicBezTo>
                  <a:pt x="283" y="0"/>
                  <a:pt x="266" y="0"/>
                  <a:pt x="257" y="9"/>
                </a:cubicBezTo>
                <a:cubicBezTo>
                  <a:pt x="248" y="9"/>
                  <a:pt x="248" y="9"/>
                  <a:pt x="248" y="18"/>
                </a:cubicBezTo>
                <a:cubicBezTo>
                  <a:pt x="248" y="213"/>
                  <a:pt x="248" y="213"/>
                  <a:pt x="248" y="213"/>
                </a:cubicBezTo>
                <a:cubicBezTo>
                  <a:pt x="248" y="213"/>
                  <a:pt x="248" y="222"/>
                  <a:pt x="257" y="222"/>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7" name="Google Shape;507;p32"/>
          <p:cNvSpPr/>
          <p:nvPr/>
        </p:nvSpPr>
        <p:spPr>
          <a:xfrm>
            <a:off x="13840196" y="7056584"/>
            <a:ext cx="481463" cy="543698"/>
          </a:xfrm>
          <a:custGeom>
            <a:avLst/>
            <a:gdLst/>
            <a:ahLst/>
            <a:cxnLst/>
            <a:rect l="l" t="t" r="r" b="b"/>
            <a:pathLst>
              <a:path w="479" h="471" extrusionOk="0">
                <a:moveTo>
                  <a:pt x="266" y="257"/>
                </a:moveTo>
                <a:lnTo>
                  <a:pt x="266" y="257"/>
                </a:lnTo>
                <a:cubicBezTo>
                  <a:pt x="257" y="257"/>
                  <a:pt x="249" y="257"/>
                  <a:pt x="240" y="257"/>
                </a:cubicBezTo>
                <a:cubicBezTo>
                  <a:pt x="213" y="257"/>
                  <a:pt x="213" y="257"/>
                  <a:pt x="213" y="257"/>
                </a:cubicBezTo>
                <a:cubicBezTo>
                  <a:pt x="213" y="311"/>
                  <a:pt x="213" y="311"/>
                  <a:pt x="213" y="311"/>
                </a:cubicBezTo>
                <a:cubicBezTo>
                  <a:pt x="240" y="311"/>
                  <a:pt x="240" y="311"/>
                  <a:pt x="240" y="311"/>
                </a:cubicBezTo>
                <a:cubicBezTo>
                  <a:pt x="249" y="311"/>
                  <a:pt x="257" y="311"/>
                  <a:pt x="266" y="311"/>
                </a:cubicBezTo>
                <a:cubicBezTo>
                  <a:pt x="275" y="302"/>
                  <a:pt x="275" y="293"/>
                  <a:pt x="275" y="284"/>
                </a:cubicBezTo>
                <a:cubicBezTo>
                  <a:pt x="275" y="275"/>
                  <a:pt x="275" y="266"/>
                  <a:pt x="266" y="257"/>
                </a:cubicBezTo>
                <a:close/>
                <a:moveTo>
                  <a:pt x="257" y="213"/>
                </a:moveTo>
                <a:lnTo>
                  <a:pt x="257" y="213"/>
                </a:lnTo>
                <a:cubicBezTo>
                  <a:pt x="257" y="204"/>
                  <a:pt x="266" y="196"/>
                  <a:pt x="266" y="186"/>
                </a:cubicBezTo>
                <a:cubicBezTo>
                  <a:pt x="266" y="177"/>
                  <a:pt x="257" y="168"/>
                  <a:pt x="257" y="168"/>
                </a:cubicBezTo>
                <a:cubicBezTo>
                  <a:pt x="249" y="160"/>
                  <a:pt x="231" y="160"/>
                  <a:pt x="222" y="160"/>
                </a:cubicBezTo>
                <a:cubicBezTo>
                  <a:pt x="213" y="160"/>
                  <a:pt x="213" y="160"/>
                  <a:pt x="213" y="160"/>
                </a:cubicBezTo>
                <a:cubicBezTo>
                  <a:pt x="213" y="213"/>
                  <a:pt x="213" y="213"/>
                  <a:pt x="213" y="213"/>
                </a:cubicBezTo>
                <a:cubicBezTo>
                  <a:pt x="231" y="213"/>
                  <a:pt x="231" y="213"/>
                  <a:pt x="231" y="213"/>
                </a:cubicBezTo>
                <a:cubicBezTo>
                  <a:pt x="240" y="213"/>
                  <a:pt x="249" y="213"/>
                  <a:pt x="257" y="213"/>
                </a:cubicBezTo>
                <a:close/>
                <a:moveTo>
                  <a:pt x="390" y="0"/>
                </a:moveTo>
                <a:lnTo>
                  <a:pt x="390" y="0"/>
                </a:lnTo>
                <a:cubicBezTo>
                  <a:pt x="89" y="0"/>
                  <a:pt x="89" y="0"/>
                  <a:pt x="89" y="0"/>
                </a:cubicBezTo>
                <a:cubicBezTo>
                  <a:pt x="36" y="0"/>
                  <a:pt x="0" y="36"/>
                  <a:pt x="0" y="80"/>
                </a:cubicBezTo>
                <a:cubicBezTo>
                  <a:pt x="0" y="390"/>
                  <a:pt x="0" y="390"/>
                  <a:pt x="0" y="390"/>
                </a:cubicBezTo>
                <a:cubicBezTo>
                  <a:pt x="0" y="434"/>
                  <a:pt x="36" y="470"/>
                  <a:pt x="89" y="470"/>
                </a:cubicBezTo>
                <a:cubicBezTo>
                  <a:pt x="390" y="470"/>
                  <a:pt x="390" y="470"/>
                  <a:pt x="390" y="470"/>
                </a:cubicBezTo>
                <a:cubicBezTo>
                  <a:pt x="443" y="470"/>
                  <a:pt x="478" y="434"/>
                  <a:pt x="478" y="390"/>
                </a:cubicBezTo>
                <a:cubicBezTo>
                  <a:pt x="478" y="80"/>
                  <a:pt x="478" y="80"/>
                  <a:pt x="478" y="80"/>
                </a:cubicBezTo>
                <a:cubicBezTo>
                  <a:pt x="478" y="36"/>
                  <a:pt x="443" y="0"/>
                  <a:pt x="390" y="0"/>
                </a:cubicBezTo>
                <a:close/>
                <a:moveTo>
                  <a:pt x="249" y="355"/>
                </a:moveTo>
                <a:lnTo>
                  <a:pt x="249" y="355"/>
                </a:lnTo>
                <a:cubicBezTo>
                  <a:pt x="159" y="355"/>
                  <a:pt x="159" y="355"/>
                  <a:pt x="159" y="355"/>
                </a:cubicBezTo>
                <a:cubicBezTo>
                  <a:pt x="159" y="124"/>
                  <a:pt x="159" y="124"/>
                  <a:pt x="159" y="124"/>
                </a:cubicBezTo>
                <a:cubicBezTo>
                  <a:pt x="266" y="124"/>
                  <a:pt x="266" y="124"/>
                  <a:pt x="266" y="124"/>
                </a:cubicBezTo>
                <a:cubicBezTo>
                  <a:pt x="293" y="124"/>
                  <a:pt x="319" y="142"/>
                  <a:pt x="319" y="177"/>
                </a:cubicBezTo>
                <a:cubicBezTo>
                  <a:pt x="319" y="204"/>
                  <a:pt x="310" y="221"/>
                  <a:pt x="284" y="221"/>
                </a:cubicBezTo>
                <a:cubicBezTo>
                  <a:pt x="284" y="231"/>
                  <a:pt x="284" y="231"/>
                  <a:pt x="284" y="231"/>
                </a:cubicBezTo>
                <a:cubicBezTo>
                  <a:pt x="319" y="231"/>
                  <a:pt x="337" y="249"/>
                  <a:pt x="337" y="284"/>
                </a:cubicBezTo>
                <a:cubicBezTo>
                  <a:pt x="337" y="319"/>
                  <a:pt x="310" y="355"/>
                  <a:pt x="249" y="35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8" name="Google Shape;508;p32"/>
          <p:cNvSpPr/>
          <p:nvPr/>
        </p:nvSpPr>
        <p:spPr>
          <a:xfrm>
            <a:off x="5232405" y="6941965"/>
            <a:ext cx="463834" cy="429634"/>
          </a:xfrm>
          <a:custGeom>
            <a:avLst/>
            <a:gdLst/>
            <a:ahLst/>
            <a:cxnLst/>
            <a:rect l="l" t="t" r="r" b="b"/>
            <a:pathLst>
              <a:path w="462" h="374" extrusionOk="0">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09" name="Google Shape;509;p32"/>
          <p:cNvSpPr/>
          <p:nvPr/>
        </p:nvSpPr>
        <p:spPr>
          <a:xfrm>
            <a:off x="6075140" y="6888002"/>
            <a:ext cx="484765" cy="547501"/>
          </a:xfrm>
          <a:custGeom>
            <a:avLst/>
            <a:gdLst/>
            <a:ahLst/>
            <a:cxnLst/>
            <a:rect l="l" t="t" r="r" b="b"/>
            <a:pathLst>
              <a:path w="480" h="471" extrusionOk="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0" name="Google Shape;510;p32"/>
          <p:cNvSpPr/>
          <p:nvPr/>
        </p:nvSpPr>
        <p:spPr>
          <a:xfrm>
            <a:off x="11711515" y="8126040"/>
            <a:ext cx="428579" cy="503144"/>
          </a:xfrm>
          <a:custGeom>
            <a:avLst/>
            <a:gdLst/>
            <a:ahLst/>
            <a:cxnLst/>
            <a:rect l="l" t="t" r="r" b="b"/>
            <a:pathLst>
              <a:path w="426" h="435" extrusionOk="0">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1" name="Google Shape;511;p32"/>
          <p:cNvSpPr/>
          <p:nvPr/>
        </p:nvSpPr>
        <p:spPr>
          <a:xfrm>
            <a:off x="10159331" y="5939623"/>
            <a:ext cx="428582" cy="496806"/>
          </a:xfrm>
          <a:custGeom>
            <a:avLst/>
            <a:gdLst/>
            <a:ahLst/>
            <a:cxnLst/>
            <a:rect l="l" t="t" r="r" b="b"/>
            <a:pathLst>
              <a:path w="426" h="427" extrusionOk="0">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2" name="Google Shape;512;p32"/>
          <p:cNvSpPr/>
          <p:nvPr/>
        </p:nvSpPr>
        <p:spPr>
          <a:xfrm>
            <a:off x="12412446" y="6996302"/>
            <a:ext cx="481465" cy="543698"/>
          </a:xfrm>
          <a:custGeom>
            <a:avLst/>
            <a:gdLst/>
            <a:ahLst/>
            <a:cxnLst/>
            <a:rect l="l" t="t" r="r" b="b"/>
            <a:pathLst>
              <a:path w="480" h="471" extrusionOk="0">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3" name="Google Shape;513;p32"/>
          <p:cNvSpPr/>
          <p:nvPr/>
        </p:nvSpPr>
        <p:spPr>
          <a:xfrm>
            <a:off x="14618126" y="6019257"/>
            <a:ext cx="499090" cy="503143"/>
          </a:xfrm>
          <a:custGeom>
            <a:avLst/>
            <a:gdLst/>
            <a:ahLst/>
            <a:cxnLst/>
            <a:rect l="l" t="t" r="r" b="b"/>
            <a:pathLst>
              <a:path w="497" h="435" extrusionOk="0">
                <a:moveTo>
                  <a:pt x="363" y="222"/>
                </a:moveTo>
                <a:lnTo>
                  <a:pt x="363" y="222"/>
                </a:lnTo>
                <a:cubicBezTo>
                  <a:pt x="354" y="213"/>
                  <a:pt x="354" y="213"/>
                  <a:pt x="354" y="203"/>
                </a:cubicBezTo>
                <a:cubicBezTo>
                  <a:pt x="363" y="186"/>
                  <a:pt x="363" y="168"/>
                  <a:pt x="354" y="159"/>
                </a:cubicBezTo>
                <a:cubicBezTo>
                  <a:pt x="336" y="133"/>
                  <a:pt x="300" y="133"/>
                  <a:pt x="247" y="159"/>
                </a:cubicBezTo>
                <a:cubicBezTo>
                  <a:pt x="247" y="159"/>
                  <a:pt x="230" y="159"/>
                  <a:pt x="239" y="150"/>
                </a:cubicBezTo>
                <a:cubicBezTo>
                  <a:pt x="247" y="124"/>
                  <a:pt x="239" y="106"/>
                  <a:pt x="230" y="89"/>
                </a:cubicBezTo>
                <a:cubicBezTo>
                  <a:pt x="203" y="62"/>
                  <a:pt x="132" y="97"/>
                  <a:pt x="71" y="159"/>
                </a:cubicBezTo>
                <a:cubicBezTo>
                  <a:pt x="26" y="203"/>
                  <a:pt x="0" y="248"/>
                  <a:pt x="0" y="293"/>
                </a:cubicBezTo>
                <a:cubicBezTo>
                  <a:pt x="0" y="372"/>
                  <a:pt x="106" y="434"/>
                  <a:pt x="203" y="434"/>
                </a:cubicBezTo>
                <a:cubicBezTo>
                  <a:pt x="336" y="434"/>
                  <a:pt x="425" y="346"/>
                  <a:pt x="425" y="284"/>
                </a:cubicBezTo>
                <a:cubicBezTo>
                  <a:pt x="425" y="248"/>
                  <a:pt x="390" y="231"/>
                  <a:pt x="363" y="222"/>
                </a:cubicBezTo>
                <a:close/>
                <a:moveTo>
                  <a:pt x="203" y="390"/>
                </a:moveTo>
                <a:lnTo>
                  <a:pt x="203" y="390"/>
                </a:lnTo>
                <a:cubicBezTo>
                  <a:pt x="124" y="399"/>
                  <a:pt x="53" y="363"/>
                  <a:pt x="53" y="310"/>
                </a:cubicBezTo>
                <a:cubicBezTo>
                  <a:pt x="44" y="257"/>
                  <a:pt x="106" y="213"/>
                  <a:pt x="186" y="203"/>
                </a:cubicBezTo>
                <a:cubicBezTo>
                  <a:pt x="265" y="195"/>
                  <a:pt x="336" y="231"/>
                  <a:pt x="336" y="284"/>
                </a:cubicBezTo>
                <a:cubicBezTo>
                  <a:pt x="345" y="337"/>
                  <a:pt x="283" y="381"/>
                  <a:pt x="203" y="390"/>
                </a:cubicBezTo>
                <a:close/>
                <a:moveTo>
                  <a:pt x="496" y="150"/>
                </a:moveTo>
                <a:lnTo>
                  <a:pt x="496" y="150"/>
                </a:lnTo>
                <a:cubicBezTo>
                  <a:pt x="496" y="71"/>
                  <a:pt x="425" y="0"/>
                  <a:pt x="345" y="0"/>
                </a:cubicBezTo>
                <a:cubicBezTo>
                  <a:pt x="336" y="0"/>
                  <a:pt x="327" y="9"/>
                  <a:pt x="327" y="18"/>
                </a:cubicBezTo>
                <a:cubicBezTo>
                  <a:pt x="327" y="27"/>
                  <a:pt x="336" y="36"/>
                  <a:pt x="345" y="36"/>
                </a:cubicBezTo>
                <a:cubicBezTo>
                  <a:pt x="407" y="36"/>
                  <a:pt x="460" y="89"/>
                  <a:pt x="460" y="150"/>
                </a:cubicBezTo>
                <a:cubicBezTo>
                  <a:pt x="460" y="159"/>
                  <a:pt x="469" y="168"/>
                  <a:pt x="478" y="168"/>
                </a:cubicBezTo>
                <a:cubicBezTo>
                  <a:pt x="487" y="168"/>
                  <a:pt x="496" y="159"/>
                  <a:pt x="496" y="150"/>
                </a:cubicBezTo>
                <a:close/>
                <a:moveTo>
                  <a:pt x="425" y="150"/>
                </a:moveTo>
                <a:lnTo>
                  <a:pt x="425" y="150"/>
                </a:lnTo>
                <a:cubicBezTo>
                  <a:pt x="416" y="106"/>
                  <a:pt x="390" y="80"/>
                  <a:pt x="345" y="71"/>
                </a:cubicBezTo>
                <a:cubicBezTo>
                  <a:pt x="336" y="71"/>
                  <a:pt x="327" y="80"/>
                  <a:pt x="327" y="89"/>
                </a:cubicBezTo>
                <a:cubicBezTo>
                  <a:pt x="327" y="97"/>
                  <a:pt x="327" y="106"/>
                  <a:pt x="345" y="106"/>
                </a:cubicBezTo>
                <a:cubicBezTo>
                  <a:pt x="363" y="115"/>
                  <a:pt x="390" y="133"/>
                  <a:pt x="390" y="159"/>
                </a:cubicBezTo>
                <a:cubicBezTo>
                  <a:pt x="390" y="168"/>
                  <a:pt x="398" y="168"/>
                  <a:pt x="416" y="168"/>
                </a:cubicBezTo>
                <a:cubicBezTo>
                  <a:pt x="425" y="168"/>
                  <a:pt x="425" y="159"/>
                  <a:pt x="425" y="150"/>
                </a:cubicBezTo>
                <a:close/>
                <a:moveTo>
                  <a:pt x="159" y="257"/>
                </a:moveTo>
                <a:lnTo>
                  <a:pt x="159" y="257"/>
                </a:lnTo>
                <a:cubicBezTo>
                  <a:pt x="132" y="257"/>
                  <a:pt x="106" y="284"/>
                  <a:pt x="115" y="310"/>
                </a:cubicBezTo>
                <a:cubicBezTo>
                  <a:pt x="124" y="337"/>
                  <a:pt x="150" y="354"/>
                  <a:pt x="186" y="354"/>
                </a:cubicBezTo>
                <a:cubicBezTo>
                  <a:pt x="212" y="346"/>
                  <a:pt x="239" y="319"/>
                  <a:pt x="230" y="293"/>
                </a:cubicBezTo>
                <a:cubicBezTo>
                  <a:pt x="221" y="266"/>
                  <a:pt x="194" y="248"/>
                  <a:pt x="159" y="257"/>
                </a:cubicBezTo>
                <a:close/>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nvGrpSpPr>
          <p:cNvPr id="514" name="Google Shape;514;p32"/>
          <p:cNvGrpSpPr/>
          <p:nvPr/>
        </p:nvGrpSpPr>
        <p:grpSpPr>
          <a:xfrm>
            <a:off x="8492275" y="5878298"/>
            <a:ext cx="389613" cy="441007"/>
            <a:chOff x="308851" y="5176561"/>
            <a:chExt cx="279995" cy="275509"/>
          </a:xfrm>
        </p:grpSpPr>
        <p:sp>
          <p:nvSpPr>
            <p:cNvPr id="515" name="Google Shape;515;p32"/>
            <p:cNvSpPr/>
            <p:nvPr/>
          </p:nvSpPr>
          <p:spPr>
            <a:xfrm>
              <a:off x="308851" y="5207315"/>
              <a:ext cx="192857" cy="244755"/>
            </a:xfrm>
            <a:custGeom>
              <a:avLst/>
              <a:gdLst/>
              <a:ahLst/>
              <a:cxnLst/>
              <a:rect l="l" t="t" r="r" b="b"/>
              <a:pathLst>
                <a:path w="329" h="418" extrusionOk="0">
                  <a:moveTo>
                    <a:pt x="213" y="213"/>
                  </a:moveTo>
                  <a:lnTo>
                    <a:pt x="213" y="213"/>
                  </a:lnTo>
                  <a:cubicBezTo>
                    <a:pt x="151" y="186"/>
                    <a:pt x="98" y="151"/>
                    <a:pt x="98" y="88"/>
                  </a:cubicBezTo>
                  <a:cubicBezTo>
                    <a:pt x="98" y="61"/>
                    <a:pt x="98" y="26"/>
                    <a:pt x="124" y="0"/>
                  </a:cubicBezTo>
                  <a:cubicBezTo>
                    <a:pt x="36" y="26"/>
                    <a:pt x="36" y="26"/>
                    <a:pt x="36" y="26"/>
                  </a:cubicBezTo>
                  <a:cubicBezTo>
                    <a:pt x="18" y="26"/>
                    <a:pt x="0" y="44"/>
                    <a:pt x="9" y="61"/>
                  </a:cubicBezTo>
                  <a:cubicBezTo>
                    <a:pt x="80" y="389"/>
                    <a:pt x="80" y="389"/>
                    <a:pt x="80" y="389"/>
                  </a:cubicBezTo>
                  <a:cubicBezTo>
                    <a:pt x="89" y="407"/>
                    <a:pt x="106" y="417"/>
                    <a:pt x="124" y="407"/>
                  </a:cubicBezTo>
                  <a:cubicBezTo>
                    <a:pt x="169" y="398"/>
                    <a:pt x="169" y="398"/>
                    <a:pt x="169" y="398"/>
                  </a:cubicBezTo>
                  <a:cubicBezTo>
                    <a:pt x="151" y="398"/>
                    <a:pt x="124" y="389"/>
                    <a:pt x="98" y="372"/>
                  </a:cubicBezTo>
                  <a:cubicBezTo>
                    <a:pt x="133" y="292"/>
                    <a:pt x="133" y="292"/>
                    <a:pt x="133" y="292"/>
                  </a:cubicBezTo>
                  <a:cubicBezTo>
                    <a:pt x="133" y="292"/>
                    <a:pt x="178" y="327"/>
                    <a:pt x="240" y="327"/>
                  </a:cubicBezTo>
                  <a:cubicBezTo>
                    <a:pt x="302" y="327"/>
                    <a:pt x="328" y="257"/>
                    <a:pt x="213" y="213"/>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sp>
          <p:nvSpPr>
            <p:cNvPr id="516" name="Google Shape;516;p32"/>
            <p:cNvSpPr/>
            <p:nvPr/>
          </p:nvSpPr>
          <p:spPr>
            <a:xfrm>
              <a:off x="401115" y="5176561"/>
              <a:ext cx="187731" cy="239629"/>
            </a:xfrm>
            <a:custGeom>
              <a:avLst/>
              <a:gdLst/>
              <a:ahLst/>
              <a:cxnLst/>
              <a:rect l="l" t="t" r="r" b="b"/>
              <a:pathLst>
                <a:path w="320" h="408" extrusionOk="0">
                  <a:moveTo>
                    <a:pt x="311" y="345"/>
                  </a:moveTo>
                  <a:lnTo>
                    <a:pt x="311" y="345"/>
                  </a:lnTo>
                  <a:cubicBezTo>
                    <a:pt x="240" y="26"/>
                    <a:pt x="240" y="26"/>
                    <a:pt x="240" y="26"/>
                  </a:cubicBezTo>
                  <a:cubicBezTo>
                    <a:pt x="231" y="8"/>
                    <a:pt x="213" y="0"/>
                    <a:pt x="196" y="0"/>
                  </a:cubicBezTo>
                  <a:cubicBezTo>
                    <a:pt x="125" y="17"/>
                    <a:pt x="125" y="17"/>
                    <a:pt x="125" y="17"/>
                  </a:cubicBezTo>
                  <a:cubicBezTo>
                    <a:pt x="143" y="17"/>
                    <a:pt x="178" y="26"/>
                    <a:pt x="213" y="44"/>
                  </a:cubicBezTo>
                  <a:cubicBezTo>
                    <a:pt x="187" y="123"/>
                    <a:pt x="187" y="123"/>
                    <a:pt x="187" y="123"/>
                  </a:cubicBezTo>
                  <a:cubicBezTo>
                    <a:pt x="187" y="123"/>
                    <a:pt x="160" y="97"/>
                    <a:pt x="99" y="97"/>
                  </a:cubicBezTo>
                  <a:cubicBezTo>
                    <a:pt x="36" y="88"/>
                    <a:pt x="0" y="159"/>
                    <a:pt x="125" y="195"/>
                  </a:cubicBezTo>
                  <a:cubicBezTo>
                    <a:pt x="213" y="230"/>
                    <a:pt x="240" y="283"/>
                    <a:pt x="240" y="336"/>
                  </a:cubicBezTo>
                  <a:cubicBezTo>
                    <a:pt x="240" y="363"/>
                    <a:pt x="231" y="389"/>
                    <a:pt x="222" y="407"/>
                  </a:cubicBezTo>
                  <a:cubicBezTo>
                    <a:pt x="284" y="389"/>
                    <a:pt x="284" y="389"/>
                    <a:pt x="284" y="389"/>
                  </a:cubicBezTo>
                  <a:cubicBezTo>
                    <a:pt x="302" y="380"/>
                    <a:pt x="319" y="363"/>
                    <a:pt x="311" y="345"/>
                  </a:cubicBezTo>
                </a:path>
              </a:pathLst>
            </a:custGeom>
            <a:solidFill>
              <a:srgbClr val="BC955C"/>
            </a:solidFill>
            <a:ln>
              <a:noFill/>
            </a:ln>
          </p:spPr>
          <p:txBody>
            <a:bodyPr spcFirstLastPara="1" wrap="square" lIns="163175" tIns="81575" rIns="163175" bIns="81575" anchor="ctr" anchorCtr="0">
              <a:noAutofit/>
            </a:bodyPr>
            <a:lstStyle/>
            <a:p>
              <a:pPr marL="0" marR="0" lvl="0" indent="0" algn="l" rtl="0">
                <a:spcBef>
                  <a:spcPts val="0"/>
                </a:spcBef>
                <a:spcAft>
                  <a:spcPts val="0"/>
                </a:spcAft>
                <a:buNone/>
              </a:pPr>
              <a:endParaRPr sz="3200">
                <a:solidFill>
                  <a:schemeClr val="dk1"/>
                </a:solidFill>
                <a:latin typeface="Lato"/>
                <a:ea typeface="Lato"/>
                <a:cs typeface="Lato"/>
                <a:sym typeface="Lato"/>
              </a:endParaRPr>
            </a:p>
          </p:txBody>
        </p:sp>
      </p:grpSp>
    </p:spTree>
    <p:extLst>
      <p:ext uri="{BB962C8B-B14F-4D97-AF65-F5344CB8AC3E}">
        <p14:creationId xmlns:p14="http://schemas.microsoft.com/office/powerpoint/2010/main" val="334663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grpSp>
        <p:nvGrpSpPr>
          <p:cNvPr id="521" name="Google Shape;521;p33"/>
          <p:cNvGrpSpPr/>
          <p:nvPr/>
        </p:nvGrpSpPr>
        <p:grpSpPr>
          <a:xfrm>
            <a:off x="1708358" y="1097306"/>
            <a:ext cx="396928" cy="609761"/>
            <a:chOff x="1152111" y="748146"/>
            <a:chExt cx="311316" cy="415737"/>
          </a:xfrm>
        </p:grpSpPr>
        <p:sp>
          <p:nvSpPr>
            <p:cNvPr id="522" name="Google Shape;522;p33"/>
            <p:cNvSpPr/>
            <p:nvPr/>
          </p:nvSpPr>
          <p:spPr>
            <a:xfrm>
              <a:off x="1405055" y="748146"/>
              <a:ext cx="58371" cy="64857"/>
            </a:xfrm>
            <a:custGeom>
              <a:avLst/>
              <a:gdLst/>
              <a:ahLst/>
              <a:cxnLst/>
              <a:rect l="l" t="t" r="r" b="b"/>
              <a:pathLst>
                <a:path w="58371" h="64857" extrusionOk="0">
                  <a:moveTo>
                    <a:pt x="0" y="0"/>
                  </a:moveTo>
                  <a:lnTo>
                    <a:pt x="0" y="64858"/>
                  </a:lnTo>
                  <a:lnTo>
                    <a:pt x="58372" y="6485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23" name="Google Shape;523;p33"/>
            <p:cNvGrpSpPr/>
            <p:nvPr/>
          </p:nvGrpSpPr>
          <p:grpSpPr>
            <a:xfrm>
              <a:off x="1152111" y="748146"/>
              <a:ext cx="311316" cy="415737"/>
              <a:chOff x="1152111" y="748146"/>
              <a:chExt cx="311316" cy="415737"/>
            </a:xfrm>
          </p:grpSpPr>
          <p:sp>
            <p:nvSpPr>
              <p:cNvPr id="524" name="Google Shape;524;p33"/>
              <p:cNvSpPr/>
              <p:nvPr/>
            </p:nvSpPr>
            <p:spPr>
              <a:xfrm>
                <a:off x="1365492" y="1041951"/>
                <a:ext cx="22700" cy="18160"/>
              </a:xfrm>
              <a:custGeom>
                <a:avLst/>
                <a:gdLst/>
                <a:ahLst/>
                <a:cxnLst/>
                <a:rect l="l" t="t" r="r" b="b"/>
                <a:pathLst>
                  <a:path w="22700" h="18160" extrusionOk="0">
                    <a:moveTo>
                      <a:pt x="20106" y="1946"/>
                    </a:moveTo>
                    <a:cubicBezTo>
                      <a:pt x="18160" y="649"/>
                      <a:pt x="14917" y="0"/>
                      <a:pt x="10377" y="0"/>
                    </a:cubicBezTo>
                    <a:lnTo>
                      <a:pt x="0" y="0"/>
                    </a:lnTo>
                    <a:lnTo>
                      <a:pt x="0" y="18160"/>
                    </a:lnTo>
                    <a:lnTo>
                      <a:pt x="10377" y="18160"/>
                    </a:lnTo>
                    <a:cubicBezTo>
                      <a:pt x="12323" y="18160"/>
                      <a:pt x="13620" y="18160"/>
                      <a:pt x="14917" y="17512"/>
                    </a:cubicBezTo>
                    <a:cubicBezTo>
                      <a:pt x="16214" y="17512"/>
                      <a:pt x="17512" y="16863"/>
                      <a:pt x="18809" y="16214"/>
                    </a:cubicBezTo>
                    <a:cubicBezTo>
                      <a:pt x="20106" y="15566"/>
                      <a:pt x="20754" y="14917"/>
                      <a:pt x="21403" y="13620"/>
                    </a:cubicBezTo>
                    <a:cubicBezTo>
                      <a:pt x="22052" y="12323"/>
                      <a:pt x="22700" y="11026"/>
                      <a:pt x="22700" y="9080"/>
                    </a:cubicBezTo>
                    <a:cubicBezTo>
                      <a:pt x="22700" y="7134"/>
                      <a:pt x="22700" y="5837"/>
                      <a:pt x="22052" y="4540"/>
                    </a:cubicBezTo>
                    <a:cubicBezTo>
                      <a:pt x="21403" y="3891"/>
                      <a:pt x="20754" y="2594"/>
                      <a:pt x="20106" y="19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5" name="Google Shape;525;p33"/>
              <p:cNvSpPr/>
              <p:nvPr/>
            </p:nvSpPr>
            <p:spPr>
              <a:xfrm>
                <a:off x="1152111" y="748146"/>
                <a:ext cx="311316" cy="415737"/>
              </a:xfrm>
              <a:custGeom>
                <a:avLst/>
                <a:gdLst/>
                <a:ahLst/>
                <a:cxnLst/>
                <a:rect l="l" t="t" r="r" b="b"/>
                <a:pathLst>
                  <a:path w="311316" h="415737" extrusionOk="0">
                    <a:moveTo>
                      <a:pt x="227001" y="90801"/>
                    </a:moveTo>
                    <a:lnTo>
                      <a:pt x="227001" y="0"/>
                    </a:lnTo>
                    <a:lnTo>
                      <a:pt x="12972" y="0"/>
                    </a:lnTo>
                    <a:cubicBezTo>
                      <a:pt x="5837" y="0"/>
                      <a:pt x="0" y="5837"/>
                      <a:pt x="0" y="13620"/>
                    </a:cubicBezTo>
                    <a:lnTo>
                      <a:pt x="0" y="402117"/>
                    </a:lnTo>
                    <a:cubicBezTo>
                      <a:pt x="0" y="409252"/>
                      <a:pt x="5837" y="415738"/>
                      <a:pt x="12972" y="415738"/>
                    </a:cubicBezTo>
                    <a:lnTo>
                      <a:pt x="296399" y="415738"/>
                    </a:lnTo>
                    <a:cubicBezTo>
                      <a:pt x="303533" y="415738"/>
                      <a:pt x="311316" y="409900"/>
                      <a:pt x="311316" y="402117"/>
                    </a:cubicBezTo>
                    <a:lnTo>
                      <a:pt x="311316" y="90801"/>
                    </a:lnTo>
                    <a:lnTo>
                      <a:pt x="227001" y="90801"/>
                    </a:lnTo>
                    <a:close/>
                    <a:moveTo>
                      <a:pt x="103772" y="84315"/>
                    </a:moveTo>
                    <a:lnTo>
                      <a:pt x="207544" y="149173"/>
                    </a:lnTo>
                    <a:lnTo>
                      <a:pt x="103772" y="214030"/>
                    </a:lnTo>
                    <a:lnTo>
                      <a:pt x="103772" y="84315"/>
                    </a:lnTo>
                    <a:close/>
                    <a:moveTo>
                      <a:pt x="106366" y="350231"/>
                    </a:moveTo>
                    <a:cubicBezTo>
                      <a:pt x="101178" y="354123"/>
                      <a:pt x="94692" y="356717"/>
                      <a:pt x="86260" y="356717"/>
                    </a:cubicBezTo>
                    <a:cubicBezTo>
                      <a:pt x="79775" y="356717"/>
                      <a:pt x="73938" y="355420"/>
                      <a:pt x="68749" y="352177"/>
                    </a:cubicBezTo>
                    <a:cubicBezTo>
                      <a:pt x="66155" y="350880"/>
                      <a:pt x="64209" y="348934"/>
                      <a:pt x="62263" y="346988"/>
                    </a:cubicBezTo>
                    <a:cubicBezTo>
                      <a:pt x="60317" y="345043"/>
                      <a:pt x="59020" y="343097"/>
                      <a:pt x="57723" y="341151"/>
                    </a:cubicBezTo>
                    <a:lnTo>
                      <a:pt x="70695" y="334017"/>
                    </a:lnTo>
                    <a:cubicBezTo>
                      <a:pt x="71343" y="335314"/>
                      <a:pt x="71992" y="336611"/>
                      <a:pt x="73289" y="337260"/>
                    </a:cubicBezTo>
                    <a:cubicBezTo>
                      <a:pt x="73938" y="338557"/>
                      <a:pt x="75235" y="339206"/>
                      <a:pt x="76532" y="340503"/>
                    </a:cubicBezTo>
                    <a:cubicBezTo>
                      <a:pt x="79126" y="342448"/>
                      <a:pt x="82369" y="343746"/>
                      <a:pt x="86260" y="343746"/>
                    </a:cubicBezTo>
                    <a:cubicBezTo>
                      <a:pt x="89503" y="343746"/>
                      <a:pt x="92098" y="343097"/>
                      <a:pt x="94692" y="341151"/>
                    </a:cubicBezTo>
                    <a:cubicBezTo>
                      <a:pt x="97286" y="339206"/>
                      <a:pt x="97935" y="336611"/>
                      <a:pt x="97935" y="333368"/>
                    </a:cubicBezTo>
                    <a:cubicBezTo>
                      <a:pt x="97935" y="330774"/>
                      <a:pt x="97286" y="328828"/>
                      <a:pt x="95989" y="327531"/>
                    </a:cubicBezTo>
                    <a:cubicBezTo>
                      <a:pt x="94692" y="326234"/>
                      <a:pt x="92746" y="324937"/>
                      <a:pt x="90801" y="324288"/>
                    </a:cubicBezTo>
                    <a:cubicBezTo>
                      <a:pt x="88855" y="323640"/>
                      <a:pt x="86260" y="322991"/>
                      <a:pt x="84315" y="322991"/>
                    </a:cubicBezTo>
                    <a:cubicBezTo>
                      <a:pt x="81720" y="322991"/>
                      <a:pt x="79775" y="322991"/>
                      <a:pt x="77829" y="322991"/>
                    </a:cubicBezTo>
                    <a:lnTo>
                      <a:pt x="75235" y="322991"/>
                    </a:lnTo>
                    <a:lnTo>
                      <a:pt x="75235" y="310020"/>
                    </a:lnTo>
                    <a:lnTo>
                      <a:pt x="77829" y="310020"/>
                    </a:lnTo>
                    <a:cubicBezTo>
                      <a:pt x="84315" y="310020"/>
                      <a:pt x="89503" y="309371"/>
                      <a:pt x="92098" y="307425"/>
                    </a:cubicBezTo>
                    <a:cubicBezTo>
                      <a:pt x="94692" y="306128"/>
                      <a:pt x="95989" y="303534"/>
                      <a:pt x="95989" y="300940"/>
                    </a:cubicBezTo>
                    <a:cubicBezTo>
                      <a:pt x="95989" y="299642"/>
                      <a:pt x="95989" y="298345"/>
                      <a:pt x="95341" y="297697"/>
                    </a:cubicBezTo>
                    <a:cubicBezTo>
                      <a:pt x="94692" y="296400"/>
                      <a:pt x="94043" y="295751"/>
                      <a:pt x="93395" y="295102"/>
                    </a:cubicBezTo>
                    <a:cubicBezTo>
                      <a:pt x="92746" y="294454"/>
                      <a:pt x="91449" y="293805"/>
                      <a:pt x="90152" y="293805"/>
                    </a:cubicBezTo>
                    <a:cubicBezTo>
                      <a:pt x="88855" y="293157"/>
                      <a:pt x="87558" y="293157"/>
                      <a:pt x="86909" y="293157"/>
                    </a:cubicBezTo>
                    <a:cubicBezTo>
                      <a:pt x="83666" y="293157"/>
                      <a:pt x="81072" y="293805"/>
                      <a:pt x="78478" y="295102"/>
                    </a:cubicBezTo>
                    <a:cubicBezTo>
                      <a:pt x="76532" y="296400"/>
                      <a:pt x="73938" y="298345"/>
                      <a:pt x="71992" y="300940"/>
                    </a:cubicBezTo>
                    <a:lnTo>
                      <a:pt x="61615" y="291211"/>
                    </a:lnTo>
                    <a:cubicBezTo>
                      <a:pt x="64858" y="287968"/>
                      <a:pt x="68749" y="284725"/>
                      <a:pt x="72640" y="282779"/>
                    </a:cubicBezTo>
                    <a:cubicBezTo>
                      <a:pt x="76532" y="280834"/>
                      <a:pt x="81072" y="279537"/>
                      <a:pt x="86260" y="279537"/>
                    </a:cubicBezTo>
                    <a:cubicBezTo>
                      <a:pt x="94043" y="279537"/>
                      <a:pt x="100529" y="281482"/>
                      <a:pt x="105069" y="284725"/>
                    </a:cubicBezTo>
                    <a:cubicBezTo>
                      <a:pt x="110258" y="288617"/>
                      <a:pt x="112203" y="293157"/>
                      <a:pt x="112203" y="299642"/>
                    </a:cubicBezTo>
                    <a:cubicBezTo>
                      <a:pt x="112203" y="302885"/>
                      <a:pt x="111555" y="306128"/>
                      <a:pt x="109609" y="308722"/>
                    </a:cubicBezTo>
                    <a:cubicBezTo>
                      <a:pt x="107663" y="311317"/>
                      <a:pt x="105718" y="313911"/>
                      <a:pt x="102475" y="315208"/>
                    </a:cubicBezTo>
                    <a:cubicBezTo>
                      <a:pt x="106366" y="317154"/>
                      <a:pt x="109609" y="319100"/>
                      <a:pt x="111555" y="322991"/>
                    </a:cubicBezTo>
                    <a:cubicBezTo>
                      <a:pt x="113501" y="326234"/>
                      <a:pt x="114798" y="330125"/>
                      <a:pt x="114798" y="334666"/>
                    </a:cubicBezTo>
                    <a:cubicBezTo>
                      <a:pt x="114798" y="340503"/>
                      <a:pt x="112203" y="346340"/>
                      <a:pt x="106366" y="350231"/>
                    </a:cubicBezTo>
                    <a:close/>
                    <a:moveTo>
                      <a:pt x="185492" y="355420"/>
                    </a:moveTo>
                    <a:lnTo>
                      <a:pt x="172521" y="355420"/>
                    </a:lnTo>
                    <a:lnTo>
                      <a:pt x="172521" y="349583"/>
                    </a:lnTo>
                    <a:cubicBezTo>
                      <a:pt x="169927" y="352177"/>
                      <a:pt x="166684" y="354123"/>
                      <a:pt x="164089" y="354771"/>
                    </a:cubicBezTo>
                    <a:cubicBezTo>
                      <a:pt x="161495" y="356069"/>
                      <a:pt x="157604" y="356069"/>
                      <a:pt x="154361" y="356069"/>
                    </a:cubicBezTo>
                    <a:cubicBezTo>
                      <a:pt x="148524" y="356069"/>
                      <a:pt x="143984" y="354771"/>
                      <a:pt x="140092" y="352826"/>
                    </a:cubicBezTo>
                    <a:cubicBezTo>
                      <a:pt x="136201" y="350880"/>
                      <a:pt x="132958" y="348286"/>
                      <a:pt x="130364" y="344394"/>
                    </a:cubicBezTo>
                    <a:cubicBezTo>
                      <a:pt x="127769" y="341151"/>
                      <a:pt x="125824" y="337260"/>
                      <a:pt x="125175" y="332720"/>
                    </a:cubicBezTo>
                    <a:cubicBezTo>
                      <a:pt x="123878" y="328180"/>
                      <a:pt x="123229" y="323640"/>
                      <a:pt x="123229" y="318451"/>
                    </a:cubicBezTo>
                    <a:cubicBezTo>
                      <a:pt x="123229" y="313262"/>
                      <a:pt x="123878" y="308074"/>
                      <a:pt x="125175" y="302885"/>
                    </a:cubicBezTo>
                    <a:cubicBezTo>
                      <a:pt x="126472" y="298345"/>
                      <a:pt x="128418" y="293805"/>
                      <a:pt x="131012" y="289914"/>
                    </a:cubicBezTo>
                    <a:cubicBezTo>
                      <a:pt x="133606" y="286022"/>
                      <a:pt x="136849" y="283428"/>
                      <a:pt x="141389" y="280834"/>
                    </a:cubicBezTo>
                    <a:cubicBezTo>
                      <a:pt x="145929" y="278239"/>
                      <a:pt x="149821" y="278888"/>
                      <a:pt x="155658" y="278888"/>
                    </a:cubicBezTo>
                    <a:cubicBezTo>
                      <a:pt x="161495" y="278888"/>
                      <a:pt x="166684" y="280185"/>
                      <a:pt x="171872" y="283428"/>
                    </a:cubicBezTo>
                    <a:cubicBezTo>
                      <a:pt x="174467" y="284725"/>
                      <a:pt x="176412" y="287319"/>
                      <a:pt x="178358" y="289265"/>
                    </a:cubicBezTo>
                    <a:cubicBezTo>
                      <a:pt x="180304" y="291859"/>
                      <a:pt x="181601" y="295102"/>
                      <a:pt x="183547" y="298994"/>
                    </a:cubicBezTo>
                    <a:lnTo>
                      <a:pt x="168630" y="303534"/>
                    </a:lnTo>
                    <a:cubicBezTo>
                      <a:pt x="167332" y="300291"/>
                      <a:pt x="165387" y="297697"/>
                      <a:pt x="163441" y="295751"/>
                    </a:cubicBezTo>
                    <a:cubicBezTo>
                      <a:pt x="161495" y="293805"/>
                      <a:pt x="158252" y="293157"/>
                      <a:pt x="154361" y="293157"/>
                    </a:cubicBezTo>
                    <a:cubicBezTo>
                      <a:pt x="151118" y="293157"/>
                      <a:pt x="148524" y="293805"/>
                      <a:pt x="146578" y="295751"/>
                    </a:cubicBezTo>
                    <a:cubicBezTo>
                      <a:pt x="144632" y="297697"/>
                      <a:pt x="143335" y="299642"/>
                      <a:pt x="142038" y="302237"/>
                    </a:cubicBezTo>
                    <a:cubicBezTo>
                      <a:pt x="140741" y="304831"/>
                      <a:pt x="140092" y="307425"/>
                      <a:pt x="140092" y="310668"/>
                    </a:cubicBezTo>
                    <a:cubicBezTo>
                      <a:pt x="140092" y="313911"/>
                      <a:pt x="139444" y="316505"/>
                      <a:pt x="139444" y="318451"/>
                    </a:cubicBezTo>
                    <a:cubicBezTo>
                      <a:pt x="139444" y="321045"/>
                      <a:pt x="139444" y="323640"/>
                      <a:pt x="140092" y="326234"/>
                    </a:cubicBezTo>
                    <a:cubicBezTo>
                      <a:pt x="140741" y="328828"/>
                      <a:pt x="141389" y="331423"/>
                      <a:pt x="142038" y="334017"/>
                    </a:cubicBezTo>
                    <a:cubicBezTo>
                      <a:pt x="143335" y="336611"/>
                      <a:pt x="144632" y="338557"/>
                      <a:pt x="146578" y="340503"/>
                    </a:cubicBezTo>
                    <a:cubicBezTo>
                      <a:pt x="148524" y="342448"/>
                      <a:pt x="151118" y="343097"/>
                      <a:pt x="154361" y="343097"/>
                    </a:cubicBezTo>
                    <a:cubicBezTo>
                      <a:pt x="158901" y="343097"/>
                      <a:pt x="162144" y="341800"/>
                      <a:pt x="164738" y="339206"/>
                    </a:cubicBezTo>
                    <a:cubicBezTo>
                      <a:pt x="167332" y="336611"/>
                      <a:pt x="168630" y="334017"/>
                      <a:pt x="168630" y="330774"/>
                    </a:cubicBezTo>
                    <a:lnTo>
                      <a:pt x="154361" y="330774"/>
                    </a:lnTo>
                    <a:lnTo>
                      <a:pt x="154361" y="317154"/>
                    </a:lnTo>
                    <a:lnTo>
                      <a:pt x="184844" y="317154"/>
                    </a:lnTo>
                    <a:lnTo>
                      <a:pt x="184844" y="355420"/>
                    </a:lnTo>
                    <a:close/>
                    <a:moveTo>
                      <a:pt x="245810" y="320397"/>
                    </a:moveTo>
                    <a:cubicBezTo>
                      <a:pt x="241270" y="324288"/>
                      <a:pt x="234136" y="326234"/>
                      <a:pt x="225056" y="326234"/>
                    </a:cubicBezTo>
                    <a:lnTo>
                      <a:pt x="213381" y="326234"/>
                    </a:lnTo>
                    <a:lnTo>
                      <a:pt x="213381" y="356069"/>
                    </a:lnTo>
                    <a:lnTo>
                      <a:pt x="196518" y="356069"/>
                    </a:lnTo>
                    <a:lnTo>
                      <a:pt x="196518" y="280185"/>
                    </a:lnTo>
                    <a:lnTo>
                      <a:pt x="225056" y="280185"/>
                    </a:lnTo>
                    <a:cubicBezTo>
                      <a:pt x="228947" y="280185"/>
                      <a:pt x="232838" y="280834"/>
                      <a:pt x="236081" y="281482"/>
                    </a:cubicBezTo>
                    <a:cubicBezTo>
                      <a:pt x="239324" y="282131"/>
                      <a:pt x="242567" y="283428"/>
                      <a:pt x="245161" y="285374"/>
                    </a:cubicBezTo>
                    <a:cubicBezTo>
                      <a:pt x="247756" y="287319"/>
                      <a:pt x="249701" y="289914"/>
                      <a:pt x="250999" y="292508"/>
                    </a:cubicBezTo>
                    <a:cubicBezTo>
                      <a:pt x="252296" y="295751"/>
                      <a:pt x="252944" y="298994"/>
                      <a:pt x="252944" y="303534"/>
                    </a:cubicBezTo>
                    <a:cubicBezTo>
                      <a:pt x="252944" y="310668"/>
                      <a:pt x="250350" y="316505"/>
                      <a:pt x="245810" y="3203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526" name="Google Shape;526;p33"/>
          <p:cNvGrpSpPr/>
          <p:nvPr/>
        </p:nvGrpSpPr>
        <p:grpSpPr>
          <a:xfrm>
            <a:off x="2431559" y="1128262"/>
            <a:ext cx="502340" cy="577867"/>
            <a:chOff x="1719327" y="769252"/>
            <a:chExt cx="393992" cy="393991"/>
          </a:xfrm>
        </p:grpSpPr>
        <p:sp>
          <p:nvSpPr>
            <p:cNvPr id="527" name="Google Shape;527;p33"/>
            <p:cNvSpPr/>
            <p:nvPr/>
          </p:nvSpPr>
          <p:spPr>
            <a:xfrm>
              <a:off x="1719327" y="892390"/>
              <a:ext cx="270604" cy="270853"/>
            </a:xfrm>
            <a:custGeom>
              <a:avLst/>
              <a:gdLst/>
              <a:ahLst/>
              <a:cxnLst/>
              <a:rect l="l" t="t" r="r" b="b"/>
              <a:pathLst>
                <a:path w="270604" h="270853" extrusionOk="0">
                  <a:moveTo>
                    <a:pt x="222857" y="168654"/>
                  </a:moveTo>
                  <a:cubicBezTo>
                    <a:pt x="214854" y="160651"/>
                    <a:pt x="202542" y="159420"/>
                    <a:pt x="195155" y="166807"/>
                  </a:cubicBezTo>
                  <a:lnTo>
                    <a:pt x="168684" y="193278"/>
                  </a:lnTo>
                  <a:cubicBezTo>
                    <a:pt x="166222" y="195740"/>
                    <a:pt x="161297" y="196356"/>
                    <a:pt x="158219" y="193894"/>
                  </a:cubicBezTo>
                  <a:cubicBezTo>
                    <a:pt x="143445" y="183428"/>
                    <a:pt x="128671" y="171116"/>
                    <a:pt x="113896" y="156958"/>
                  </a:cubicBezTo>
                  <a:cubicBezTo>
                    <a:pt x="99737" y="142799"/>
                    <a:pt x="87426" y="128025"/>
                    <a:pt x="76960" y="112635"/>
                  </a:cubicBezTo>
                  <a:cubicBezTo>
                    <a:pt x="74498" y="108941"/>
                    <a:pt x="74498" y="104632"/>
                    <a:pt x="77576" y="102170"/>
                  </a:cubicBezTo>
                  <a:lnTo>
                    <a:pt x="104047" y="75699"/>
                  </a:lnTo>
                  <a:cubicBezTo>
                    <a:pt x="110818" y="68927"/>
                    <a:pt x="110203" y="56000"/>
                    <a:pt x="102200" y="47997"/>
                  </a:cubicBezTo>
                  <a:lnTo>
                    <a:pt x="60955" y="6752"/>
                  </a:lnTo>
                  <a:cubicBezTo>
                    <a:pt x="52952" y="-1251"/>
                    <a:pt x="40640" y="-2482"/>
                    <a:pt x="33253" y="4905"/>
                  </a:cubicBezTo>
                  <a:lnTo>
                    <a:pt x="10476" y="27682"/>
                  </a:lnTo>
                  <a:cubicBezTo>
                    <a:pt x="9245" y="28914"/>
                    <a:pt x="8629" y="30145"/>
                    <a:pt x="8014" y="31376"/>
                  </a:cubicBezTo>
                  <a:cubicBezTo>
                    <a:pt x="-14764" y="65849"/>
                    <a:pt x="12323" y="137874"/>
                    <a:pt x="72651" y="198203"/>
                  </a:cubicBezTo>
                  <a:cubicBezTo>
                    <a:pt x="132980" y="258531"/>
                    <a:pt x="205005" y="285618"/>
                    <a:pt x="239478" y="262840"/>
                  </a:cubicBezTo>
                  <a:cubicBezTo>
                    <a:pt x="240709" y="262225"/>
                    <a:pt x="241940" y="261609"/>
                    <a:pt x="243172" y="260378"/>
                  </a:cubicBezTo>
                  <a:lnTo>
                    <a:pt x="265949" y="237601"/>
                  </a:lnTo>
                  <a:cubicBezTo>
                    <a:pt x="272720" y="230829"/>
                    <a:pt x="272105" y="217902"/>
                    <a:pt x="264102" y="209899"/>
                  </a:cubicBezTo>
                  <a:lnTo>
                    <a:pt x="222857" y="16865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8" name="Google Shape;528;p33"/>
            <p:cNvSpPr/>
            <p:nvPr/>
          </p:nvSpPr>
          <p:spPr>
            <a:xfrm>
              <a:off x="1759351" y="769252"/>
              <a:ext cx="353968" cy="353352"/>
            </a:xfrm>
            <a:custGeom>
              <a:avLst/>
              <a:gdLst/>
              <a:ahLst/>
              <a:cxnLst/>
              <a:rect l="l" t="t" r="r" b="b"/>
              <a:pathLst>
                <a:path w="353968" h="353352" extrusionOk="0">
                  <a:moveTo>
                    <a:pt x="160055" y="0"/>
                  </a:moveTo>
                  <a:cubicBezTo>
                    <a:pt x="96033" y="0"/>
                    <a:pt x="36320" y="31395"/>
                    <a:pt x="0" y="84337"/>
                  </a:cubicBezTo>
                  <a:lnTo>
                    <a:pt x="30164" y="105267"/>
                  </a:lnTo>
                  <a:cubicBezTo>
                    <a:pt x="59713" y="62175"/>
                    <a:pt x="108345" y="36936"/>
                    <a:pt x="160055" y="36936"/>
                  </a:cubicBezTo>
                  <a:cubicBezTo>
                    <a:pt x="246854" y="36936"/>
                    <a:pt x="317032" y="107114"/>
                    <a:pt x="317032" y="193913"/>
                  </a:cubicBezTo>
                  <a:cubicBezTo>
                    <a:pt x="317032" y="245623"/>
                    <a:pt x="291793" y="294255"/>
                    <a:pt x="248701" y="323188"/>
                  </a:cubicBezTo>
                  <a:lnTo>
                    <a:pt x="269631" y="353353"/>
                  </a:lnTo>
                  <a:cubicBezTo>
                    <a:pt x="321957" y="317032"/>
                    <a:pt x="353968" y="257319"/>
                    <a:pt x="353968" y="193297"/>
                  </a:cubicBezTo>
                  <a:cubicBezTo>
                    <a:pt x="353968" y="86799"/>
                    <a:pt x="267169" y="0"/>
                    <a:pt x="16005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9" name="Google Shape;529;p33"/>
            <p:cNvSpPr/>
            <p:nvPr/>
          </p:nvSpPr>
          <p:spPr>
            <a:xfrm>
              <a:off x="1860925" y="892371"/>
              <a:ext cx="74487" cy="105882"/>
            </a:xfrm>
            <a:custGeom>
              <a:avLst/>
              <a:gdLst/>
              <a:ahLst/>
              <a:cxnLst/>
              <a:rect l="l" t="t" r="r" b="b"/>
              <a:pathLst>
                <a:path w="74487" h="105882" extrusionOk="0">
                  <a:moveTo>
                    <a:pt x="44323" y="44939"/>
                  </a:moveTo>
                  <a:cubicBezTo>
                    <a:pt x="42476" y="47401"/>
                    <a:pt x="40014" y="49248"/>
                    <a:pt x="37551" y="51095"/>
                  </a:cubicBezTo>
                  <a:cubicBezTo>
                    <a:pt x="35089" y="52941"/>
                    <a:pt x="33242" y="54788"/>
                    <a:pt x="31395" y="56019"/>
                  </a:cubicBezTo>
                  <a:cubicBezTo>
                    <a:pt x="27702" y="59097"/>
                    <a:pt x="24008" y="62175"/>
                    <a:pt x="20315" y="64638"/>
                  </a:cubicBezTo>
                  <a:cubicBezTo>
                    <a:pt x="17237" y="67716"/>
                    <a:pt x="13543" y="70178"/>
                    <a:pt x="11081" y="72640"/>
                  </a:cubicBezTo>
                  <a:cubicBezTo>
                    <a:pt x="8003" y="75103"/>
                    <a:pt x="5540" y="77565"/>
                    <a:pt x="3694" y="80028"/>
                  </a:cubicBezTo>
                  <a:cubicBezTo>
                    <a:pt x="1847" y="82490"/>
                    <a:pt x="616" y="84952"/>
                    <a:pt x="0" y="87415"/>
                  </a:cubicBezTo>
                  <a:lnTo>
                    <a:pt x="0" y="105883"/>
                  </a:lnTo>
                  <a:lnTo>
                    <a:pt x="73872" y="105883"/>
                  </a:lnTo>
                  <a:lnTo>
                    <a:pt x="73872" y="86799"/>
                  </a:lnTo>
                  <a:lnTo>
                    <a:pt x="27086" y="86799"/>
                  </a:lnTo>
                  <a:cubicBezTo>
                    <a:pt x="28933" y="85568"/>
                    <a:pt x="30164" y="83721"/>
                    <a:pt x="32011" y="82490"/>
                  </a:cubicBezTo>
                  <a:cubicBezTo>
                    <a:pt x="33858" y="81259"/>
                    <a:pt x="35705" y="79412"/>
                    <a:pt x="37551" y="78181"/>
                  </a:cubicBezTo>
                  <a:cubicBezTo>
                    <a:pt x="43092" y="73872"/>
                    <a:pt x="48017" y="69562"/>
                    <a:pt x="53557" y="65253"/>
                  </a:cubicBezTo>
                  <a:cubicBezTo>
                    <a:pt x="59097" y="60944"/>
                    <a:pt x="64022" y="56019"/>
                    <a:pt x="67716" y="50479"/>
                  </a:cubicBezTo>
                  <a:cubicBezTo>
                    <a:pt x="72025" y="44323"/>
                    <a:pt x="74487" y="37551"/>
                    <a:pt x="74487" y="30164"/>
                  </a:cubicBezTo>
                  <a:cubicBezTo>
                    <a:pt x="74487" y="25239"/>
                    <a:pt x="73256" y="20315"/>
                    <a:pt x="71409" y="16621"/>
                  </a:cubicBezTo>
                  <a:cubicBezTo>
                    <a:pt x="69562" y="12928"/>
                    <a:pt x="67100" y="9234"/>
                    <a:pt x="63406" y="6772"/>
                  </a:cubicBezTo>
                  <a:cubicBezTo>
                    <a:pt x="60328" y="4309"/>
                    <a:pt x="56635" y="2462"/>
                    <a:pt x="51710" y="616"/>
                  </a:cubicBezTo>
                  <a:cubicBezTo>
                    <a:pt x="47401" y="616"/>
                    <a:pt x="43092" y="0"/>
                    <a:pt x="38167" y="0"/>
                  </a:cubicBezTo>
                  <a:cubicBezTo>
                    <a:pt x="28933" y="0"/>
                    <a:pt x="20315" y="2462"/>
                    <a:pt x="13543" y="8003"/>
                  </a:cubicBezTo>
                  <a:cubicBezTo>
                    <a:pt x="9850" y="10465"/>
                    <a:pt x="7387" y="14159"/>
                    <a:pt x="4925" y="17237"/>
                  </a:cubicBezTo>
                  <a:cubicBezTo>
                    <a:pt x="3078" y="20930"/>
                    <a:pt x="1231" y="25239"/>
                    <a:pt x="0" y="30164"/>
                  </a:cubicBezTo>
                  <a:lnTo>
                    <a:pt x="19699" y="34473"/>
                  </a:lnTo>
                  <a:cubicBezTo>
                    <a:pt x="20930" y="29549"/>
                    <a:pt x="22777" y="25855"/>
                    <a:pt x="25239" y="22777"/>
                  </a:cubicBezTo>
                  <a:cubicBezTo>
                    <a:pt x="28317" y="19699"/>
                    <a:pt x="32011" y="17852"/>
                    <a:pt x="37551" y="17852"/>
                  </a:cubicBezTo>
                  <a:cubicBezTo>
                    <a:pt x="41861" y="17852"/>
                    <a:pt x="44939" y="19084"/>
                    <a:pt x="47401" y="20930"/>
                  </a:cubicBezTo>
                  <a:cubicBezTo>
                    <a:pt x="49863" y="22777"/>
                    <a:pt x="51095" y="25855"/>
                    <a:pt x="51095" y="30164"/>
                  </a:cubicBezTo>
                  <a:cubicBezTo>
                    <a:pt x="51095" y="32627"/>
                    <a:pt x="50479" y="34473"/>
                    <a:pt x="48632" y="36936"/>
                  </a:cubicBezTo>
                  <a:cubicBezTo>
                    <a:pt x="48017" y="40014"/>
                    <a:pt x="46170" y="42476"/>
                    <a:pt x="44323" y="449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0" name="Google Shape;530;p33"/>
            <p:cNvSpPr/>
            <p:nvPr/>
          </p:nvSpPr>
          <p:spPr>
            <a:xfrm>
              <a:off x="1937259" y="893602"/>
              <a:ext cx="83721" cy="105267"/>
            </a:xfrm>
            <a:custGeom>
              <a:avLst/>
              <a:gdLst/>
              <a:ahLst/>
              <a:cxnLst/>
              <a:rect l="l" t="t" r="r" b="b"/>
              <a:pathLst>
                <a:path w="83721" h="105267" extrusionOk="0">
                  <a:moveTo>
                    <a:pt x="83721" y="64638"/>
                  </a:moveTo>
                  <a:lnTo>
                    <a:pt x="68947" y="64638"/>
                  </a:lnTo>
                  <a:lnTo>
                    <a:pt x="68947" y="0"/>
                  </a:lnTo>
                  <a:lnTo>
                    <a:pt x="45554" y="0"/>
                  </a:lnTo>
                  <a:lnTo>
                    <a:pt x="0" y="61560"/>
                  </a:lnTo>
                  <a:lnTo>
                    <a:pt x="0" y="81874"/>
                  </a:lnTo>
                  <a:lnTo>
                    <a:pt x="47401" y="81874"/>
                  </a:lnTo>
                  <a:lnTo>
                    <a:pt x="47401" y="105267"/>
                  </a:lnTo>
                  <a:lnTo>
                    <a:pt x="68947" y="105267"/>
                  </a:lnTo>
                  <a:lnTo>
                    <a:pt x="68947" y="81874"/>
                  </a:lnTo>
                  <a:lnTo>
                    <a:pt x="83721" y="81874"/>
                  </a:lnTo>
                  <a:lnTo>
                    <a:pt x="83721" y="64638"/>
                  </a:lnTo>
                  <a:close/>
                  <a:moveTo>
                    <a:pt x="47401" y="64638"/>
                  </a:moveTo>
                  <a:lnTo>
                    <a:pt x="19083" y="64638"/>
                  </a:lnTo>
                  <a:lnTo>
                    <a:pt x="47401" y="25239"/>
                  </a:lnTo>
                  <a:lnTo>
                    <a:pt x="47401" y="646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31" name="Google Shape;531;p33"/>
          <p:cNvGrpSpPr/>
          <p:nvPr/>
        </p:nvGrpSpPr>
        <p:grpSpPr>
          <a:xfrm>
            <a:off x="3256823" y="1128262"/>
            <a:ext cx="376746" cy="578757"/>
            <a:chOff x="2366593" y="769252"/>
            <a:chExt cx="295487" cy="394598"/>
          </a:xfrm>
        </p:grpSpPr>
        <p:sp>
          <p:nvSpPr>
            <p:cNvPr id="532" name="Google Shape;532;p33"/>
            <p:cNvSpPr/>
            <p:nvPr/>
          </p:nvSpPr>
          <p:spPr>
            <a:xfrm>
              <a:off x="2606677" y="769252"/>
              <a:ext cx="55403" cy="61559"/>
            </a:xfrm>
            <a:custGeom>
              <a:avLst/>
              <a:gdLst/>
              <a:ahLst/>
              <a:cxnLst/>
              <a:rect l="l" t="t" r="r" b="b"/>
              <a:pathLst>
                <a:path w="55403" h="61559" extrusionOk="0">
                  <a:moveTo>
                    <a:pt x="0" y="0"/>
                  </a:moveTo>
                  <a:lnTo>
                    <a:pt x="0" y="61560"/>
                  </a:lnTo>
                  <a:lnTo>
                    <a:pt x="55404" y="615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33" name="Google Shape;533;p33"/>
            <p:cNvGrpSpPr/>
            <p:nvPr/>
          </p:nvGrpSpPr>
          <p:grpSpPr>
            <a:xfrm>
              <a:off x="2366593" y="769252"/>
              <a:ext cx="295487" cy="394598"/>
              <a:chOff x="2366593" y="769252"/>
              <a:chExt cx="295487" cy="394598"/>
            </a:xfrm>
          </p:grpSpPr>
          <p:sp>
            <p:nvSpPr>
              <p:cNvPr id="534" name="Google Shape;534;p33"/>
              <p:cNvSpPr/>
              <p:nvPr/>
            </p:nvSpPr>
            <p:spPr>
              <a:xfrm>
                <a:off x="2496485" y="1053658"/>
                <a:ext cx="14158" cy="25855"/>
              </a:xfrm>
              <a:custGeom>
                <a:avLst/>
                <a:gdLst/>
                <a:ahLst/>
                <a:cxnLst/>
                <a:rect l="l" t="t" r="r" b="b"/>
                <a:pathLst>
                  <a:path w="14158" h="25855" extrusionOk="0">
                    <a:moveTo>
                      <a:pt x="0" y="25855"/>
                    </a:moveTo>
                    <a:lnTo>
                      <a:pt x="14159" y="25855"/>
                    </a:lnTo>
                    <a:lnTo>
                      <a:pt x="738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5" name="Google Shape;535;p33"/>
              <p:cNvSpPr/>
              <p:nvPr/>
            </p:nvSpPr>
            <p:spPr>
              <a:xfrm>
                <a:off x="2366593" y="769252"/>
                <a:ext cx="295487" cy="394598"/>
              </a:xfrm>
              <a:custGeom>
                <a:avLst/>
                <a:gdLst/>
                <a:ahLst/>
                <a:cxnLst/>
                <a:rect l="l" t="t" r="r" b="b"/>
                <a:pathLst>
                  <a:path w="295487" h="394598" extrusionOk="0">
                    <a:moveTo>
                      <a:pt x="215459" y="86184"/>
                    </a:moveTo>
                    <a:lnTo>
                      <a:pt x="215459" y="0"/>
                    </a:lnTo>
                    <a:lnTo>
                      <a:pt x="12312" y="0"/>
                    </a:lnTo>
                    <a:cubicBezTo>
                      <a:pt x="5540" y="0"/>
                      <a:pt x="0" y="5540"/>
                      <a:pt x="0" y="12928"/>
                    </a:cubicBezTo>
                    <a:lnTo>
                      <a:pt x="0" y="381671"/>
                    </a:lnTo>
                    <a:cubicBezTo>
                      <a:pt x="0" y="388443"/>
                      <a:pt x="5540" y="394599"/>
                      <a:pt x="12312" y="394599"/>
                    </a:cubicBezTo>
                    <a:lnTo>
                      <a:pt x="281329" y="394599"/>
                    </a:lnTo>
                    <a:cubicBezTo>
                      <a:pt x="288100" y="394599"/>
                      <a:pt x="295487" y="389058"/>
                      <a:pt x="295487" y="381671"/>
                    </a:cubicBezTo>
                    <a:lnTo>
                      <a:pt x="295487" y="86184"/>
                    </a:lnTo>
                    <a:lnTo>
                      <a:pt x="215459" y="86184"/>
                    </a:lnTo>
                    <a:close/>
                    <a:moveTo>
                      <a:pt x="86184" y="62175"/>
                    </a:moveTo>
                    <a:cubicBezTo>
                      <a:pt x="96649" y="62175"/>
                      <a:pt x="104652" y="70178"/>
                      <a:pt x="104652" y="80643"/>
                    </a:cubicBezTo>
                    <a:cubicBezTo>
                      <a:pt x="104652" y="91109"/>
                      <a:pt x="96649" y="99111"/>
                      <a:pt x="86184" y="99111"/>
                    </a:cubicBezTo>
                    <a:cubicBezTo>
                      <a:pt x="75719" y="99111"/>
                      <a:pt x="67716" y="91109"/>
                      <a:pt x="67716" y="80643"/>
                    </a:cubicBezTo>
                    <a:cubicBezTo>
                      <a:pt x="67716" y="70178"/>
                      <a:pt x="75719" y="62175"/>
                      <a:pt x="86184" y="62175"/>
                    </a:cubicBezTo>
                    <a:close/>
                    <a:moveTo>
                      <a:pt x="152053" y="338579"/>
                    </a:moveTo>
                    <a:lnTo>
                      <a:pt x="147744" y="323189"/>
                    </a:lnTo>
                    <a:lnTo>
                      <a:pt x="125582" y="323189"/>
                    </a:lnTo>
                    <a:lnTo>
                      <a:pt x="121273" y="338579"/>
                    </a:lnTo>
                    <a:lnTo>
                      <a:pt x="104652" y="338579"/>
                    </a:lnTo>
                    <a:lnTo>
                      <a:pt x="126813" y="265939"/>
                    </a:lnTo>
                    <a:lnTo>
                      <a:pt x="146512" y="265939"/>
                    </a:lnTo>
                    <a:lnTo>
                      <a:pt x="168674" y="338579"/>
                    </a:lnTo>
                    <a:lnTo>
                      <a:pt x="152053" y="338579"/>
                    </a:lnTo>
                    <a:close/>
                    <a:moveTo>
                      <a:pt x="190836" y="338579"/>
                    </a:moveTo>
                    <a:lnTo>
                      <a:pt x="175446" y="338579"/>
                    </a:lnTo>
                    <a:lnTo>
                      <a:pt x="175446" y="285638"/>
                    </a:lnTo>
                    <a:lnTo>
                      <a:pt x="190836" y="285638"/>
                    </a:lnTo>
                    <a:lnTo>
                      <a:pt x="190836" y="338579"/>
                    </a:lnTo>
                    <a:close/>
                    <a:moveTo>
                      <a:pt x="175446" y="278251"/>
                    </a:moveTo>
                    <a:lnTo>
                      <a:pt x="175446" y="264707"/>
                    </a:lnTo>
                    <a:lnTo>
                      <a:pt x="190220" y="264707"/>
                    </a:lnTo>
                    <a:lnTo>
                      <a:pt x="190220" y="278251"/>
                    </a:lnTo>
                    <a:lnTo>
                      <a:pt x="175446" y="278251"/>
                    </a:lnTo>
                    <a:close/>
                    <a:moveTo>
                      <a:pt x="55404" y="190836"/>
                    </a:moveTo>
                    <a:lnTo>
                      <a:pt x="104652" y="129891"/>
                    </a:lnTo>
                    <a:lnTo>
                      <a:pt x="129276" y="154515"/>
                    </a:lnTo>
                    <a:lnTo>
                      <a:pt x="172368" y="99727"/>
                    </a:lnTo>
                    <a:lnTo>
                      <a:pt x="240083" y="190836"/>
                    </a:lnTo>
                    <a:lnTo>
                      <a:pt x="55404" y="1908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536" name="Google Shape;536;p33"/>
          <p:cNvGrpSpPr/>
          <p:nvPr/>
        </p:nvGrpSpPr>
        <p:grpSpPr>
          <a:xfrm>
            <a:off x="3929790" y="1097306"/>
            <a:ext cx="528822" cy="609760"/>
            <a:chOff x="2894410" y="748146"/>
            <a:chExt cx="414762" cy="415736"/>
          </a:xfrm>
        </p:grpSpPr>
        <p:sp>
          <p:nvSpPr>
            <p:cNvPr id="537" name="Google Shape;537;p33"/>
            <p:cNvSpPr/>
            <p:nvPr/>
          </p:nvSpPr>
          <p:spPr>
            <a:xfrm>
              <a:off x="2918893" y="813003"/>
              <a:ext cx="364499" cy="350879"/>
            </a:xfrm>
            <a:custGeom>
              <a:avLst/>
              <a:gdLst/>
              <a:ahLst/>
              <a:cxnLst/>
              <a:rect l="l" t="t" r="r" b="b"/>
              <a:pathLst>
                <a:path w="364499" h="350879" extrusionOk="0">
                  <a:moveTo>
                    <a:pt x="351528" y="168630"/>
                  </a:moveTo>
                  <a:cubicBezTo>
                    <a:pt x="351528" y="75883"/>
                    <a:pt x="275644" y="0"/>
                    <a:pt x="182898" y="0"/>
                  </a:cubicBezTo>
                  <a:cubicBezTo>
                    <a:pt x="90152" y="0"/>
                    <a:pt x="14269" y="75883"/>
                    <a:pt x="14269" y="168630"/>
                  </a:cubicBezTo>
                  <a:cubicBezTo>
                    <a:pt x="14269" y="208193"/>
                    <a:pt x="27889" y="244513"/>
                    <a:pt x="50589" y="273051"/>
                  </a:cubicBezTo>
                  <a:lnTo>
                    <a:pt x="0" y="323640"/>
                  </a:lnTo>
                  <a:lnTo>
                    <a:pt x="27240" y="350880"/>
                  </a:lnTo>
                  <a:lnTo>
                    <a:pt x="77829" y="300291"/>
                  </a:lnTo>
                  <a:cubicBezTo>
                    <a:pt x="106366" y="322991"/>
                    <a:pt x="142687" y="336611"/>
                    <a:pt x="182250" y="336611"/>
                  </a:cubicBezTo>
                  <a:cubicBezTo>
                    <a:pt x="221813" y="336611"/>
                    <a:pt x="258133" y="322991"/>
                    <a:pt x="286670" y="300291"/>
                  </a:cubicBezTo>
                  <a:lnTo>
                    <a:pt x="337259" y="350880"/>
                  </a:lnTo>
                  <a:lnTo>
                    <a:pt x="364499" y="323640"/>
                  </a:lnTo>
                  <a:lnTo>
                    <a:pt x="313910" y="273051"/>
                  </a:lnTo>
                  <a:cubicBezTo>
                    <a:pt x="337908" y="244513"/>
                    <a:pt x="351528" y="208193"/>
                    <a:pt x="351528" y="168630"/>
                  </a:cubicBezTo>
                  <a:close/>
                  <a:moveTo>
                    <a:pt x="223110" y="236082"/>
                  </a:moveTo>
                  <a:lnTo>
                    <a:pt x="163441" y="191330"/>
                  </a:lnTo>
                  <a:lnTo>
                    <a:pt x="163441" y="77829"/>
                  </a:lnTo>
                  <a:lnTo>
                    <a:pt x="202355" y="77829"/>
                  </a:lnTo>
                  <a:lnTo>
                    <a:pt x="202355" y="171873"/>
                  </a:lnTo>
                  <a:lnTo>
                    <a:pt x="246459" y="204950"/>
                  </a:lnTo>
                  <a:lnTo>
                    <a:pt x="223110" y="23608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8" name="Google Shape;538;p33"/>
            <p:cNvSpPr/>
            <p:nvPr/>
          </p:nvSpPr>
          <p:spPr>
            <a:xfrm>
              <a:off x="2894410" y="748146"/>
              <a:ext cx="147712" cy="147875"/>
            </a:xfrm>
            <a:custGeom>
              <a:avLst/>
              <a:gdLst/>
              <a:ahLst/>
              <a:cxnLst/>
              <a:rect l="l" t="t" r="r" b="b"/>
              <a:pathLst>
                <a:path w="147712" h="147875" extrusionOk="0">
                  <a:moveTo>
                    <a:pt x="147713" y="33077"/>
                  </a:moveTo>
                  <a:lnTo>
                    <a:pt x="138633" y="23997"/>
                  </a:lnTo>
                  <a:cubicBezTo>
                    <a:pt x="123067" y="8431"/>
                    <a:pt x="102961" y="0"/>
                    <a:pt x="80910" y="0"/>
                  </a:cubicBezTo>
                  <a:cubicBezTo>
                    <a:pt x="58858" y="0"/>
                    <a:pt x="38752" y="8431"/>
                    <a:pt x="23835" y="23997"/>
                  </a:cubicBezTo>
                  <a:cubicBezTo>
                    <a:pt x="-7945" y="55778"/>
                    <a:pt x="-7945" y="107015"/>
                    <a:pt x="23835" y="138795"/>
                  </a:cubicBezTo>
                  <a:lnTo>
                    <a:pt x="32915" y="147875"/>
                  </a:lnTo>
                  <a:lnTo>
                    <a:pt x="147713" y="3307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39" name="Google Shape;539;p33"/>
            <p:cNvSpPr/>
            <p:nvPr/>
          </p:nvSpPr>
          <p:spPr>
            <a:xfrm>
              <a:off x="3161460" y="748146"/>
              <a:ext cx="147712" cy="147875"/>
            </a:xfrm>
            <a:custGeom>
              <a:avLst/>
              <a:gdLst/>
              <a:ahLst/>
              <a:cxnLst/>
              <a:rect l="l" t="t" r="r" b="b"/>
              <a:pathLst>
                <a:path w="147712" h="147875" extrusionOk="0">
                  <a:moveTo>
                    <a:pt x="123878" y="23997"/>
                  </a:moveTo>
                  <a:cubicBezTo>
                    <a:pt x="108961" y="8431"/>
                    <a:pt x="88206" y="0"/>
                    <a:pt x="66803" y="0"/>
                  </a:cubicBezTo>
                  <a:cubicBezTo>
                    <a:pt x="45400" y="0"/>
                    <a:pt x="24646" y="8431"/>
                    <a:pt x="9080" y="23997"/>
                  </a:cubicBezTo>
                  <a:lnTo>
                    <a:pt x="0" y="33077"/>
                  </a:lnTo>
                  <a:lnTo>
                    <a:pt x="114798" y="147875"/>
                  </a:lnTo>
                  <a:lnTo>
                    <a:pt x="123878" y="138795"/>
                  </a:lnTo>
                  <a:cubicBezTo>
                    <a:pt x="155658" y="107015"/>
                    <a:pt x="155658" y="55778"/>
                    <a:pt x="123878" y="239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40" name="Google Shape;540;p33"/>
          <p:cNvSpPr/>
          <p:nvPr/>
        </p:nvSpPr>
        <p:spPr>
          <a:xfrm>
            <a:off x="4715447" y="1097240"/>
            <a:ext cx="446543" cy="609181"/>
          </a:xfrm>
          <a:custGeom>
            <a:avLst/>
            <a:gdLst/>
            <a:ahLst/>
            <a:cxnLst/>
            <a:rect l="l" t="t" r="r" b="b"/>
            <a:pathLst>
              <a:path w="350230" h="415115" extrusionOk="0">
                <a:moveTo>
                  <a:pt x="25294" y="134282"/>
                </a:moveTo>
                <a:cubicBezTo>
                  <a:pt x="11026" y="134282"/>
                  <a:pt x="0" y="145956"/>
                  <a:pt x="0" y="159576"/>
                </a:cubicBezTo>
                <a:lnTo>
                  <a:pt x="0" y="266591"/>
                </a:lnTo>
                <a:cubicBezTo>
                  <a:pt x="0" y="280860"/>
                  <a:pt x="11674" y="292534"/>
                  <a:pt x="25294" y="292534"/>
                </a:cubicBezTo>
                <a:cubicBezTo>
                  <a:pt x="39563" y="292534"/>
                  <a:pt x="50589" y="280860"/>
                  <a:pt x="50589" y="266591"/>
                </a:cubicBezTo>
                <a:lnTo>
                  <a:pt x="50589" y="159576"/>
                </a:lnTo>
                <a:cubicBezTo>
                  <a:pt x="51237" y="145956"/>
                  <a:pt x="39563" y="134282"/>
                  <a:pt x="25294" y="134282"/>
                </a:cubicBezTo>
                <a:moveTo>
                  <a:pt x="231541" y="37644"/>
                </a:moveTo>
                <a:lnTo>
                  <a:pt x="249053" y="5215"/>
                </a:lnTo>
                <a:cubicBezTo>
                  <a:pt x="249701" y="3269"/>
                  <a:pt x="249701" y="1323"/>
                  <a:pt x="247756" y="675"/>
                </a:cubicBezTo>
                <a:cubicBezTo>
                  <a:pt x="245810" y="26"/>
                  <a:pt x="243864" y="675"/>
                  <a:pt x="243216" y="1972"/>
                </a:cubicBezTo>
                <a:lnTo>
                  <a:pt x="225056" y="35049"/>
                </a:lnTo>
                <a:cubicBezTo>
                  <a:pt x="210138" y="28564"/>
                  <a:pt x="193275" y="24672"/>
                  <a:pt x="175115" y="24672"/>
                </a:cubicBezTo>
                <a:cubicBezTo>
                  <a:pt x="156955" y="24672"/>
                  <a:pt x="140092" y="28564"/>
                  <a:pt x="125175" y="35049"/>
                </a:cubicBezTo>
                <a:lnTo>
                  <a:pt x="107015" y="1972"/>
                </a:lnTo>
                <a:cubicBezTo>
                  <a:pt x="106366" y="26"/>
                  <a:pt x="103772" y="-622"/>
                  <a:pt x="102475" y="675"/>
                </a:cubicBezTo>
                <a:cubicBezTo>
                  <a:pt x="100529" y="1323"/>
                  <a:pt x="99881" y="3918"/>
                  <a:pt x="101178" y="5215"/>
                </a:cubicBezTo>
                <a:lnTo>
                  <a:pt x="118689" y="37644"/>
                </a:lnTo>
                <a:cubicBezTo>
                  <a:pt x="83666" y="55804"/>
                  <a:pt x="59669" y="90178"/>
                  <a:pt x="60317" y="129742"/>
                </a:cubicBezTo>
                <a:lnTo>
                  <a:pt x="290562" y="129742"/>
                </a:lnTo>
                <a:cubicBezTo>
                  <a:pt x="289913" y="90827"/>
                  <a:pt x="266564" y="55804"/>
                  <a:pt x="231541" y="37644"/>
                </a:cubicBezTo>
                <a:moveTo>
                  <a:pt x="122581" y="88233"/>
                </a:moveTo>
                <a:cubicBezTo>
                  <a:pt x="117392" y="88233"/>
                  <a:pt x="112852" y="83693"/>
                  <a:pt x="112852" y="78504"/>
                </a:cubicBezTo>
                <a:cubicBezTo>
                  <a:pt x="112852" y="73315"/>
                  <a:pt x="117392" y="68775"/>
                  <a:pt x="122581" y="68775"/>
                </a:cubicBezTo>
                <a:cubicBezTo>
                  <a:pt x="127769" y="68775"/>
                  <a:pt x="132309" y="73315"/>
                  <a:pt x="132309" y="78504"/>
                </a:cubicBezTo>
                <a:cubicBezTo>
                  <a:pt x="132309" y="84341"/>
                  <a:pt x="127769" y="88233"/>
                  <a:pt x="122581" y="88233"/>
                </a:cubicBezTo>
                <a:moveTo>
                  <a:pt x="227650" y="88233"/>
                </a:moveTo>
                <a:cubicBezTo>
                  <a:pt x="222461" y="88233"/>
                  <a:pt x="217921" y="83693"/>
                  <a:pt x="217921" y="78504"/>
                </a:cubicBezTo>
                <a:cubicBezTo>
                  <a:pt x="217921" y="73315"/>
                  <a:pt x="222461" y="68775"/>
                  <a:pt x="227650" y="68775"/>
                </a:cubicBezTo>
                <a:cubicBezTo>
                  <a:pt x="232838" y="68775"/>
                  <a:pt x="237378" y="73315"/>
                  <a:pt x="237378" y="78504"/>
                </a:cubicBezTo>
                <a:cubicBezTo>
                  <a:pt x="237378" y="84341"/>
                  <a:pt x="232838" y="88233"/>
                  <a:pt x="227650" y="88233"/>
                </a:cubicBezTo>
                <a:moveTo>
                  <a:pt x="60966" y="138822"/>
                </a:moveTo>
                <a:lnTo>
                  <a:pt x="60966" y="304857"/>
                </a:lnTo>
                <a:cubicBezTo>
                  <a:pt x="60966" y="319775"/>
                  <a:pt x="73289" y="332097"/>
                  <a:pt x="88206" y="332097"/>
                </a:cubicBezTo>
                <a:lnTo>
                  <a:pt x="107015" y="332097"/>
                </a:lnTo>
                <a:lnTo>
                  <a:pt x="107015" y="389172"/>
                </a:lnTo>
                <a:cubicBezTo>
                  <a:pt x="107015" y="403441"/>
                  <a:pt x="118689" y="415115"/>
                  <a:pt x="132309" y="415115"/>
                </a:cubicBezTo>
                <a:cubicBezTo>
                  <a:pt x="146578" y="415115"/>
                  <a:pt x="157604" y="403441"/>
                  <a:pt x="157604" y="389172"/>
                </a:cubicBezTo>
                <a:lnTo>
                  <a:pt x="157604" y="332097"/>
                </a:lnTo>
                <a:lnTo>
                  <a:pt x="191978" y="332097"/>
                </a:lnTo>
                <a:lnTo>
                  <a:pt x="191978" y="389172"/>
                </a:lnTo>
                <a:cubicBezTo>
                  <a:pt x="191978" y="403441"/>
                  <a:pt x="203653" y="415115"/>
                  <a:pt x="217273" y="414467"/>
                </a:cubicBezTo>
                <a:cubicBezTo>
                  <a:pt x="231541" y="414467"/>
                  <a:pt x="242567" y="402792"/>
                  <a:pt x="242567" y="388524"/>
                </a:cubicBezTo>
                <a:lnTo>
                  <a:pt x="242567" y="332097"/>
                </a:lnTo>
                <a:lnTo>
                  <a:pt x="261376" y="332097"/>
                </a:lnTo>
                <a:cubicBezTo>
                  <a:pt x="276293" y="332097"/>
                  <a:pt x="288616" y="319775"/>
                  <a:pt x="288616" y="304857"/>
                </a:cubicBezTo>
                <a:lnTo>
                  <a:pt x="288616" y="138822"/>
                </a:lnTo>
                <a:lnTo>
                  <a:pt x="60966" y="138822"/>
                </a:lnTo>
                <a:close/>
                <a:moveTo>
                  <a:pt x="350231" y="159576"/>
                </a:moveTo>
                <a:cubicBezTo>
                  <a:pt x="350231" y="145307"/>
                  <a:pt x="338556" y="134282"/>
                  <a:pt x="324936" y="134282"/>
                </a:cubicBezTo>
                <a:cubicBezTo>
                  <a:pt x="310667" y="134282"/>
                  <a:pt x="299642" y="145956"/>
                  <a:pt x="299642" y="160225"/>
                </a:cubicBezTo>
                <a:lnTo>
                  <a:pt x="299642" y="267240"/>
                </a:lnTo>
                <a:cubicBezTo>
                  <a:pt x="299642" y="281509"/>
                  <a:pt x="311316" y="292534"/>
                  <a:pt x="324936" y="292534"/>
                </a:cubicBezTo>
                <a:cubicBezTo>
                  <a:pt x="339205" y="292534"/>
                  <a:pt x="350231" y="280860"/>
                  <a:pt x="350231" y="266591"/>
                </a:cubicBezTo>
                <a:lnTo>
                  <a:pt x="350231" y="159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1" name="Google Shape;541;p33"/>
          <p:cNvSpPr/>
          <p:nvPr/>
        </p:nvSpPr>
        <p:spPr>
          <a:xfrm>
            <a:off x="5478160" y="1128625"/>
            <a:ext cx="418352" cy="577778"/>
          </a:xfrm>
          <a:custGeom>
            <a:avLst/>
            <a:gdLst/>
            <a:ahLst/>
            <a:cxnLst/>
            <a:rect l="l" t="t" r="r" b="b"/>
            <a:pathLst>
              <a:path w="328119" h="393716" extrusionOk="0">
                <a:moveTo>
                  <a:pt x="219153" y="89612"/>
                </a:moveTo>
                <a:cubicBezTo>
                  <a:pt x="206225" y="89612"/>
                  <a:pt x="194529" y="91459"/>
                  <a:pt x="183448" y="95152"/>
                </a:cubicBezTo>
                <a:cubicBezTo>
                  <a:pt x="180370" y="95768"/>
                  <a:pt x="177908" y="96383"/>
                  <a:pt x="174830" y="96999"/>
                </a:cubicBezTo>
                <a:cubicBezTo>
                  <a:pt x="180370" y="80378"/>
                  <a:pt x="196375" y="41595"/>
                  <a:pt x="235774" y="26205"/>
                </a:cubicBezTo>
                <a:cubicBezTo>
                  <a:pt x="242545" y="23743"/>
                  <a:pt x="245623" y="16356"/>
                  <a:pt x="243161" y="9584"/>
                </a:cubicBezTo>
                <a:cubicBezTo>
                  <a:pt x="240698" y="2813"/>
                  <a:pt x="233311" y="-265"/>
                  <a:pt x="226540" y="2197"/>
                </a:cubicBezTo>
                <a:cubicBezTo>
                  <a:pt x="187141" y="16971"/>
                  <a:pt x="166211" y="49598"/>
                  <a:pt x="155746" y="73606"/>
                </a:cubicBezTo>
                <a:cubicBezTo>
                  <a:pt x="152052" y="56985"/>
                  <a:pt x="144050" y="36670"/>
                  <a:pt x="127429" y="22512"/>
                </a:cubicBezTo>
                <a:cubicBezTo>
                  <a:pt x="96649" y="-4575"/>
                  <a:pt x="48017" y="350"/>
                  <a:pt x="48017" y="350"/>
                </a:cubicBezTo>
                <a:cubicBezTo>
                  <a:pt x="48017" y="350"/>
                  <a:pt x="49248" y="49598"/>
                  <a:pt x="80028" y="76684"/>
                </a:cubicBezTo>
                <a:cubicBezTo>
                  <a:pt x="86799" y="82840"/>
                  <a:pt x="94186" y="87149"/>
                  <a:pt x="102189" y="90227"/>
                </a:cubicBezTo>
                <a:cubicBezTo>
                  <a:pt x="43092" y="93921"/>
                  <a:pt x="0" y="137628"/>
                  <a:pt x="0" y="211500"/>
                </a:cubicBezTo>
                <a:cubicBezTo>
                  <a:pt x="0" y="288450"/>
                  <a:pt x="46785" y="393717"/>
                  <a:pt x="109576" y="393717"/>
                </a:cubicBezTo>
                <a:cubicBezTo>
                  <a:pt x="118810" y="393717"/>
                  <a:pt x="128044" y="391254"/>
                  <a:pt x="136047" y="386945"/>
                </a:cubicBezTo>
                <a:cubicBezTo>
                  <a:pt x="153899" y="378327"/>
                  <a:pt x="174830" y="378327"/>
                  <a:pt x="192066" y="386945"/>
                </a:cubicBezTo>
                <a:cubicBezTo>
                  <a:pt x="200685" y="391254"/>
                  <a:pt x="209303" y="393717"/>
                  <a:pt x="218537" y="393717"/>
                </a:cubicBezTo>
                <a:cubicBezTo>
                  <a:pt x="281328" y="393717"/>
                  <a:pt x="328113" y="288450"/>
                  <a:pt x="328113" y="210884"/>
                </a:cubicBezTo>
                <a:cubicBezTo>
                  <a:pt x="328729" y="133935"/>
                  <a:pt x="281943" y="89612"/>
                  <a:pt x="219153" y="896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2" name="Google Shape;542;p33"/>
          <p:cNvSpPr/>
          <p:nvPr/>
        </p:nvSpPr>
        <p:spPr>
          <a:xfrm>
            <a:off x="6216962" y="1209815"/>
            <a:ext cx="484388" cy="435563"/>
          </a:xfrm>
          <a:custGeom>
            <a:avLst/>
            <a:gdLst/>
            <a:ahLst/>
            <a:cxnLst/>
            <a:rect l="l" t="t" r="r" b="b"/>
            <a:pathLst>
              <a:path w="379912" h="296806" extrusionOk="0">
                <a:moveTo>
                  <a:pt x="213701" y="0"/>
                </a:moveTo>
                <a:lnTo>
                  <a:pt x="379912" y="149590"/>
                </a:lnTo>
                <a:lnTo>
                  <a:pt x="213701" y="296806"/>
                </a:lnTo>
                <a:lnTo>
                  <a:pt x="213701" y="219637"/>
                </a:lnTo>
                <a:lnTo>
                  <a:pt x="0" y="219637"/>
                </a:lnTo>
                <a:lnTo>
                  <a:pt x="0" y="77170"/>
                </a:lnTo>
                <a:lnTo>
                  <a:pt x="213701" y="7717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3" name="Google Shape;543;p33"/>
          <p:cNvSpPr/>
          <p:nvPr/>
        </p:nvSpPr>
        <p:spPr>
          <a:xfrm>
            <a:off x="6979423" y="1238515"/>
            <a:ext cx="448507" cy="419431"/>
          </a:xfrm>
          <a:custGeom>
            <a:avLst/>
            <a:gdLst/>
            <a:ahLst/>
            <a:cxnLst/>
            <a:rect l="l" t="t" r="r" b="b"/>
            <a:pathLst>
              <a:path w="351770" h="285813" extrusionOk="0">
                <a:moveTo>
                  <a:pt x="214360" y="285813"/>
                </a:moveTo>
                <a:lnTo>
                  <a:pt x="180832" y="252835"/>
                </a:lnTo>
                <a:lnTo>
                  <a:pt x="269324" y="164892"/>
                </a:lnTo>
                <a:lnTo>
                  <a:pt x="0" y="164892"/>
                </a:lnTo>
                <a:lnTo>
                  <a:pt x="0" y="120921"/>
                </a:lnTo>
                <a:lnTo>
                  <a:pt x="269324" y="120921"/>
                </a:lnTo>
                <a:lnTo>
                  <a:pt x="181381" y="27482"/>
                </a:lnTo>
                <a:lnTo>
                  <a:pt x="214360" y="0"/>
                </a:lnTo>
                <a:lnTo>
                  <a:pt x="351770" y="14290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4" name="Google Shape;544;p33"/>
          <p:cNvSpPr/>
          <p:nvPr/>
        </p:nvSpPr>
        <p:spPr>
          <a:xfrm>
            <a:off x="7741888" y="1189695"/>
            <a:ext cx="502327" cy="545194"/>
          </a:xfrm>
          <a:custGeom>
            <a:avLst/>
            <a:gdLst/>
            <a:ahLst/>
            <a:cxnLst/>
            <a:rect l="l" t="t" r="r" b="b"/>
            <a:pathLst>
              <a:path w="393982" h="371512" extrusionOk="0">
                <a:moveTo>
                  <a:pt x="206225" y="371513"/>
                </a:moveTo>
                <a:lnTo>
                  <a:pt x="33858" y="199146"/>
                </a:lnTo>
                <a:cubicBezTo>
                  <a:pt x="12312" y="176984"/>
                  <a:pt x="0" y="148051"/>
                  <a:pt x="0" y="116656"/>
                </a:cubicBezTo>
                <a:cubicBezTo>
                  <a:pt x="0" y="85260"/>
                  <a:pt x="12312" y="56327"/>
                  <a:pt x="33858" y="34166"/>
                </a:cubicBezTo>
                <a:cubicBezTo>
                  <a:pt x="79412" y="-11389"/>
                  <a:pt x="153284" y="-11389"/>
                  <a:pt x="198838" y="34166"/>
                </a:cubicBezTo>
                <a:lnTo>
                  <a:pt x="369358" y="204686"/>
                </a:lnTo>
                <a:cubicBezTo>
                  <a:pt x="369358" y="204686"/>
                  <a:pt x="369358" y="204686"/>
                  <a:pt x="369358" y="204686"/>
                </a:cubicBezTo>
                <a:lnTo>
                  <a:pt x="371205" y="206533"/>
                </a:lnTo>
                <a:lnTo>
                  <a:pt x="371205" y="206533"/>
                </a:lnTo>
                <a:cubicBezTo>
                  <a:pt x="385979" y="221923"/>
                  <a:pt x="393982" y="242237"/>
                  <a:pt x="393982" y="263783"/>
                </a:cubicBezTo>
                <a:cubicBezTo>
                  <a:pt x="393982" y="285945"/>
                  <a:pt x="385364" y="307491"/>
                  <a:pt x="369358" y="322881"/>
                </a:cubicBezTo>
                <a:cubicBezTo>
                  <a:pt x="353353" y="338886"/>
                  <a:pt x="332422" y="347504"/>
                  <a:pt x="310261" y="347504"/>
                </a:cubicBezTo>
                <a:cubicBezTo>
                  <a:pt x="288099" y="347504"/>
                  <a:pt x="266553" y="338886"/>
                  <a:pt x="251164" y="322881"/>
                </a:cubicBezTo>
                <a:lnTo>
                  <a:pt x="80028" y="152360"/>
                </a:lnTo>
                <a:cubicBezTo>
                  <a:pt x="70178" y="142511"/>
                  <a:pt x="65253" y="130199"/>
                  <a:pt x="65253" y="116040"/>
                </a:cubicBezTo>
                <a:cubicBezTo>
                  <a:pt x="65253" y="101881"/>
                  <a:pt x="70794" y="89569"/>
                  <a:pt x="80028" y="79720"/>
                </a:cubicBezTo>
                <a:cubicBezTo>
                  <a:pt x="100342" y="59405"/>
                  <a:pt x="132353" y="59405"/>
                  <a:pt x="152668" y="79104"/>
                </a:cubicBezTo>
                <a:lnTo>
                  <a:pt x="323188" y="249625"/>
                </a:lnTo>
                <a:lnTo>
                  <a:pt x="297333" y="275480"/>
                </a:lnTo>
                <a:lnTo>
                  <a:pt x="126197" y="106190"/>
                </a:lnTo>
                <a:cubicBezTo>
                  <a:pt x="120657" y="100650"/>
                  <a:pt x="112039" y="100650"/>
                  <a:pt x="106498" y="106190"/>
                </a:cubicBezTo>
                <a:cubicBezTo>
                  <a:pt x="103420" y="109268"/>
                  <a:pt x="102189" y="112962"/>
                  <a:pt x="102189" y="116656"/>
                </a:cubicBezTo>
                <a:cubicBezTo>
                  <a:pt x="102189" y="120349"/>
                  <a:pt x="103420" y="124043"/>
                  <a:pt x="106498" y="126505"/>
                </a:cubicBezTo>
                <a:lnTo>
                  <a:pt x="277019" y="297026"/>
                </a:lnTo>
                <a:cubicBezTo>
                  <a:pt x="285637" y="305644"/>
                  <a:pt x="297949" y="310569"/>
                  <a:pt x="310261" y="310569"/>
                </a:cubicBezTo>
                <a:cubicBezTo>
                  <a:pt x="322573" y="310569"/>
                  <a:pt x="334885" y="305644"/>
                  <a:pt x="343503" y="297026"/>
                </a:cubicBezTo>
                <a:cubicBezTo>
                  <a:pt x="352121" y="288407"/>
                  <a:pt x="357046" y="276095"/>
                  <a:pt x="357046" y="263783"/>
                </a:cubicBezTo>
                <a:cubicBezTo>
                  <a:pt x="357046" y="251471"/>
                  <a:pt x="352121" y="239159"/>
                  <a:pt x="343503" y="230541"/>
                </a:cubicBezTo>
                <a:lnTo>
                  <a:pt x="172983" y="60021"/>
                </a:lnTo>
                <a:cubicBezTo>
                  <a:pt x="142203" y="29241"/>
                  <a:pt x="91108" y="29241"/>
                  <a:pt x="60328" y="60021"/>
                </a:cubicBezTo>
                <a:cubicBezTo>
                  <a:pt x="44939" y="75411"/>
                  <a:pt x="36936" y="95110"/>
                  <a:pt x="36936" y="116656"/>
                </a:cubicBezTo>
                <a:cubicBezTo>
                  <a:pt x="36936" y="138202"/>
                  <a:pt x="44939" y="157901"/>
                  <a:pt x="60328" y="173291"/>
                </a:cubicBezTo>
                <a:lnTo>
                  <a:pt x="232696" y="345658"/>
                </a:lnTo>
                <a:lnTo>
                  <a:pt x="206225" y="3715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45" name="Google Shape;545;p33"/>
          <p:cNvGrpSpPr/>
          <p:nvPr/>
        </p:nvGrpSpPr>
        <p:grpSpPr>
          <a:xfrm>
            <a:off x="8582841" y="1159217"/>
            <a:ext cx="345349" cy="577852"/>
            <a:chOff x="6543862" y="790357"/>
            <a:chExt cx="270862" cy="393981"/>
          </a:xfrm>
        </p:grpSpPr>
        <p:sp>
          <p:nvSpPr>
            <p:cNvPr id="546" name="Google Shape;546;p33"/>
            <p:cNvSpPr/>
            <p:nvPr/>
          </p:nvSpPr>
          <p:spPr>
            <a:xfrm>
              <a:off x="6543862" y="790357"/>
              <a:ext cx="270862" cy="270862"/>
            </a:xfrm>
            <a:custGeom>
              <a:avLst/>
              <a:gdLst/>
              <a:ahLst/>
              <a:cxnLst/>
              <a:rect l="l" t="t" r="r" b="b"/>
              <a:pathLst>
                <a:path w="270862" h="270862" extrusionOk="0">
                  <a:moveTo>
                    <a:pt x="270863" y="135431"/>
                  </a:moveTo>
                  <a:cubicBezTo>
                    <a:pt x="270863" y="60328"/>
                    <a:pt x="210534" y="0"/>
                    <a:pt x="135431" y="0"/>
                  </a:cubicBezTo>
                  <a:cubicBezTo>
                    <a:pt x="60328" y="0"/>
                    <a:pt x="0" y="60328"/>
                    <a:pt x="0" y="135431"/>
                  </a:cubicBezTo>
                  <a:cubicBezTo>
                    <a:pt x="0" y="210534"/>
                    <a:pt x="60328" y="270863"/>
                    <a:pt x="135431" y="270863"/>
                  </a:cubicBezTo>
                  <a:cubicBezTo>
                    <a:pt x="210534" y="270863"/>
                    <a:pt x="270863" y="210534"/>
                    <a:pt x="270863" y="135431"/>
                  </a:cubicBezTo>
                  <a:close/>
                  <a:moveTo>
                    <a:pt x="135431" y="215459"/>
                  </a:moveTo>
                  <a:cubicBezTo>
                    <a:pt x="91108" y="215459"/>
                    <a:pt x="55404" y="179754"/>
                    <a:pt x="55404" y="135431"/>
                  </a:cubicBezTo>
                  <a:cubicBezTo>
                    <a:pt x="55404" y="91108"/>
                    <a:pt x="91108" y="55404"/>
                    <a:pt x="135431" y="55404"/>
                  </a:cubicBezTo>
                  <a:cubicBezTo>
                    <a:pt x="179754" y="55404"/>
                    <a:pt x="215459" y="91108"/>
                    <a:pt x="215459" y="135431"/>
                  </a:cubicBezTo>
                  <a:cubicBezTo>
                    <a:pt x="215459" y="179754"/>
                    <a:pt x="179754" y="215459"/>
                    <a:pt x="135431" y="2154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7" name="Google Shape;547;p33"/>
            <p:cNvSpPr/>
            <p:nvPr/>
          </p:nvSpPr>
          <p:spPr>
            <a:xfrm>
              <a:off x="6623890" y="870384"/>
              <a:ext cx="110807" cy="110807"/>
            </a:xfrm>
            <a:custGeom>
              <a:avLst/>
              <a:gdLst/>
              <a:ahLst/>
              <a:cxnLst/>
              <a:rect l="l" t="t" r="r" b="b"/>
              <a:pathLst>
                <a:path w="110807" h="110807" extrusionOk="0">
                  <a:moveTo>
                    <a:pt x="110807" y="55404"/>
                  </a:moveTo>
                  <a:cubicBezTo>
                    <a:pt x="110807" y="86002"/>
                    <a:pt x="86002" y="110807"/>
                    <a:pt x="55404" y="110807"/>
                  </a:cubicBezTo>
                  <a:cubicBezTo>
                    <a:pt x="24805" y="110807"/>
                    <a:pt x="0" y="86002"/>
                    <a:pt x="0" y="55404"/>
                  </a:cubicBezTo>
                  <a:cubicBezTo>
                    <a:pt x="0" y="24805"/>
                    <a:pt x="24805" y="0"/>
                    <a:pt x="55404" y="0"/>
                  </a:cubicBezTo>
                  <a:cubicBezTo>
                    <a:pt x="86002" y="0"/>
                    <a:pt x="110807" y="24805"/>
                    <a:pt x="110807" y="55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8" name="Google Shape;548;p33"/>
            <p:cNvSpPr/>
            <p:nvPr/>
          </p:nvSpPr>
          <p:spPr>
            <a:xfrm>
              <a:off x="6562330" y="1060604"/>
              <a:ext cx="116347" cy="123734"/>
            </a:xfrm>
            <a:custGeom>
              <a:avLst/>
              <a:gdLst/>
              <a:ahLst/>
              <a:cxnLst/>
              <a:rect l="l" t="t" r="r" b="b"/>
              <a:pathLst>
                <a:path w="116347" h="123734" extrusionOk="0">
                  <a:moveTo>
                    <a:pt x="0" y="92955"/>
                  </a:moveTo>
                  <a:lnTo>
                    <a:pt x="49248" y="80643"/>
                  </a:lnTo>
                  <a:lnTo>
                    <a:pt x="80028" y="123735"/>
                  </a:lnTo>
                  <a:lnTo>
                    <a:pt x="116348" y="25239"/>
                  </a:lnTo>
                  <a:cubicBezTo>
                    <a:pt x="84952" y="25239"/>
                    <a:pt x="55404" y="16006"/>
                    <a:pt x="30780" y="0"/>
                  </a:cubicBezTo>
                  <a:lnTo>
                    <a:pt x="0" y="929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49" name="Google Shape;549;p33"/>
            <p:cNvSpPr/>
            <p:nvPr/>
          </p:nvSpPr>
          <p:spPr>
            <a:xfrm>
              <a:off x="6692221" y="1055679"/>
              <a:ext cx="116347" cy="128659"/>
            </a:xfrm>
            <a:custGeom>
              <a:avLst/>
              <a:gdLst/>
              <a:ahLst/>
              <a:cxnLst/>
              <a:rect l="l" t="t" r="r" b="b"/>
              <a:pathLst>
                <a:path w="116347" h="128659" extrusionOk="0">
                  <a:moveTo>
                    <a:pt x="0" y="29549"/>
                  </a:moveTo>
                  <a:lnTo>
                    <a:pt x="36320" y="128660"/>
                  </a:lnTo>
                  <a:lnTo>
                    <a:pt x="67100" y="85568"/>
                  </a:lnTo>
                  <a:lnTo>
                    <a:pt x="116348" y="97880"/>
                  </a:lnTo>
                  <a:lnTo>
                    <a:pt x="80643" y="0"/>
                  </a:lnTo>
                  <a:cubicBezTo>
                    <a:pt x="57251" y="16621"/>
                    <a:pt x="29549" y="27086"/>
                    <a:pt x="0" y="295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50" name="Google Shape;550;p33"/>
          <p:cNvSpPr/>
          <p:nvPr/>
        </p:nvSpPr>
        <p:spPr>
          <a:xfrm>
            <a:off x="9284758" y="1159190"/>
            <a:ext cx="502328" cy="578170"/>
          </a:xfrm>
          <a:custGeom>
            <a:avLst/>
            <a:gdLst/>
            <a:ahLst/>
            <a:cxnLst/>
            <a:rect l="l" t="t" r="r" b="b"/>
            <a:pathLst>
              <a:path w="393983" h="393983" extrusionOk="0">
                <a:moveTo>
                  <a:pt x="357047" y="307799"/>
                </a:moveTo>
                <a:lnTo>
                  <a:pt x="338579" y="307799"/>
                </a:lnTo>
                <a:lnTo>
                  <a:pt x="338579" y="190836"/>
                </a:lnTo>
                <a:lnTo>
                  <a:pt x="357047" y="190836"/>
                </a:lnTo>
                <a:lnTo>
                  <a:pt x="357047" y="160056"/>
                </a:lnTo>
                <a:lnTo>
                  <a:pt x="393983" y="160056"/>
                </a:lnTo>
                <a:lnTo>
                  <a:pt x="196992" y="0"/>
                </a:lnTo>
                <a:lnTo>
                  <a:pt x="0" y="160056"/>
                </a:lnTo>
                <a:lnTo>
                  <a:pt x="43092" y="160056"/>
                </a:lnTo>
                <a:lnTo>
                  <a:pt x="43092" y="190836"/>
                </a:lnTo>
                <a:lnTo>
                  <a:pt x="61560" y="190836"/>
                </a:lnTo>
                <a:lnTo>
                  <a:pt x="61560" y="307799"/>
                </a:lnTo>
                <a:lnTo>
                  <a:pt x="43092" y="307799"/>
                </a:lnTo>
                <a:lnTo>
                  <a:pt x="43092" y="338579"/>
                </a:lnTo>
                <a:lnTo>
                  <a:pt x="12312" y="338579"/>
                </a:lnTo>
                <a:lnTo>
                  <a:pt x="12312" y="393983"/>
                </a:lnTo>
                <a:lnTo>
                  <a:pt x="381671" y="393983"/>
                </a:lnTo>
                <a:lnTo>
                  <a:pt x="381671" y="338579"/>
                </a:lnTo>
                <a:lnTo>
                  <a:pt x="357047" y="338579"/>
                </a:lnTo>
                <a:lnTo>
                  <a:pt x="357047" y="307799"/>
                </a:lnTo>
                <a:close/>
                <a:moveTo>
                  <a:pt x="196992" y="49248"/>
                </a:moveTo>
                <a:cubicBezTo>
                  <a:pt x="210535" y="49248"/>
                  <a:pt x="221615" y="60329"/>
                  <a:pt x="221615" y="73872"/>
                </a:cubicBezTo>
                <a:cubicBezTo>
                  <a:pt x="221615" y="87415"/>
                  <a:pt x="210535" y="98496"/>
                  <a:pt x="196992" y="98496"/>
                </a:cubicBezTo>
                <a:cubicBezTo>
                  <a:pt x="183448" y="98496"/>
                  <a:pt x="172368" y="87415"/>
                  <a:pt x="172368" y="73872"/>
                </a:cubicBezTo>
                <a:cubicBezTo>
                  <a:pt x="172368" y="60329"/>
                  <a:pt x="183448" y="49248"/>
                  <a:pt x="196992" y="49248"/>
                </a:cubicBezTo>
                <a:close/>
                <a:moveTo>
                  <a:pt x="129276" y="338579"/>
                </a:moveTo>
                <a:lnTo>
                  <a:pt x="129276" y="307799"/>
                </a:lnTo>
                <a:lnTo>
                  <a:pt x="110808" y="307799"/>
                </a:lnTo>
                <a:lnTo>
                  <a:pt x="110808" y="190836"/>
                </a:lnTo>
                <a:lnTo>
                  <a:pt x="129276" y="190836"/>
                </a:lnTo>
                <a:lnTo>
                  <a:pt x="129276" y="160056"/>
                </a:lnTo>
                <a:lnTo>
                  <a:pt x="160056" y="160056"/>
                </a:lnTo>
                <a:lnTo>
                  <a:pt x="160056" y="190836"/>
                </a:lnTo>
                <a:lnTo>
                  <a:pt x="178524" y="190836"/>
                </a:lnTo>
                <a:lnTo>
                  <a:pt x="178524" y="307799"/>
                </a:lnTo>
                <a:lnTo>
                  <a:pt x="160056" y="307799"/>
                </a:lnTo>
                <a:lnTo>
                  <a:pt x="160056" y="338579"/>
                </a:lnTo>
                <a:lnTo>
                  <a:pt x="129276" y="338579"/>
                </a:lnTo>
                <a:close/>
                <a:moveTo>
                  <a:pt x="246239" y="338579"/>
                </a:moveTo>
                <a:lnTo>
                  <a:pt x="246239" y="307799"/>
                </a:lnTo>
                <a:lnTo>
                  <a:pt x="227771" y="307799"/>
                </a:lnTo>
                <a:lnTo>
                  <a:pt x="227771" y="190836"/>
                </a:lnTo>
                <a:lnTo>
                  <a:pt x="246239" y="190836"/>
                </a:lnTo>
                <a:lnTo>
                  <a:pt x="246239" y="160056"/>
                </a:lnTo>
                <a:lnTo>
                  <a:pt x="270863" y="160056"/>
                </a:lnTo>
                <a:lnTo>
                  <a:pt x="270863" y="190836"/>
                </a:lnTo>
                <a:lnTo>
                  <a:pt x="289331" y="190836"/>
                </a:lnTo>
                <a:lnTo>
                  <a:pt x="289331" y="307799"/>
                </a:lnTo>
                <a:lnTo>
                  <a:pt x="270863" y="307799"/>
                </a:lnTo>
                <a:lnTo>
                  <a:pt x="270863" y="338579"/>
                </a:lnTo>
                <a:lnTo>
                  <a:pt x="246239" y="3385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51" name="Google Shape;551;p33"/>
          <p:cNvGrpSpPr/>
          <p:nvPr/>
        </p:nvGrpSpPr>
        <p:grpSpPr>
          <a:xfrm>
            <a:off x="10075699" y="1159217"/>
            <a:ext cx="383025" cy="579659"/>
            <a:chOff x="7714731" y="790357"/>
            <a:chExt cx="300412" cy="395213"/>
          </a:xfrm>
        </p:grpSpPr>
        <p:sp>
          <p:nvSpPr>
            <p:cNvPr id="552" name="Google Shape;552;p33"/>
            <p:cNvSpPr/>
            <p:nvPr/>
          </p:nvSpPr>
          <p:spPr>
            <a:xfrm>
              <a:off x="7714731" y="907936"/>
              <a:ext cx="300412" cy="277634"/>
            </a:xfrm>
            <a:custGeom>
              <a:avLst/>
              <a:gdLst/>
              <a:ahLst/>
              <a:cxnLst/>
              <a:rect l="l" t="t" r="r" b="b"/>
              <a:pathLst>
                <a:path w="300412" h="277634" extrusionOk="0">
                  <a:moveTo>
                    <a:pt x="0" y="616"/>
                  </a:moveTo>
                  <a:lnTo>
                    <a:pt x="0" y="25240"/>
                  </a:lnTo>
                  <a:lnTo>
                    <a:pt x="18468" y="25240"/>
                  </a:lnTo>
                  <a:lnTo>
                    <a:pt x="18468" y="36320"/>
                  </a:lnTo>
                  <a:cubicBezTo>
                    <a:pt x="18468" y="82490"/>
                    <a:pt x="43092" y="123735"/>
                    <a:pt x="80028" y="145897"/>
                  </a:cubicBezTo>
                  <a:lnTo>
                    <a:pt x="48632" y="260398"/>
                  </a:lnTo>
                  <a:cubicBezTo>
                    <a:pt x="46785" y="267170"/>
                    <a:pt x="50479" y="273941"/>
                    <a:pt x="57251" y="275788"/>
                  </a:cubicBezTo>
                  <a:cubicBezTo>
                    <a:pt x="58482" y="275788"/>
                    <a:pt x="59713" y="276404"/>
                    <a:pt x="60329" y="276404"/>
                  </a:cubicBezTo>
                  <a:cubicBezTo>
                    <a:pt x="65869" y="276404"/>
                    <a:pt x="70794" y="272710"/>
                    <a:pt x="72025" y="267170"/>
                  </a:cubicBezTo>
                  <a:lnTo>
                    <a:pt x="88031" y="208688"/>
                  </a:lnTo>
                  <a:lnTo>
                    <a:pt x="211766" y="208688"/>
                  </a:lnTo>
                  <a:cubicBezTo>
                    <a:pt x="201916" y="215459"/>
                    <a:pt x="195145" y="227156"/>
                    <a:pt x="195145" y="240083"/>
                  </a:cubicBezTo>
                  <a:cubicBezTo>
                    <a:pt x="195145" y="261014"/>
                    <a:pt x="211766" y="277635"/>
                    <a:pt x="232696" y="277635"/>
                  </a:cubicBezTo>
                  <a:cubicBezTo>
                    <a:pt x="253627" y="277635"/>
                    <a:pt x="270248" y="261014"/>
                    <a:pt x="270248" y="240083"/>
                  </a:cubicBezTo>
                  <a:cubicBezTo>
                    <a:pt x="270248" y="221000"/>
                    <a:pt x="255473" y="204994"/>
                    <a:pt x="237005" y="202532"/>
                  </a:cubicBezTo>
                  <a:lnTo>
                    <a:pt x="220384" y="142203"/>
                  </a:lnTo>
                  <a:cubicBezTo>
                    <a:pt x="253627" y="118811"/>
                    <a:pt x="275788" y="80028"/>
                    <a:pt x="275788" y="36320"/>
                  </a:cubicBezTo>
                  <a:lnTo>
                    <a:pt x="275788" y="24624"/>
                  </a:lnTo>
                  <a:lnTo>
                    <a:pt x="300412" y="24624"/>
                  </a:lnTo>
                  <a:lnTo>
                    <a:pt x="300412" y="0"/>
                  </a:lnTo>
                  <a:lnTo>
                    <a:pt x="0" y="0"/>
                  </a:lnTo>
                  <a:close/>
                  <a:moveTo>
                    <a:pt x="116964" y="53557"/>
                  </a:moveTo>
                  <a:lnTo>
                    <a:pt x="187142" y="53557"/>
                  </a:lnTo>
                  <a:lnTo>
                    <a:pt x="187142" y="78181"/>
                  </a:lnTo>
                  <a:lnTo>
                    <a:pt x="116964" y="78181"/>
                  </a:lnTo>
                  <a:lnTo>
                    <a:pt x="116964" y="53557"/>
                  </a:lnTo>
                  <a:close/>
                  <a:moveTo>
                    <a:pt x="207457" y="184064"/>
                  </a:moveTo>
                  <a:lnTo>
                    <a:pt x="95418" y="184064"/>
                  </a:lnTo>
                  <a:lnTo>
                    <a:pt x="102805" y="157593"/>
                  </a:lnTo>
                  <a:cubicBezTo>
                    <a:pt x="116964" y="162518"/>
                    <a:pt x="131738" y="165596"/>
                    <a:pt x="147744" y="165596"/>
                  </a:cubicBezTo>
                  <a:cubicBezTo>
                    <a:pt x="166212" y="165596"/>
                    <a:pt x="183448" y="161902"/>
                    <a:pt x="199454" y="154515"/>
                  </a:cubicBezTo>
                  <a:lnTo>
                    <a:pt x="207457" y="18406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3" name="Google Shape;553;p33"/>
            <p:cNvSpPr/>
            <p:nvPr/>
          </p:nvSpPr>
          <p:spPr>
            <a:xfrm>
              <a:off x="7793527" y="814980"/>
              <a:ext cx="24623" cy="67715"/>
            </a:xfrm>
            <a:custGeom>
              <a:avLst/>
              <a:gdLst/>
              <a:ahLst/>
              <a:cxnLst/>
              <a:rect l="l" t="t" r="r" b="b"/>
              <a:pathLst>
                <a:path w="24623" h="67715" extrusionOk="0">
                  <a:moveTo>
                    <a:pt x="12312" y="67716"/>
                  </a:moveTo>
                  <a:cubicBezTo>
                    <a:pt x="19084" y="67716"/>
                    <a:pt x="24624" y="62175"/>
                    <a:pt x="24624" y="55404"/>
                  </a:cubicBezTo>
                  <a:lnTo>
                    <a:pt x="24624" y="12312"/>
                  </a:lnTo>
                  <a:cubicBezTo>
                    <a:pt x="24624" y="5540"/>
                    <a:pt x="19084" y="0"/>
                    <a:pt x="12312" y="0"/>
                  </a:cubicBezTo>
                  <a:cubicBezTo>
                    <a:pt x="5540" y="0"/>
                    <a:pt x="0" y="5540"/>
                    <a:pt x="0" y="12312"/>
                  </a:cubicBezTo>
                  <a:lnTo>
                    <a:pt x="0" y="55404"/>
                  </a:lnTo>
                  <a:cubicBezTo>
                    <a:pt x="0" y="62175"/>
                    <a:pt x="5540" y="67716"/>
                    <a:pt x="12312" y="6771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4" name="Google Shape;554;p33"/>
            <p:cNvSpPr/>
            <p:nvPr/>
          </p:nvSpPr>
          <p:spPr>
            <a:xfrm>
              <a:off x="7855087" y="790357"/>
              <a:ext cx="24623" cy="92339"/>
            </a:xfrm>
            <a:custGeom>
              <a:avLst/>
              <a:gdLst/>
              <a:ahLst/>
              <a:cxnLst/>
              <a:rect l="l" t="t" r="r" b="b"/>
              <a:pathLst>
                <a:path w="24623" h="92339" extrusionOk="0">
                  <a:moveTo>
                    <a:pt x="12312" y="92340"/>
                  </a:moveTo>
                  <a:cubicBezTo>
                    <a:pt x="19084" y="92340"/>
                    <a:pt x="24624" y="86799"/>
                    <a:pt x="24624" y="80028"/>
                  </a:cubicBezTo>
                  <a:lnTo>
                    <a:pt x="24624" y="12312"/>
                  </a:lnTo>
                  <a:cubicBezTo>
                    <a:pt x="24624" y="5540"/>
                    <a:pt x="19084" y="0"/>
                    <a:pt x="12312" y="0"/>
                  </a:cubicBezTo>
                  <a:cubicBezTo>
                    <a:pt x="5540" y="0"/>
                    <a:pt x="0" y="5540"/>
                    <a:pt x="0" y="12312"/>
                  </a:cubicBezTo>
                  <a:lnTo>
                    <a:pt x="0" y="80028"/>
                  </a:lnTo>
                  <a:cubicBezTo>
                    <a:pt x="0" y="86799"/>
                    <a:pt x="5540" y="92340"/>
                    <a:pt x="12312" y="923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5" name="Google Shape;555;p33"/>
            <p:cNvSpPr/>
            <p:nvPr/>
          </p:nvSpPr>
          <p:spPr>
            <a:xfrm>
              <a:off x="7916647" y="814980"/>
              <a:ext cx="24623" cy="67715"/>
            </a:xfrm>
            <a:custGeom>
              <a:avLst/>
              <a:gdLst/>
              <a:ahLst/>
              <a:cxnLst/>
              <a:rect l="l" t="t" r="r" b="b"/>
              <a:pathLst>
                <a:path w="24623" h="67715" extrusionOk="0">
                  <a:moveTo>
                    <a:pt x="12312" y="67716"/>
                  </a:moveTo>
                  <a:cubicBezTo>
                    <a:pt x="19084" y="67716"/>
                    <a:pt x="24624" y="62175"/>
                    <a:pt x="24624" y="55404"/>
                  </a:cubicBezTo>
                  <a:lnTo>
                    <a:pt x="24624" y="12312"/>
                  </a:lnTo>
                  <a:cubicBezTo>
                    <a:pt x="24624" y="5540"/>
                    <a:pt x="19084" y="0"/>
                    <a:pt x="12312" y="0"/>
                  </a:cubicBezTo>
                  <a:cubicBezTo>
                    <a:pt x="5540" y="0"/>
                    <a:pt x="0" y="5540"/>
                    <a:pt x="0" y="12312"/>
                  </a:cubicBezTo>
                  <a:lnTo>
                    <a:pt x="0" y="55404"/>
                  </a:lnTo>
                  <a:cubicBezTo>
                    <a:pt x="0" y="62175"/>
                    <a:pt x="5540" y="67716"/>
                    <a:pt x="12312" y="6771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56" name="Google Shape;556;p33"/>
          <p:cNvSpPr/>
          <p:nvPr/>
        </p:nvSpPr>
        <p:spPr>
          <a:xfrm>
            <a:off x="10895683" y="1112756"/>
            <a:ext cx="189156" cy="579071"/>
          </a:xfrm>
          <a:custGeom>
            <a:avLst/>
            <a:gdLst/>
            <a:ahLst/>
            <a:cxnLst/>
            <a:rect l="l" t="t" r="r" b="b"/>
            <a:pathLst>
              <a:path w="148358" h="394597" extrusionOk="0">
                <a:moveTo>
                  <a:pt x="117579" y="145281"/>
                </a:moveTo>
                <a:cubicBezTo>
                  <a:pt x="115117" y="144665"/>
                  <a:pt x="113270" y="142818"/>
                  <a:pt x="113270" y="139741"/>
                </a:cubicBezTo>
                <a:lnTo>
                  <a:pt x="100342" y="0"/>
                </a:lnTo>
                <a:lnTo>
                  <a:pt x="46785" y="0"/>
                </a:lnTo>
                <a:lnTo>
                  <a:pt x="33858" y="140356"/>
                </a:lnTo>
                <a:cubicBezTo>
                  <a:pt x="33858" y="142818"/>
                  <a:pt x="32011" y="144665"/>
                  <a:pt x="29549" y="145896"/>
                </a:cubicBezTo>
                <a:cubicBezTo>
                  <a:pt x="9234" y="152052"/>
                  <a:pt x="0" y="171752"/>
                  <a:pt x="0" y="194529"/>
                </a:cubicBezTo>
                <a:lnTo>
                  <a:pt x="0" y="372436"/>
                </a:lnTo>
                <a:cubicBezTo>
                  <a:pt x="0" y="384748"/>
                  <a:pt x="9850" y="394598"/>
                  <a:pt x="22777" y="394598"/>
                </a:cubicBezTo>
                <a:lnTo>
                  <a:pt x="125582" y="394598"/>
                </a:lnTo>
                <a:cubicBezTo>
                  <a:pt x="137894" y="394598"/>
                  <a:pt x="148359" y="384748"/>
                  <a:pt x="148359" y="372436"/>
                </a:cubicBezTo>
                <a:lnTo>
                  <a:pt x="148359" y="193913"/>
                </a:lnTo>
                <a:cubicBezTo>
                  <a:pt x="147128" y="171752"/>
                  <a:pt x="137894" y="152052"/>
                  <a:pt x="117579" y="145281"/>
                </a:cubicBezTo>
                <a:close/>
                <a:moveTo>
                  <a:pt x="73256" y="295487"/>
                </a:moveTo>
                <a:cubicBezTo>
                  <a:pt x="52941" y="295487"/>
                  <a:pt x="36320" y="273325"/>
                  <a:pt x="36320" y="246239"/>
                </a:cubicBezTo>
                <a:cubicBezTo>
                  <a:pt x="36320" y="219152"/>
                  <a:pt x="52941" y="196991"/>
                  <a:pt x="73256" y="196991"/>
                </a:cubicBezTo>
                <a:cubicBezTo>
                  <a:pt x="93571" y="196991"/>
                  <a:pt x="110192" y="219152"/>
                  <a:pt x="110192" y="246239"/>
                </a:cubicBezTo>
                <a:cubicBezTo>
                  <a:pt x="110192" y="273325"/>
                  <a:pt x="93571" y="295487"/>
                  <a:pt x="73256" y="2954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57" name="Google Shape;557;p33"/>
          <p:cNvSpPr/>
          <p:nvPr/>
        </p:nvSpPr>
        <p:spPr>
          <a:xfrm>
            <a:off x="11574375" y="1138553"/>
            <a:ext cx="406591" cy="578169"/>
          </a:xfrm>
          <a:custGeom>
            <a:avLst/>
            <a:gdLst/>
            <a:ahLst/>
            <a:cxnLst/>
            <a:rect l="l" t="t" r="r" b="b"/>
            <a:pathLst>
              <a:path w="318895" h="393982" extrusionOk="0">
                <a:moveTo>
                  <a:pt x="282559" y="129275"/>
                </a:moveTo>
                <a:lnTo>
                  <a:pt x="244392" y="129275"/>
                </a:lnTo>
                <a:lnTo>
                  <a:pt x="244392" y="99111"/>
                </a:lnTo>
                <a:cubicBezTo>
                  <a:pt x="256704" y="89262"/>
                  <a:pt x="264091" y="74487"/>
                  <a:pt x="264091" y="58482"/>
                </a:cubicBezTo>
                <a:cubicBezTo>
                  <a:pt x="264091" y="29549"/>
                  <a:pt x="240698" y="6156"/>
                  <a:pt x="211765" y="6156"/>
                </a:cubicBezTo>
                <a:cubicBezTo>
                  <a:pt x="193297" y="6156"/>
                  <a:pt x="176676" y="16006"/>
                  <a:pt x="167442" y="30780"/>
                </a:cubicBezTo>
                <a:cubicBezTo>
                  <a:pt x="161902" y="27086"/>
                  <a:pt x="154515" y="24624"/>
                  <a:pt x="147128" y="24624"/>
                </a:cubicBezTo>
                <a:cubicBezTo>
                  <a:pt x="140972" y="24624"/>
                  <a:pt x="135431" y="25855"/>
                  <a:pt x="129891" y="28933"/>
                </a:cubicBezTo>
                <a:cubicBezTo>
                  <a:pt x="118810" y="11081"/>
                  <a:pt x="98496" y="0"/>
                  <a:pt x="76334" y="0"/>
                </a:cubicBezTo>
                <a:cubicBezTo>
                  <a:pt x="43707" y="0"/>
                  <a:pt x="16621" y="24008"/>
                  <a:pt x="12312" y="55404"/>
                </a:cubicBezTo>
                <a:cubicBezTo>
                  <a:pt x="4925" y="60944"/>
                  <a:pt x="0" y="70178"/>
                  <a:pt x="0" y="80028"/>
                </a:cubicBezTo>
                <a:cubicBezTo>
                  <a:pt x="0" y="89877"/>
                  <a:pt x="4309" y="97880"/>
                  <a:pt x="11081" y="103420"/>
                </a:cubicBezTo>
                <a:lnTo>
                  <a:pt x="11081" y="357046"/>
                </a:lnTo>
                <a:cubicBezTo>
                  <a:pt x="11081" y="377361"/>
                  <a:pt x="27702" y="393982"/>
                  <a:pt x="48017" y="393982"/>
                </a:cubicBezTo>
                <a:lnTo>
                  <a:pt x="206841" y="393982"/>
                </a:lnTo>
                <a:cubicBezTo>
                  <a:pt x="227155" y="393982"/>
                  <a:pt x="243776" y="377361"/>
                  <a:pt x="243776" y="357046"/>
                </a:cubicBezTo>
                <a:lnTo>
                  <a:pt x="243776" y="320110"/>
                </a:lnTo>
                <a:lnTo>
                  <a:pt x="281943" y="320110"/>
                </a:lnTo>
                <a:cubicBezTo>
                  <a:pt x="302258" y="320110"/>
                  <a:pt x="318879" y="303489"/>
                  <a:pt x="318879" y="283175"/>
                </a:cubicBezTo>
                <a:lnTo>
                  <a:pt x="318879" y="166211"/>
                </a:lnTo>
                <a:cubicBezTo>
                  <a:pt x="319495" y="145896"/>
                  <a:pt x="302874" y="129275"/>
                  <a:pt x="282559" y="129275"/>
                </a:cubicBezTo>
                <a:close/>
                <a:moveTo>
                  <a:pt x="85568" y="277019"/>
                </a:moveTo>
                <a:cubicBezTo>
                  <a:pt x="85568" y="283790"/>
                  <a:pt x="80028" y="289331"/>
                  <a:pt x="73256" y="289331"/>
                </a:cubicBezTo>
                <a:cubicBezTo>
                  <a:pt x="66484" y="289331"/>
                  <a:pt x="60944" y="283790"/>
                  <a:pt x="60944" y="277019"/>
                </a:cubicBezTo>
                <a:lnTo>
                  <a:pt x="60944" y="184679"/>
                </a:lnTo>
                <a:cubicBezTo>
                  <a:pt x="60944" y="177908"/>
                  <a:pt x="66484" y="172367"/>
                  <a:pt x="73256" y="172367"/>
                </a:cubicBezTo>
                <a:cubicBezTo>
                  <a:pt x="80028" y="172367"/>
                  <a:pt x="85568" y="177908"/>
                  <a:pt x="85568" y="184679"/>
                </a:cubicBezTo>
                <a:lnTo>
                  <a:pt x="85568" y="277019"/>
                </a:lnTo>
                <a:close/>
                <a:moveTo>
                  <a:pt x="140972" y="277019"/>
                </a:moveTo>
                <a:cubicBezTo>
                  <a:pt x="140972" y="283790"/>
                  <a:pt x="135431" y="289331"/>
                  <a:pt x="128660" y="289331"/>
                </a:cubicBezTo>
                <a:cubicBezTo>
                  <a:pt x="121888" y="289331"/>
                  <a:pt x="116348" y="283790"/>
                  <a:pt x="116348" y="277019"/>
                </a:cubicBezTo>
                <a:lnTo>
                  <a:pt x="116348" y="184679"/>
                </a:lnTo>
                <a:cubicBezTo>
                  <a:pt x="116348" y="177908"/>
                  <a:pt x="121888" y="172367"/>
                  <a:pt x="128660" y="172367"/>
                </a:cubicBezTo>
                <a:cubicBezTo>
                  <a:pt x="135431" y="172367"/>
                  <a:pt x="140972" y="177908"/>
                  <a:pt x="140972" y="184679"/>
                </a:cubicBezTo>
                <a:lnTo>
                  <a:pt x="140972" y="277019"/>
                </a:lnTo>
                <a:close/>
                <a:moveTo>
                  <a:pt x="196375" y="277019"/>
                </a:moveTo>
                <a:cubicBezTo>
                  <a:pt x="196375" y="283790"/>
                  <a:pt x="190835" y="289331"/>
                  <a:pt x="184063" y="289331"/>
                </a:cubicBezTo>
                <a:cubicBezTo>
                  <a:pt x="177292" y="289331"/>
                  <a:pt x="171752" y="283790"/>
                  <a:pt x="171752" y="277019"/>
                </a:cubicBezTo>
                <a:lnTo>
                  <a:pt x="171752" y="184679"/>
                </a:lnTo>
                <a:cubicBezTo>
                  <a:pt x="171752" y="177908"/>
                  <a:pt x="177292" y="172367"/>
                  <a:pt x="184063" y="172367"/>
                </a:cubicBezTo>
                <a:cubicBezTo>
                  <a:pt x="190835" y="172367"/>
                  <a:pt x="196375" y="177908"/>
                  <a:pt x="196375" y="184679"/>
                </a:cubicBezTo>
                <a:lnTo>
                  <a:pt x="196375" y="277019"/>
                </a:lnTo>
                <a:close/>
                <a:moveTo>
                  <a:pt x="216690" y="85568"/>
                </a:moveTo>
                <a:cubicBezTo>
                  <a:pt x="216075" y="85568"/>
                  <a:pt x="216075" y="85568"/>
                  <a:pt x="215459" y="85568"/>
                </a:cubicBezTo>
                <a:cubicBezTo>
                  <a:pt x="214843" y="85568"/>
                  <a:pt x="214228" y="85568"/>
                  <a:pt x="214228" y="85568"/>
                </a:cubicBezTo>
                <a:lnTo>
                  <a:pt x="92340" y="85568"/>
                </a:lnTo>
                <a:lnTo>
                  <a:pt x="92340" y="122504"/>
                </a:lnTo>
                <a:cubicBezTo>
                  <a:pt x="92340" y="132353"/>
                  <a:pt x="84337" y="140972"/>
                  <a:pt x="73872" y="140972"/>
                </a:cubicBezTo>
                <a:cubicBezTo>
                  <a:pt x="63406" y="140972"/>
                  <a:pt x="55404" y="132353"/>
                  <a:pt x="55404" y="122504"/>
                </a:cubicBezTo>
                <a:lnTo>
                  <a:pt x="55404" y="85568"/>
                </a:lnTo>
                <a:cubicBezTo>
                  <a:pt x="55404" y="85568"/>
                  <a:pt x="54788" y="85568"/>
                  <a:pt x="54788" y="85568"/>
                </a:cubicBezTo>
                <a:lnTo>
                  <a:pt x="31395" y="85568"/>
                </a:lnTo>
                <a:cubicBezTo>
                  <a:pt x="28317" y="85568"/>
                  <a:pt x="25239" y="82490"/>
                  <a:pt x="25239" y="79412"/>
                </a:cubicBezTo>
                <a:cubicBezTo>
                  <a:pt x="25239" y="76334"/>
                  <a:pt x="27086" y="74487"/>
                  <a:pt x="28933" y="73872"/>
                </a:cubicBezTo>
                <a:cubicBezTo>
                  <a:pt x="33242" y="72025"/>
                  <a:pt x="36320" y="67716"/>
                  <a:pt x="36320" y="62791"/>
                </a:cubicBezTo>
                <a:cubicBezTo>
                  <a:pt x="36936" y="41861"/>
                  <a:pt x="54788" y="24624"/>
                  <a:pt x="76334" y="24624"/>
                </a:cubicBezTo>
                <a:cubicBezTo>
                  <a:pt x="93571" y="24624"/>
                  <a:pt x="108961" y="35705"/>
                  <a:pt x="114501" y="52326"/>
                </a:cubicBezTo>
                <a:cubicBezTo>
                  <a:pt x="115732" y="56635"/>
                  <a:pt x="120041" y="60328"/>
                  <a:pt x="124966" y="60944"/>
                </a:cubicBezTo>
                <a:cubicBezTo>
                  <a:pt x="129891" y="61560"/>
                  <a:pt x="134200" y="59097"/>
                  <a:pt x="136663" y="55404"/>
                </a:cubicBezTo>
                <a:cubicBezTo>
                  <a:pt x="139125" y="51710"/>
                  <a:pt x="142818" y="49248"/>
                  <a:pt x="147128" y="49248"/>
                </a:cubicBezTo>
                <a:cubicBezTo>
                  <a:pt x="153899" y="49248"/>
                  <a:pt x="159440" y="54788"/>
                  <a:pt x="159440" y="61560"/>
                </a:cubicBezTo>
                <a:cubicBezTo>
                  <a:pt x="159440" y="68331"/>
                  <a:pt x="164980" y="73872"/>
                  <a:pt x="171752" y="73872"/>
                </a:cubicBezTo>
                <a:cubicBezTo>
                  <a:pt x="175445" y="73872"/>
                  <a:pt x="178523" y="72640"/>
                  <a:pt x="180985" y="70178"/>
                </a:cubicBezTo>
                <a:cubicBezTo>
                  <a:pt x="183448" y="67716"/>
                  <a:pt x="184679" y="64022"/>
                  <a:pt x="184063" y="60944"/>
                </a:cubicBezTo>
                <a:cubicBezTo>
                  <a:pt x="184063" y="60328"/>
                  <a:pt x="184063" y="59713"/>
                  <a:pt x="184063" y="59097"/>
                </a:cubicBezTo>
                <a:cubicBezTo>
                  <a:pt x="184063" y="43707"/>
                  <a:pt x="196375" y="31395"/>
                  <a:pt x="211765" y="31395"/>
                </a:cubicBezTo>
                <a:cubicBezTo>
                  <a:pt x="227155" y="31395"/>
                  <a:pt x="239467" y="43707"/>
                  <a:pt x="239467" y="59097"/>
                </a:cubicBezTo>
                <a:cubicBezTo>
                  <a:pt x="239467" y="72025"/>
                  <a:pt x="229618" y="83721"/>
                  <a:pt x="216690" y="85568"/>
                </a:cubicBezTo>
                <a:close/>
                <a:moveTo>
                  <a:pt x="294871" y="283175"/>
                </a:moveTo>
                <a:cubicBezTo>
                  <a:pt x="294871" y="289946"/>
                  <a:pt x="289331" y="295487"/>
                  <a:pt x="282559" y="295487"/>
                </a:cubicBezTo>
                <a:lnTo>
                  <a:pt x="244392" y="295487"/>
                </a:lnTo>
                <a:lnTo>
                  <a:pt x="244392" y="153899"/>
                </a:lnTo>
                <a:lnTo>
                  <a:pt x="282559" y="153899"/>
                </a:lnTo>
                <a:cubicBezTo>
                  <a:pt x="289331" y="153899"/>
                  <a:pt x="294871" y="159440"/>
                  <a:pt x="294871" y="166211"/>
                </a:cubicBezTo>
                <a:lnTo>
                  <a:pt x="294871" y="2831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58" name="Google Shape;558;p33"/>
          <p:cNvGrpSpPr/>
          <p:nvPr/>
        </p:nvGrpSpPr>
        <p:grpSpPr>
          <a:xfrm>
            <a:off x="12298734" y="1258534"/>
            <a:ext cx="501357" cy="379215"/>
            <a:chOff x="9458288" y="858072"/>
            <a:chExt cx="393221" cy="258550"/>
          </a:xfrm>
        </p:grpSpPr>
        <p:sp>
          <p:nvSpPr>
            <p:cNvPr id="559" name="Google Shape;559;p33"/>
            <p:cNvSpPr/>
            <p:nvPr/>
          </p:nvSpPr>
          <p:spPr>
            <a:xfrm>
              <a:off x="9458288" y="858072"/>
              <a:ext cx="203762" cy="252394"/>
            </a:xfrm>
            <a:custGeom>
              <a:avLst/>
              <a:gdLst/>
              <a:ahLst/>
              <a:cxnLst/>
              <a:rect l="l" t="t" r="r" b="b"/>
              <a:pathLst>
                <a:path w="203762" h="252394" extrusionOk="0">
                  <a:moveTo>
                    <a:pt x="114501" y="0"/>
                  </a:moveTo>
                  <a:cubicBezTo>
                    <a:pt x="126197" y="0"/>
                    <a:pt x="136663" y="1231"/>
                    <a:pt x="145896" y="3078"/>
                  </a:cubicBezTo>
                  <a:cubicBezTo>
                    <a:pt x="155130" y="4925"/>
                    <a:pt x="163749" y="8618"/>
                    <a:pt x="170520" y="13543"/>
                  </a:cubicBezTo>
                  <a:cubicBezTo>
                    <a:pt x="177292" y="18468"/>
                    <a:pt x="182832" y="24624"/>
                    <a:pt x="186526" y="32627"/>
                  </a:cubicBezTo>
                  <a:cubicBezTo>
                    <a:pt x="190219" y="40629"/>
                    <a:pt x="192066" y="50479"/>
                    <a:pt x="192066" y="62175"/>
                  </a:cubicBezTo>
                  <a:cubicBezTo>
                    <a:pt x="192066" y="75103"/>
                    <a:pt x="189604" y="85568"/>
                    <a:pt x="184063" y="94186"/>
                  </a:cubicBezTo>
                  <a:cubicBezTo>
                    <a:pt x="178523" y="102805"/>
                    <a:pt x="170520" y="109576"/>
                    <a:pt x="159440" y="115117"/>
                  </a:cubicBezTo>
                  <a:cubicBezTo>
                    <a:pt x="174214" y="119426"/>
                    <a:pt x="185295" y="127429"/>
                    <a:pt x="192682" y="138509"/>
                  </a:cubicBezTo>
                  <a:cubicBezTo>
                    <a:pt x="200069" y="149590"/>
                    <a:pt x="203763" y="163133"/>
                    <a:pt x="203763" y="179139"/>
                  </a:cubicBezTo>
                  <a:cubicBezTo>
                    <a:pt x="203763" y="192066"/>
                    <a:pt x="201300" y="203147"/>
                    <a:pt x="196991" y="212381"/>
                  </a:cubicBezTo>
                  <a:cubicBezTo>
                    <a:pt x="192066" y="221615"/>
                    <a:pt x="185910" y="229618"/>
                    <a:pt x="177908" y="235158"/>
                  </a:cubicBezTo>
                  <a:cubicBezTo>
                    <a:pt x="169905" y="241314"/>
                    <a:pt x="160671" y="245623"/>
                    <a:pt x="150206" y="248086"/>
                  </a:cubicBezTo>
                  <a:cubicBezTo>
                    <a:pt x="139741" y="251164"/>
                    <a:pt x="129275" y="252395"/>
                    <a:pt x="118810" y="252395"/>
                  </a:cubicBezTo>
                  <a:lnTo>
                    <a:pt x="0" y="252395"/>
                  </a:lnTo>
                  <a:lnTo>
                    <a:pt x="0" y="0"/>
                  </a:lnTo>
                  <a:lnTo>
                    <a:pt x="114501" y="0"/>
                  </a:lnTo>
                  <a:close/>
                  <a:moveTo>
                    <a:pt x="107114" y="102805"/>
                  </a:moveTo>
                  <a:cubicBezTo>
                    <a:pt x="116348" y="102805"/>
                    <a:pt x="124351" y="100342"/>
                    <a:pt x="130507" y="95418"/>
                  </a:cubicBezTo>
                  <a:cubicBezTo>
                    <a:pt x="136663" y="90493"/>
                    <a:pt x="139741" y="83106"/>
                    <a:pt x="139741" y="72640"/>
                  </a:cubicBezTo>
                  <a:cubicBezTo>
                    <a:pt x="139741" y="66484"/>
                    <a:pt x="138509" y="61560"/>
                    <a:pt x="136663" y="57866"/>
                  </a:cubicBezTo>
                  <a:cubicBezTo>
                    <a:pt x="134816" y="54173"/>
                    <a:pt x="131738" y="51095"/>
                    <a:pt x="128660" y="49248"/>
                  </a:cubicBezTo>
                  <a:cubicBezTo>
                    <a:pt x="124966" y="46785"/>
                    <a:pt x="121273" y="45554"/>
                    <a:pt x="116963" y="44939"/>
                  </a:cubicBezTo>
                  <a:cubicBezTo>
                    <a:pt x="112654" y="44323"/>
                    <a:pt x="107729" y="43707"/>
                    <a:pt x="103420" y="43707"/>
                  </a:cubicBezTo>
                  <a:lnTo>
                    <a:pt x="53557" y="43707"/>
                  </a:lnTo>
                  <a:lnTo>
                    <a:pt x="53557" y="102805"/>
                  </a:lnTo>
                  <a:lnTo>
                    <a:pt x="107114" y="102805"/>
                  </a:lnTo>
                  <a:close/>
                  <a:moveTo>
                    <a:pt x="110192" y="210534"/>
                  </a:moveTo>
                  <a:cubicBezTo>
                    <a:pt x="115732" y="210534"/>
                    <a:pt x="120657" y="209919"/>
                    <a:pt x="124966" y="208687"/>
                  </a:cubicBezTo>
                  <a:cubicBezTo>
                    <a:pt x="129891" y="207456"/>
                    <a:pt x="134200" y="205609"/>
                    <a:pt x="137278" y="203147"/>
                  </a:cubicBezTo>
                  <a:cubicBezTo>
                    <a:pt x="140972" y="200685"/>
                    <a:pt x="144050" y="197607"/>
                    <a:pt x="145896" y="193297"/>
                  </a:cubicBezTo>
                  <a:cubicBezTo>
                    <a:pt x="148359" y="188988"/>
                    <a:pt x="148974" y="183448"/>
                    <a:pt x="148974" y="176676"/>
                  </a:cubicBezTo>
                  <a:cubicBezTo>
                    <a:pt x="148974" y="163749"/>
                    <a:pt x="145281" y="154515"/>
                    <a:pt x="138509" y="148359"/>
                  </a:cubicBezTo>
                  <a:cubicBezTo>
                    <a:pt x="131738" y="142818"/>
                    <a:pt x="121888" y="139741"/>
                    <a:pt x="110807" y="139741"/>
                  </a:cubicBezTo>
                  <a:lnTo>
                    <a:pt x="53557" y="139741"/>
                  </a:lnTo>
                  <a:lnTo>
                    <a:pt x="53557" y="209919"/>
                  </a:lnTo>
                  <a:lnTo>
                    <a:pt x="110192" y="20991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0" name="Google Shape;560;p33"/>
            <p:cNvSpPr/>
            <p:nvPr/>
          </p:nvSpPr>
          <p:spPr>
            <a:xfrm>
              <a:off x="9676824" y="923325"/>
              <a:ext cx="174685" cy="193297"/>
            </a:xfrm>
            <a:custGeom>
              <a:avLst/>
              <a:gdLst/>
              <a:ahLst/>
              <a:cxnLst/>
              <a:rect l="l" t="t" r="r" b="b"/>
              <a:pathLst>
                <a:path w="174685" h="193297" extrusionOk="0">
                  <a:moveTo>
                    <a:pt x="60328" y="144665"/>
                  </a:moveTo>
                  <a:cubicBezTo>
                    <a:pt x="67716" y="152052"/>
                    <a:pt x="78181" y="155746"/>
                    <a:pt x="91724" y="155746"/>
                  </a:cubicBezTo>
                  <a:cubicBezTo>
                    <a:pt x="101573" y="155746"/>
                    <a:pt x="109576" y="153284"/>
                    <a:pt x="116963" y="147743"/>
                  </a:cubicBezTo>
                  <a:cubicBezTo>
                    <a:pt x="123735" y="142818"/>
                    <a:pt x="128044" y="137278"/>
                    <a:pt x="129891" y="131738"/>
                  </a:cubicBezTo>
                  <a:lnTo>
                    <a:pt x="172367" y="131738"/>
                  </a:lnTo>
                  <a:cubicBezTo>
                    <a:pt x="165596" y="153899"/>
                    <a:pt x="155130" y="169905"/>
                    <a:pt x="140972" y="179139"/>
                  </a:cubicBezTo>
                  <a:cubicBezTo>
                    <a:pt x="126813" y="188988"/>
                    <a:pt x="110192" y="193297"/>
                    <a:pt x="89877" y="193297"/>
                  </a:cubicBezTo>
                  <a:cubicBezTo>
                    <a:pt x="76334" y="193297"/>
                    <a:pt x="63406" y="190835"/>
                    <a:pt x="52326" y="186526"/>
                  </a:cubicBezTo>
                  <a:cubicBezTo>
                    <a:pt x="41245" y="181601"/>
                    <a:pt x="32011" y="175445"/>
                    <a:pt x="24008" y="166827"/>
                  </a:cubicBezTo>
                  <a:cubicBezTo>
                    <a:pt x="16621" y="158208"/>
                    <a:pt x="10465" y="148359"/>
                    <a:pt x="6156" y="136047"/>
                  </a:cubicBezTo>
                  <a:cubicBezTo>
                    <a:pt x="1847" y="124351"/>
                    <a:pt x="0" y="110807"/>
                    <a:pt x="0" y="96649"/>
                  </a:cubicBezTo>
                  <a:cubicBezTo>
                    <a:pt x="0" y="83106"/>
                    <a:pt x="2462" y="70178"/>
                    <a:pt x="6772" y="58482"/>
                  </a:cubicBezTo>
                  <a:cubicBezTo>
                    <a:pt x="11081" y="46785"/>
                    <a:pt x="17237" y="36320"/>
                    <a:pt x="25239" y="27702"/>
                  </a:cubicBezTo>
                  <a:cubicBezTo>
                    <a:pt x="33242" y="19084"/>
                    <a:pt x="42476" y="12312"/>
                    <a:pt x="53557" y="7387"/>
                  </a:cubicBezTo>
                  <a:cubicBezTo>
                    <a:pt x="64638" y="2462"/>
                    <a:pt x="76950" y="0"/>
                    <a:pt x="89877" y="0"/>
                  </a:cubicBezTo>
                  <a:cubicBezTo>
                    <a:pt x="104651" y="0"/>
                    <a:pt x="117579" y="3078"/>
                    <a:pt x="128660" y="9234"/>
                  </a:cubicBezTo>
                  <a:cubicBezTo>
                    <a:pt x="139741" y="15390"/>
                    <a:pt x="148974" y="23393"/>
                    <a:pt x="155746" y="33858"/>
                  </a:cubicBezTo>
                  <a:cubicBezTo>
                    <a:pt x="163133" y="44323"/>
                    <a:pt x="168058" y="55404"/>
                    <a:pt x="171136" y="68947"/>
                  </a:cubicBezTo>
                  <a:cubicBezTo>
                    <a:pt x="174214" y="81874"/>
                    <a:pt x="175445" y="95418"/>
                    <a:pt x="174214" y="109576"/>
                  </a:cubicBezTo>
                  <a:lnTo>
                    <a:pt x="48632" y="109576"/>
                  </a:lnTo>
                  <a:cubicBezTo>
                    <a:pt x="48632" y="123119"/>
                    <a:pt x="52941" y="137278"/>
                    <a:pt x="60328" y="144665"/>
                  </a:cubicBezTo>
                  <a:close/>
                  <a:moveTo>
                    <a:pt x="115732" y="48017"/>
                  </a:moveTo>
                  <a:cubicBezTo>
                    <a:pt x="110192" y="41245"/>
                    <a:pt x="100342" y="37551"/>
                    <a:pt x="88646" y="37551"/>
                  </a:cubicBezTo>
                  <a:cubicBezTo>
                    <a:pt x="80643" y="37551"/>
                    <a:pt x="74487" y="38783"/>
                    <a:pt x="69562" y="41861"/>
                  </a:cubicBezTo>
                  <a:cubicBezTo>
                    <a:pt x="64638" y="44323"/>
                    <a:pt x="60328" y="48017"/>
                    <a:pt x="57251" y="51710"/>
                  </a:cubicBezTo>
                  <a:cubicBezTo>
                    <a:pt x="54173" y="56019"/>
                    <a:pt x="52326" y="60328"/>
                    <a:pt x="51095" y="64638"/>
                  </a:cubicBezTo>
                  <a:cubicBezTo>
                    <a:pt x="49863" y="68947"/>
                    <a:pt x="49248" y="73256"/>
                    <a:pt x="48632" y="76950"/>
                  </a:cubicBezTo>
                  <a:lnTo>
                    <a:pt x="126813" y="76950"/>
                  </a:lnTo>
                  <a:cubicBezTo>
                    <a:pt x="125582" y="64022"/>
                    <a:pt x="121273" y="54788"/>
                    <a:pt x="115732" y="480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1" name="Google Shape;561;p33"/>
            <p:cNvSpPr/>
            <p:nvPr/>
          </p:nvSpPr>
          <p:spPr>
            <a:xfrm>
              <a:off x="9715607" y="875309"/>
              <a:ext cx="98495" cy="25239"/>
            </a:xfrm>
            <a:custGeom>
              <a:avLst/>
              <a:gdLst/>
              <a:ahLst/>
              <a:cxnLst/>
              <a:rect l="l" t="t" r="r" b="b"/>
              <a:pathLst>
                <a:path w="98495" h="25239" extrusionOk="0">
                  <a:moveTo>
                    <a:pt x="0" y="0"/>
                  </a:moveTo>
                  <a:lnTo>
                    <a:pt x="98495" y="0"/>
                  </a:lnTo>
                  <a:lnTo>
                    <a:pt x="98495" y="25239"/>
                  </a:lnTo>
                  <a:lnTo>
                    <a:pt x="0" y="2523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62" name="Google Shape;562;p33"/>
          <p:cNvSpPr/>
          <p:nvPr/>
        </p:nvSpPr>
        <p:spPr>
          <a:xfrm>
            <a:off x="13070186" y="1186275"/>
            <a:ext cx="502327" cy="523965"/>
          </a:xfrm>
          <a:custGeom>
            <a:avLst/>
            <a:gdLst/>
            <a:ahLst/>
            <a:cxnLst/>
            <a:rect l="l" t="t" r="r" b="b"/>
            <a:pathLst>
              <a:path w="393982" h="357046" extrusionOk="0">
                <a:moveTo>
                  <a:pt x="393366" y="259166"/>
                </a:moveTo>
                <a:lnTo>
                  <a:pt x="393366" y="259166"/>
                </a:lnTo>
                <a:lnTo>
                  <a:pt x="375514" y="122504"/>
                </a:lnTo>
                <a:cubicBezTo>
                  <a:pt x="371205" y="91724"/>
                  <a:pt x="357046" y="74487"/>
                  <a:pt x="343503" y="65253"/>
                </a:cubicBezTo>
                <a:lnTo>
                  <a:pt x="341656" y="56635"/>
                </a:lnTo>
                <a:cubicBezTo>
                  <a:pt x="336732" y="24008"/>
                  <a:pt x="313339" y="0"/>
                  <a:pt x="281943" y="0"/>
                </a:cubicBezTo>
                <a:cubicBezTo>
                  <a:pt x="249932" y="0"/>
                  <a:pt x="221615" y="28933"/>
                  <a:pt x="221615" y="58482"/>
                </a:cubicBezTo>
                <a:lnTo>
                  <a:pt x="221615" y="65869"/>
                </a:lnTo>
                <a:lnTo>
                  <a:pt x="172367" y="65869"/>
                </a:lnTo>
                <a:lnTo>
                  <a:pt x="172367" y="58482"/>
                </a:lnTo>
                <a:cubicBezTo>
                  <a:pt x="172367" y="28933"/>
                  <a:pt x="144050" y="0"/>
                  <a:pt x="112039" y="0"/>
                </a:cubicBezTo>
                <a:cubicBezTo>
                  <a:pt x="80643" y="0"/>
                  <a:pt x="57251" y="24008"/>
                  <a:pt x="52326" y="56019"/>
                </a:cubicBezTo>
                <a:lnTo>
                  <a:pt x="50479" y="64638"/>
                </a:lnTo>
                <a:cubicBezTo>
                  <a:pt x="37551" y="74487"/>
                  <a:pt x="23393" y="91724"/>
                  <a:pt x="18468" y="122504"/>
                </a:cubicBezTo>
                <a:lnTo>
                  <a:pt x="0" y="258551"/>
                </a:lnTo>
                <a:lnTo>
                  <a:pt x="0" y="259166"/>
                </a:lnTo>
                <a:lnTo>
                  <a:pt x="616" y="259166"/>
                </a:lnTo>
                <a:cubicBezTo>
                  <a:pt x="0" y="262244"/>
                  <a:pt x="0" y="264707"/>
                  <a:pt x="0" y="267785"/>
                </a:cubicBezTo>
                <a:cubicBezTo>
                  <a:pt x="0" y="315186"/>
                  <a:pt x="38783" y="357046"/>
                  <a:pt x="86184" y="357046"/>
                </a:cubicBezTo>
                <a:cubicBezTo>
                  <a:pt x="123735" y="357046"/>
                  <a:pt x="155746" y="329344"/>
                  <a:pt x="167442" y="295487"/>
                </a:cubicBezTo>
                <a:cubicBezTo>
                  <a:pt x="176061" y="301027"/>
                  <a:pt x="185910" y="304105"/>
                  <a:pt x="196991" y="304105"/>
                </a:cubicBezTo>
                <a:cubicBezTo>
                  <a:pt x="207456" y="304105"/>
                  <a:pt x="217921" y="301027"/>
                  <a:pt x="226540" y="295487"/>
                </a:cubicBezTo>
                <a:cubicBezTo>
                  <a:pt x="238236" y="329344"/>
                  <a:pt x="270247" y="357046"/>
                  <a:pt x="307798" y="357046"/>
                </a:cubicBezTo>
                <a:cubicBezTo>
                  <a:pt x="355199" y="357046"/>
                  <a:pt x="393982" y="315186"/>
                  <a:pt x="393982" y="267785"/>
                </a:cubicBezTo>
                <a:cubicBezTo>
                  <a:pt x="393982" y="264707"/>
                  <a:pt x="393982" y="262244"/>
                  <a:pt x="393366" y="259166"/>
                </a:cubicBezTo>
                <a:close/>
                <a:moveTo>
                  <a:pt x="86184" y="326266"/>
                </a:moveTo>
                <a:cubicBezTo>
                  <a:pt x="55404" y="326266"/>
                  <a:pt x="30780" y="298565"/>
                  <a:pt x="30780" y="269016"/>
                </a:cubicBezTo>
                <a:cubicBezTo>
                  <a:pt x="30780" y="267169"/>
                  <a:pt x="30780" y="265322"/>
                  <a:pt x="30780" y="263475"/>
                </a:cubicBezTo>
                <a:cubicBezTo>
                  <a:pt x="33858" y="235774"/>
                  <a:pt x="57251" y="215459"/>
                  <a:pt x="86184" y="215459"/>
                </a:cubicBezTo>
                <a:cubicBezTo>
                  <a:pt x="113270" y="215459"/>
                  <a:pt x="136047" y="233927"/>
                  <a:pt x="140972" y="259782"/>
                </a:cubicBezTo>
                <a:cubicBezTo>
                  <a:pt x="141587" y="262860"/>
                  <a:pt x="141587" y="265938"/>
                  <a:pt x="141587" y="269016"/>
                </a:cubicBezTo>
                <a:cubicBezTo>
                  <a:pt x="141587" y="298565"/>
                  <a:pt x="116963" y="326266"/>
                  <a:pt x="86184" y="326266"/>
                </a:cubicBezTo>
                <a:close/>
                <a:moveTo>
                  <a:pt x="215459" y="254242"/>
                </a:moveTo>
                <a:cubicBezTo>
                  <a:pt x="214843" y="263475"/>
                  <a:pt x="206841" y="270863"/>
                  <a:pt x="196991" y="270863"/>
                </a:cubicBezTo>
                <a:cubicBezTo>
                  <a:pt x="187141" y="270863"/>
                  <a:pt x="179139" y="263475"/>
                  <a:pt x="178523" y="254242"/>
                </a:cubicBezTo>
                <a:cubicBezTo>
                  <a:pt x="178523" y="253626"/>
                  <a:pt x="178523" y="253010"/>
                  <a:pt x="178523" y="252395"/>
                </a:cubicBezTo>
                <a:cubicBezTo>
                  <a:pt x="178523" y="251164"/>
                  <a:pt x="178523" y="250548"/>
                  <a:pt x="179139" y="249317"/>
                </a:cubicBezTo>
                <a:cubicBezTo>
                  <a:pt x="180370" y="240083"/>
                  <a:pt x="187757" y="233927"/>
                  <a:pt x="196991" y="233927"/>
                </a:cubicBezTo>
                <a:cubicBezTo>
                  <a:pt x="206225" y="233927"/>
                  <a:pt x="213612" y="240083"/>
                  <a:pt x="215459" y="249317"/>
                </a:cubicBezTo>
                <a:cubicBezTo>
                  <a:pt x="215459" y="249932"/>
                  <a:pt x="215459" y="251164"/>
                  <a:pt x="215459" y="252395"/>
                </a:cubicBezTo>
                <a:cubicBezTo>
                  <a:pt x="215459" y="253010"/>
                  <a:pt x="215459" y="253626"/>
                  <a:pt x="215459" y="254242"/>
                </a:cubicBezTo>
                <a:close/>
                <a:moveTo>
                  <a:pt x="307798" y="326266"/>
                </a:moveTo>
                <a:cubicBezTo>
                  <a:pt x="277019" y="326266"/>
                  <a:pt x="252395" y="298565"/>
                  <a:pt x="252395" y="269016"/>
                </a:cubicBezTo>
                <a:cubicBezTo>
                  <a:pt x="252395" y="265938"/>
                  <a:pt x="252395" y="262860"/>
                  <a:pt x="253010" y="259782"/>
                </a:cubicBezTo>
                <a:cubicBezTo>
                  <a:pt x="257935" y="233927"/>
                  <a:pt x="280712" y="215459"/>
                  <a:pt x="307798" y="215459"/>
                </a:cubicBezTo>
                <a:cubicBezTo>
                  <a:pt x="334885" y="215459"/>
                  <a:pt x="358277" y="235158"/>
                  <a:pt x="362587" y="261013"/>
                </a:cubicBezTo>
                <a:cubicBezTo>
                  <a:pt x="363202" y="263475"/>
                  <a:pt x="363202" y="265938"/>
                  <a:pt x="363202" y="269016"/>
                </a:cubicBezTo>
                <a:cubicBezTo>
                  <a:pt x="363202" y="298565"/>
                  <a:pt x="338578" y="326266"/>
                  <a:pt x="307798" y="32626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3" name="Google Shape;563;p33"/>
          <p:cNvSpPr/>
          <p:nvPr/>
        </p:nvSpPr>
        <p:spPr>
          <a:xfrm>
            <a:off x="13842029" y="1139003"/>
            <a:ext cx="501542" cy="578169"/>
          </a:xfrm>
          <a:custGeom>
            <a:avLst/>
            <a:gdLst/>
            <a:ahLst/>
            <a:cxnLst/>
            <a:rect l="l" t="t" r="r" b="b"/>
            <a:pathLst>
              <a:path w="393366" h="393982" extrusionOk="0">
                <a:moveTo>
                  <a:pt x="326574" y="15698"/>
                </a:moveTo>
                <a:cubicBezTo>
                  <a:pt x="305644" y="-5233"/>
                  <a:pt x="271786" y="-5233"/>
                  <a:pt x="250856" y="15698"/>
                </a:cubicBezTo>
                <a:cubicBezTo>
                  <a:pt x="231157" y="35397"/>
                  <a:pt x="229925" y="67408"/>
                  <a:pt x="247778" y="88338"/>
                </a:cubicBezTo>
                <a:lnTo>
                  <a:pt x="89569" y="247778"/>
                </a:lnTo>
                <a:cubicBezTo>
                  <a:pt x="68639" y="228694"/>
                  <a:pt x="36012" y="229310"/>
                  <a:pt x="15698" y="249625"/>
                </a:cubicBezTo>
                <a:cubicBezTo>
                  <a:pt x="-5233" y="270555"/>
                  <a:pt x="-5233" y="305028"/>
                  <a:pt x="15698" y="325959"/>
                </a:cubicBezTo>
                <a:cubicBezTo>
                  <a:pt x="25547" y="335808"/>
                  <a:pt x="38475" y="341348"/>
                  <a:pt x="51402" y="341964"/>
                </a:cubicBezTo>
                <a:cubicBezTo>
                  <a:pt x="52018" y="354892"/>
                  <a:pt x="56943" y="368435"/>
                  <a:pt x="66792" y="378284"/>
                </a:cubicBezTo>
                <a:cubicBezTo>
                  <a:pt x="87723" y="399215"/>
                  <a:pt x="121580" y="399215"/>
                  <a:pt x="142511" y="378284"/>
                </a:cubicBezTo>
                <a:cubicBezTo>
                  <a:pt x="162210" y="358585"/>
                  <a:pt x="163441" y="326574"/>
                  <a:pt x="145589" y="305644"/>
                </a:cubicBezTo>
                <a:lnTo>
                  <a:pt x="303797" y="146204"/>
                </a:lnTo>
                <a:cubicBezTo>
                  <a:pt x="324727" y="165288"/>
                  <a:pt x="357354" y="164672"/>
                  <a:pt x="377669" y="144357"/>
                </a:cubicBezTo>
                <a:cubicBezTo>
                  <a:pt x="398599" y="123427"/>
                  <a:pt x="398599" y="88954"/>
                  <a:pt x="377669" y="68023"/>
                </a:cubicBezTo>
                <a:cubicBezTo>
                  <a:pt x="367819" y="58174"/>
                  <a:pt x="354892" y="52634"/>
                  <a:pt x="341964" y="52018"/>
                </a:cubicBezTo>
                <a:cubicBezTo>
                  <a:pt x="341348" y="38475"/>
                  <a:pt x="336424" y="25547"/>
                  <a:pt x="326574" y="156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4" name="Google Shape;564;p33"/>
          <p:cNvSpPr/>
          <p:nvPr/>
        </p:nvSpPr>
        <p:spPr>
          <a:xfrm>
            <a:off x="1673598" y="2149775"/>
            <a:ext cx="439536" cy="578169"/>
          </a:xfrm>
          <a:custGeom>
            <a:avLst/>
            <a:gdLst/>
            <a:ahLst/>
            <a:cxnLst/>
            <a:rect l="l" t="t" r="r" b="b"/>
            <a:pathLst>
              <a:path w="344734" h="393982" extrusionOk="0">
                <a:moveTo>
                  <a:pt x="313954" y="73872"/>
                </a:moveTo>
                <a:lnTo>
                  <a:pt x="313954" y="0"/>
                </a:lnTo>
                <a:lnTo>
                  <a:pt x="55404" y="0"/>
                </a:lnTo>
                <a:cubicBezTo>
                  <a:pt x="24624" y="0"/>
                  <a:pt x="0" y="24624"/>
                  <a:pt x="0" y="55404"/>
                </a:cubicBezTo>
                <a:lnTo>
                  <a:pt x="0" y="73872"/>
                </a:lnTo>
                <a:lnTo>
                  <a:pt x="0" y="338578"/>
                </a:lnTo>
                <a:cubicBezTo>
                  <a:pt x="0" y="369358"/>
                  <a:pt x="24624" y="393982"/>
                  <a:pt x="55404" y="393982"/>
                </a:cubicBezTo>
                <a:lnTo>
                  <a:pt x="344734" y="393982"/>
                </a:lnTo>
                <a:lnTo>
                  <a:pt x="344734" y="73872"/>
                </a:lnTo>
                <a:lnTo>
                  <a:pt x="313954" y="73872"/>
                </a:lnTo>
                <a:close/>
                <a:moveTo>
                  <a:pt x="277019" y="73872"/>
                </a:moveTo>
                <a:lnTo>
                  <a:pt x="166211" y="73872"/>
                </a:lnTo>
                <a:lnTo>
                  <a:pt x="166211" y="221615"/>
                </a:lnTo>
                <a:lnTo>
                  <a:pt x="123119" y="190835"/>
                </a:lnTo>
                <a:lnTo>
                  <a:pt x="80028" y="221615"/>
                </a:lnTo>
                <a:lnTo>
                  <a:pt x="80028" y="73872"/>
                </a:lnTo>
                <a:lnTo>
                  <a:pt x="55404" y="73872"/>
                </a:lnTo>
                <a:cubicBezTo>
                  <a:pt x="44939" y="73872"/>
                  <a:pt x="36936" y="65869"/>
                  <a:pt x="36936" y="55404"/>
                </a:cubicBezTo>
                <a:cubicBezTo>
                  <a:pt x="36936" y="44939"/>
                  <a:pt x="44939" y="36936"/>
                  <a:pt x="55404" y="36936"/>
                </a:cubicBezTo>
                <a:lnTo>
                  <a:pt x="277019" y="36936"/>
                </a:lnTo>
                <a:lnTo>
                  <a:pt x="277019" y="738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65" name="Google Shape;565;p33"/>
          <p:cNvGrpSpPr/>
          <p:nvPr/>
        </p:nvGrpSpPr>
        <p:grpSpPr>
          <a:xfrm>
            <a:off x="2431573" y="2231084"/>
            <a:ext cx="502326" cy="415331"/>
            <a:chOff x="1719338" y="1521159"/>
            <a:chExt cx="393981" cy="283174"/>
          </a:xfrm>
        </p:grpSpPr>
        <p:sp>
          <p:nvSpPr>
            <p:cNvPr id="566" name="Google Shape;566;p33"/>
            <p:cNvSpPr/>
            <p:nvPr/>
          </p:nvSpPr>
          <p:spPr>
            <a:xfrm>
              <a:off x="1928640" y="1521159"/>
              <a:ext cx="184679" cy="283174"/>
            </a:xfrm>
            <a:custGeom>
              <a:avLst/>
              <a:gdLst/>
              <a:ahLst/>
              <a:cxnLst/>
              <a:rect l="l" t="t" r="r" b="b"/>
              <a:pathLst>
                <a:path w="184679" h="283174" extrusionOk="0">
                  <a:moveTo>
                    <a:pt x="92340" y="0"/>
                  </a:moveTo>
                  <a:cubicBezTo>
                    <a:pt x="41245" y="0"/>
                    <a:pt x="0" y="24624"/>
                    <a:pt x="0" y="24624"/>
                  </a:cubicBezTo>
                  <a:lnTo>
                    <a:pt x="0" y="283175"/>
                  </a:lnTo>
                  <a:cubicBezTo>
                    <a:pt x="0" y="283175"/>
                    <a:pt x="41245" y="258551"/>
                    <a:pt x="92340" y="258551"/>
                  </a:cubicBezTo>
                  <a:cubicBezTo>
                    <a:pt x="143434" y="258551"/>
                    <a:pt x="184679" y="283175"/>
                    <a:pt x="184679" y="283175"/>
                  </a:cubicBezTo>
                  <a:lnTo>
                    <a:pt x="184679" y="24624"/>
                  </a:lnTo>
                  <a:cubicBezTo>
                    <a:pt x="184679" y="24624"/>
                    <a:pt x="143434" y="0"/>
                    <a:pt x="9234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67" name="Google Shape;567;p33"/>
            <p:cNvSpPr/>
            <p:nvPr/>
          </p:nvSpPr>
          <p:spPr>
            <a:xfrm>
              <a:off x="1719338" y="1521159"/>
              <a:ext cx="184679" cy="283174"/>
            </a:xfrm>
            <a:custGeom>
              <a:avLst/>
              <a:gdLst/>
              <a:ahLst/>
              <a:cxnLst/>
              <a:rect l="l" t="t" r="r" b="b"/>
              <a:pathLst>
                <a:path w="184679" h="283174" extrusionOk="0">
                  <a:moveTo>
                    <a:pt x="141587" y="7387"/>
                  </a:moveTo>
                  <a:lnTo>
                    <a:pt x="141587" y="104651"/>
                  </a:lnTo>
                  <a:lnTo>
                    <a:pt x="116963" y="86184"/>
                  </a:lnTo>
                  <a:lnTo>
                    <a:pt x="92340" y="104651"/>
                  </a:lnTo>
                  <a:lnTo>
                    <a:pt x="92340" y="0"/>
                  </a:lnTo>
                  <a:cubicBezTo>
                    <a:pt x="41245" y="0"/>
                    <a:pt x="0" y="24624"/>
                    <a:pt x="0" y="24624"/>
                  </a:cubicBezTo>
                  <a:lnTo>
                    <a:pt x="0" y="283175"/>
                  </a:lnTo>
                  <a:cubicBezTo>
                    <a:pt x="0" y="283175"/>
                    <a:pt x="41245" y="258551"/>
                    <a:pt x="92340" y="258551"/>
                  </a:cubicBezTo>
                  <a:cubicBezTo>
                    <a:pt x="143434" y="258551"/>
                    <a:pt x="184679" y="283175"/>
                    <a:pt x="184679" y="283175"/>
                  </a:cubicBezTo>
                  <a:lnTo>
                    <a:pt x="184679" y="24624"/>
                  </a:lnTo>
                  <a:cubicBezTo>
                    <a:pt x="184679" y="24624"/>
                    <a:pt x="167442" y="14159"/>
                    <a:pt x="141587" y="73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68" name="Google Shape;568;p33"/>
          <p:cNvSpPr/>
          <p:nvPr/>
        </p:nvSpPr>
        <p:spPr>
          <a:xfrm>
            <a:off x="3307279" y="2149775"/>
            <a:ext cx="329651" cy="576361"/>
          </a:xfrm>
          <a:custGeom>
            <a:avLst/>
            <a:gdLst/>
            <a:ahLst/>
            <a:cxnLst/>
            <a:rect l="l" t="t" r="r" b="b"/>
            <a:pathLst>
              <a:path w="258550" h="392750" extrusionOk="0">
                <a:moveTo>
                  <a:pt x="0" y="0"/>
                </a:moveTo>
                <a:lnTo>
                  <a:pt x="0" y="392751"/>
                </a:lnTo>
                <a:lnTo>
                  <a:pt x="129275" y="304105"/>
                </a:lnTo>
                <a:lnTo>
                  <a:pt x="258551" y="392751"/>
                </a:lnTo>
                <a:lnTo>
                  <a:pt x="25855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69" name="Google Shape;569;p33"/>
          <p:cNvGrpSpPr/>
          <p:nvPr/>
        </p:nvGrpSpPr>
        <p:grpSpPr>
          <a:xfrm>
            <a:off x="3902678" y="2239790"/>
            <a:ext cx="556141" cy="459827"/>
            <a:chOff x="2873146" y="1527095"/>
            <a:chExt cx="436189" cy="313511"/>
          </a:xfrm>
        </p:grpSpPr>
        <p:sp>
          <p:nvSpPr>
            <p:cNvPr id="570" name="Google Shape;570;p33"/>
            <p:cNvSpPr/>
            <p:nvPr/>
          </p:nvSpPr>
          <p:spPr>
            <a:xfrm>
              <a:off x="2873146" y="1527095"/>
              <a:ext cx="204464" cy="313511"/>
            </a:xfrm>
            <a:custGeom>
              <a:avLst/>
              <a:gdLst/>
              <a:ahLst/>
              <a:cxnLst/>
              <a:rect l="l" t="t" r="r" b="b"/>
              <a:pathLst>
                <a:path w="204464" h="313511" extrusionOk="0">
                  <a:moveTo>
                    <a:pt x="0" y="27262"/>
                  </a:moveTo>
                  <a:lnTo>
                    <a:pt x="0" y="313512"/>
                  </a:lnTo>
                  <a:cubicBezTo>
                    <a:pt x="0" y="313512"/>
                    <a:pt x="45664" y="286250"/>
                    <a:pt x="102232" y="286250"/>
                  </a:cubicBezTo>
                  <a:cubicBezTo>
                    <a:pt x="158800" y="286250"/>
                    <a:pt x="204464" y="313512"/>
                    <a:pt x="204464" y="313512"/>
                  </a:cubicBezTo>
                  <a:lnTo>
                    <a:pt x="204464" y="27262"/>
                  </a:lnTo>
                  <a:cubicBezTo>
                    <a:pt x="204464" y="27262"/>
                    <a:pt x="158800" y="0"/>
                    <a:pt x="102232" y="0"/>
                  </a:cubicBezTo>
                  <a:cubicBezTo>
                    <a:pt x="45664" y="0"/>
                    <a:pt x="0" y="27262"/>
                    <a:pt x="0" y="272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1" name="Google Shape;571;p33"/>
            <p:cNvSpPr/>
            <p:nvPr/>
          </p:nvSpPr>
          <p:spPr>
            <a:xfrm>
              <a:off x="3104871" y="1527095"/>
              <a:ext cx="204464" cy="313511"/>
            </a:xfrm>
            <a:custGeom>
              <a:avLst/>
              <a:gdLst/>
              <a:ahLst/>
              <a:cxnLst/>
              <a:rect l="l" t="t" r="r" b="b"/>
              <a:pathLst>
                <a:path w="204464" h="313511" extrusionOk="0">
                  <a:moveTo>
                    <a:pt x="102232" y="0"/>
                  </a:moveTo>
                  <a:cubicBezTo>
                    <a:pt x="45664" y="0"/>
                    <a:pt x="0" y="27262"/>
                    <a:pt x="0" y="27262"/>
                  </a:cubicBezTo>
                  <a:lnTo>
                    <a:pt x="0" y="313512"/>
                  </a:lnTo>
                  <a:cubicBezTo>
                    <a:pt x="0" y="313512"/>
                    <a:pt x="45664" y="286250"/>
                    <a:pt x="102232" y="286250"/>
                  </a:cubicBezTo>
                  <a:cubicBezTo>
                    <a:pt x="158800" y="286250"/>
                    <a:pt x="204464" y="313512"/>
                    <a:pt x="204464" y="313512"/>
                  </a:cubicBezTo>
                  <a:lnTo>
                    <a:pt x="204464" y="27262"/>
                  </a:lnTo>
                  <a:cubicBezTo>
                    <a:pt x="204464" y="27262"/>
                    <a:pt x="158800" y="0"/>
                    <a:pt x="10223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72" name="Google Shape;572;p33"/>
          <p:cNvSpPr/>
          <p:nvPr/>
        </p:nvSpPr>
        <p:spPr>
          <a:xfrm>
            <a:off x="4723442" y="2149773"/>
            <a:ext cx="439536" cy="578169"/>
          </a:xfrm>
          <a:custGeom>
            <a:avLst/>
            <a:gdLst/>
            <a:ahLst/>
            <a:cxnLst/>
            <a:rect l="l" t="t" r="r" b="b"/>
            <a:pathLst>
              <a:path w="344734" h="393982" extrusionOk="0">
                <a:moveTo>
                  <a:pt x="313954" y="73872"/>
                </a:moveTo>
                <a:lnTo>
                  <a:pt x="313954" y="0"/>
                </a:lnTo>
                <a:lnTo>
                  <a:pt x="55404" y="0"/>
                </a:lnTo>
                <a:cubicBezTo>
                  <a:pt x="24624" y="0"/>
                  <a:pt x="0" y="24624"/>
                  <a:pt x="0" y="55404"/>
                </a:cubicBezTo>
                <a:lnTo>
                  <a:pt x="0" y="73872"/>
                </a:lnTo>
                <a:lnTo>
                  <a:pt x="0" y="338578"/>
                </a:lnTo>
                <a:cubicBezTo>
                  <a:pt x="0" y="369358"/>
                  <a:pt x="24624" y="393982"/>
                  <a:pt x="55404" y="393982"/>
                </a:cubicBezTo>
                <a:lnTo>
                  <a:pt x="344734" y="393982"/>
                </a:lnTo>
                <a:lnTo>
                  <a:pt x="344734" y="73872"/>
                </a:lnTo>
                <a:lnTo>
                  <a:pt x="313954" y="73872"/>
                </a:lnTo>
                <a:close/>
                <a:moveTo>
                  <a:pt x="36936" y="55404"/>
                </a:moveTo>
                <a:cubicBezTo>
                  <a:pt x="36936" y="44939"/>
                  <a:pt x="44939" y="36936"/>
                  <a:pt x="55404" y="36936"/>
                </a:cubicBezTo>
                <a:lnTo>
                  <a:pt x="277019" y="36936"/>
                </a:lnTo>
                <a:lnTo>
                  <a:pt x="277019" y="73872"/>
                </a:lnTo>
                <a:lnTo>
                  <a:pt x="55404" y="73872"/>
                </a:lnTo>
                <a:cubicBezTo>
                  <a:pt x="44939" y="73872"/>
                  <a:pt x="36936" y="65869"/>
                  <a:pt x="36936" y="55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73" name="Google Shape;573;p33"/>
          <p:cNvGrpSpPr/>
          <p:nvPr/>
        </p:nvGrpSpPr>
        <p:grpSpPr>
          <a:xfrm>
            <a:off x="5463482" y="2149823"/>
            <a:ext cx="502327" cy="559794"/>
            <a:chOff x="4097306" y="1465755"/>
            <a:chExt cx="393982" cy="381669"/>
          </a:xfrm>
        </p:grpSpPr>
        <p:sp>
          <p:nvSpPr>
            <p:cNvPr id="574" name="Google Shape;574;p33"/>
            <p:cNvSpPr/>
            <p:nvPr/>
          </p:nvSpPr>
          <p:spPr>
            <a:xfrm>
              <a:off x="4097306" y="1465755"/>
              <a:ext cx="393982" cy="129275"/>
            </a:xfrm>
            <a:custGeom>
              <a:avLst/>
              <a:gdLst/>
              <a:ahLst/>
              <a:cxnLst/>
              <a:rect l="l" t="t" r="r" b="b"/>
              <a:pathLst>
                <a:path w="393982" h="129275" extrusionOk="0">
                  <a:moveTo>
                    <a:pt x="196991" y="0"/>
                  </a:moveTo>
                  <a:lnTo>
                    <a:pt x="0" y="61560"/>
                  </a:lnTo>
                  <a:lnTo>
                    <a:pt x="196991" y="129275"/>
                  </a:lnTo>
                  <a:lnTo>
                    <a:pt x="393982" y="615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5" name="Google Shape;575;p33"/>
            <p:cNvSpPr/>
            <p:nvPr/>
          </p:nvSpPr>
          <p:spPr>
            <a:xfrm>
              <a:off x="4097306" y="1558094"/>
              <a:ext cx="178523" cy="289330"/>
            </a:xfrm>
            <a:custGeom>
              <a:avLst/>
              <a:gdLst/>
              <a:ahLst/>
              <a:cxnLst/>
              <a:rect l="l" t="t" r="r" b="b"/>
              <a:pathLst>
                <a:path w="178523" h="289330" extrusionOk="0">
                  <a:moveTo>
                    <a:pt x="0" y="215459"/>
                  </a:moveTo>
                  <a:lnTo>
                    <a:pt x="178523" y="289331"/>
                  </a:lnTo>
                  <a:lnTo>
                    <a:pt x="178523" y="67716"/>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6" name="Google Shape;576;p33"/>
            <p:cNvSpPr/>
            <p:nvPr/>
          </p:nvSpPr>
          <p:spPr>
            <a:xfrm>
              <a:off x="4312764" y="1558094"/>
              <a:ext cx="178523" cy="289330"/>
            </a:xfrm>
            <a:custGeom>
              <a:avLst/>
              <a:gdLst/>
              <a:ahLst/>
              <a:cxnLst/>
              <a:rect l="l" t="t" r="r" b="b"/>
              <a:pathLst>
                <a:path w="178523" h="289330" extrusionOk="0">
                  <a:moveTo>
                    <a:pt x="0" y="289331"/>
                  </a:moveTo>
                  <a:lnTo>
                    <a:pt x="178523" y="215459"/>
                  </a:lnTo>
                  <a:lnTo>
                    <a:pt x="178523" y="0"/>
                  </a:lnTo>
                  <a:lnTo>
                    <a:pt x="0" y="677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77" name="Google Shape;577;p33"/>
          <p:cNvGrpSpPr/>
          <p:nvPr/>
        </p:nvGrpSpPr>
        <p:grpSpPr>
          <a:xfrm>
            <a:off x="6356014" y="2149821"/>
            <a:ext cx="188372" cy="577852"/>
            <a:chOff x="4797331" y="1465754"/>
            <a:chExt cx="147743" cy="393981"/>
          </a:xfrm>
        </p:grpSpPr>
        <p:sp>
          <p:nvSpPr>
            <p:cNvPr id="578" name="Google Shape;578;p33"/>
            <p:cNvSpPr/>
            <p:nvPr/>
          </p:nvSpPr>
          <p:spPr>
            <a:xfrm>
              <a:off x="4837345" y="1465754"/>
              <a:ext cx="67715" cy="43707"/>
            </a:xfrm>
            <a:custGeom>
              <a:avLst/>
              <a:gdLst/>
              <a:ahLst/>
              <a:cxnLst/>
              <a:rect l="l" t="t" r="r" b="b"/>
              <a:pathLst>
                <a:path w="67715" h="43707" extrusionOk="0">
                  <a:moveTo>
                    <a:pt x="3078" y="43092"/>
                  </a:moveTo>
                  <a:lnTo>
                    <a:pt x="64638" y="43092"/>
                  </a:lnTo>
                  <a:cubicBezTo>
                    <a:pt x="65869" y="43092"/>
                    <a:pt x="66484" y="43092"/>
                    <a:pt x="67716" y="43707"/>
                  </a:cubicBezTo>
                  <a:lnTo>
                    <a:pt x="67716" y="0"/>
                  </a:lnTo>
                  <a:lnTo>
                    <a:pt x="0" y="0"/>
                  </a:lnTo>
                  <a:lnTo>
                    <a:pt x="0" y="43707"/>
                  </a:lnTo>
                  <a:cubicBezTo>
                    <a:pt x="1231" y="43092"/>
                    <a:pt x="1847" y="43092"/>
                    <a:pt x="3078" y="43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79" name="Google Shape;579;p33"/>
            <p:cNvSpPr/>
            <p:nvPr/>
          </p:nvSpPr>
          <p:spPr>
            <a:xfrm>
              <a:off x="4797331" y="1532854"/>
              <a:ext cx="147743" cy="326881"/>
            </a:xfrm>
            <a:custGeom>
              <a:avLst/>
              <a:gdLst/>
              <a:ahLst/>
              <a:cxnLst/>
              <a:rect l="l" t="t" r="r" b="b"/>
              <a:pathLst>
                <a:path w="147743" h="326881" extrusionOk="0">
                  <a:moveTo>
                    <a:pt x="132969" y="84952"/>
                  </a:moveTo>
                  <a:cubicBezTo>
                    <a:pt x="117579" y="66484"/>
                    <a:pt x="107729" y="43707"/>
                    <a:pt x="107729" y="20315"/>
                  </a:cubicBezTo>
                  <a:lnTo>
                    <a:pt x="107729" y="616"/>
                  </a:lnTo>
                  <a:cubicBezTo>
                    <a:pt x="106498" y="616"/>
                    <a:pt x="105883" y="616"/>
                    <a:pt x="104651" y="616"/>
                  </a:cubicBezTo>
                  <a:lnTo>
                    <a:pt x="43092" y="616"/>
                  </a:lnTo>
                  <a:cubicBezTo>
                    <a:pt x="41861" y="616"/>
                    <a:pt x="41245" y="616"/>
                    <a:pt x="40014" y="0"/>
                  </a:cubicBezTo>
                  <a:lnTo>
                    <a:pt x="40014" y="25855"/>
                  </a:lnTo>
                  <a:cubicBezTo>
                    <a:pt x="40014" y="48017"/>
                    <a:pt x="30780" y="68331"/>
                    <a:pt x="16621" y="85568"/>
                  </a:cubicBezTo>
                  <a:cubicBezTo>
                    <a:pt x="6156" y="97264"/>
                    <a:pt x="0" y="113885"/>
                    <a:pt x="0" y="128660"/>
                  </a:cubicBezTo>
                  <a:lnTo>
                    <a:pt x="0" y="308414"/>
                  </a:lnTo>
                  <a:cubicBezTo>
                    <a:pt x="0" y="318879"/>
                    <a:pt x="8618" y="326882"/>
                    <a:pt x="19084" y="326882"/>
                  </a:cubicBezTo>
                  <a:lnTo>
                    <a:pt x="128660" y="326882"/>
                  </a:lnTo>
                  <a:cubicBezTo>
                    <a:pt x="139125" y="326882"/>
                    <a:pt x="147743" y="318264"/>
                    <a:pt x="147743" y="308414"/>
                  </a:cubicBezTo>
                  <a:lnTo>
                    <a:pt x="147743" y="128660"/>
                  </a:lnTo>
                  <a:cubicBezTo>
                    <a:pt x="147743" y="113270"/>
                    <a:pt x="142818" y="96033"/>
                    <a:pt x="132969" y="84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80" name="Google Shape;580;p33"/>
          <p:cNvSpPr/>
          <p:nvPr/>
        </p:nvSpPr>
        <p:spPr>
          <a:xfrm>
            <a:off x="6988406" y="2149771"/>
            <a:ext cx="501545" cy="578169"/>
          </a:xfrm>
          <a:custGeom>
            <a:avLst/>
            <a:gdLst/>
            <a:ahLst/>
            <a:cxnLst/>
            <a:rect l="l" t="t" r="r" b="b"/>
            <a:pathLst>
              <a:path w="393369" h="393982" extrusionOk="0">
                <a:moveTo>
                  <a:pt x="196991" y="0"/>
                </a:moveTo>
                <a:cubicBezTo>
                  <a:pt x="88646" y="0"/>
                  <a:pt x="0" y="57866"/>
                  <a:pt x="0" y="129275"/>
                </a:cubicBezTo>
                <a:cubicBezTo>
                  <a:pt x="0" y="156977"/>
                  <a:pt x="12928" y="182832"/>
                  <a:pt x="36936" y="204994"/>
                </a:cubicBezTo>
                <a:lnTo>
                  <a:pt x="36936" y="352737"/>
                </a:lnTo>
                <a:cubicBezTo>
                  <a:pt x="36936" y="375514"/>
                  <a:pt x="55404" y="393982"/>
                  <a:pt x="78181" y="393982"/>
                </a:cubicBezTo>
                <a:lnTo>
                  <a:pt x="315186" y="393982"/>
                </a:lnTo>
                <a:cubicBezTo>
                  <a:pt x="337963" y="393982"/>
                  <a:pt x="356431" y="375514"/>
                  <a:pt x="356431" y="352737"/>
                </a:cubicBezTo>
                <a:lnTo>
                  <a:pt x="356431" y="204994"/>
                </a:lnTo>
                <a:cubicBezTo>
                  <a:pt x="380439" y="182832"/>
                  <a:pt x="393366" y="156977"/>
                  <a:pt x="393366" y="129275"/>
                </a:cubicBezTo>
                <a:cubicBezTo>
                  <a:pt x="393982" y="57866"/>
                  <a:pt x="305336" y="0"/>
                  <a:pt x="19699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581" name="Google Shape;581;p33"/>
          <p:cNvGrpSpPr/>
          <p:nvPr/>
        </p:nvGrpSpPr>
        <p:grpSpPr>
          <a:xfrm>
            <a:off x="7714708" y="2087913"/>
            <a:ext cx="538763" cy="639758"/>
            <a:chOff x="5862973" y="1423545"/>
            <a:chExt cx="422559" cy="436189"/>
          </a:xfrm>
        </p:grpSpPr>
        <p:sp>
          <p:nvSpPr>
            <p:cNvPr id="582" name="Google Shape;582;p33"/>
            <p:cNvSpPr/>
            <p:nvPr/>
          </p:nvSpPr>
          <p:spPr>
            <a:xfrm>
              <a:off x="6012913" y="1777949"/>
              <a:ext cx="122678" cy="27261"/>
            </a:xfrm>
            <a:custGeom>
              <a:avLst/>
              <a:gdLst/>
              <a:ahLst/>
              <a:cxnLst/>
              <a:rect l="l" t="t" r="r" b="b"/>
              <a:pathLst>
                <a:path w="122678" h="27261" extrusionOk="0">
                  <a:moveTo>
                    <a:pt x="13631" y="27262"/>
                  </a:moveTo>
                  <a:lnTo>
                    <a:pt x="109048" y="27262"/>
                  </a:lnTo>
                  <a:cubicBezTo>
                    <a:pt x="116545" y="27262"/>
                    <a:pt x="122678" y="21128"/>
                    <a:pt x="122678" y="13631"/>
                  </a:cubicBezTo>
                  <a:lnTo>
                    <a:pt x="122678" y="13631"/>
                  </a:lnTo>
                  <a:cubicBezTo>
                    <a:pt x="122678" y="6134"/>
                    <a:pt x="116545" y="0"/>
                    <a:pt x="109048" y="0"/>
                  </a:cubicBezTo>
                  <a:lnTo>
                    <a:pt x="13631" y="0"/>
                  </a:lnTo>
                  <a:cubicBezTo>
                    <a:pt x="6134" y="0"/>
                    <a:pt x="0" y="6134"/>
                    <a:pt x="0" y="13631"/>
                  </a:cubicBezTo>
                  <a:lnTo>
                    <a:pt x="0" y="13631"/>
                  </a:lnTo>
                  <a:cubicBezTo>
                    <a:pt x="0" y="21128"/>
                    <a:pt x="6134" y="27262"/>
                    <a:pt x="13631" y="272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3" name="Google Shape;583;p33"/>
            <p:cNvSpPr/>
            <p:nvPr/>
          </p:nvSpPr>
          <p:spPr>
            <a:xfrm>
              <a:off x="6033360" y="1818842"/>
              <a:ext cx="81785" cy="40892"/>
            </a:xfrm>
            <a:custGeom>
              <a:avLst/>
              <a:gdLst/>
              <a:ahLst/>
              <a:cxnLst/>
              <a:rect l="l" t="t" r="r" b="b"/>
              <a:pathLst>
                <a:path w="81785" h="40892" extrusionOk="0">
                  <a:moveTo>
                    <a:pt x="40211" y="40893"/>
                  </a:moveTo>
                  <a:cubicBezTo>
                    <a:pt x="62021" y="40893"/>
                    <a:pt x="81786" y="22491"/>
                    <a:pt x="81786" y="0"/>
                  </a:cubicBezTo>
                  <a:lnTo>
                    <a:pt x="0" y="0"/>
                  </a:lnTo>
                  <a:cubicBezTo>
                    <a:pt x="0" y="22491"/>
                    <a:pt x="17720" y="40893"/>
                    <a:pt x="40211" y="408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4" name="Google Shape;584;p33"/>
            <p:cNvSpPr/>
            <p:nvPr/>
          </p:nvSpPr>
          <p:spPr>
            <a:xfrm>
              <a:off x="6060622" y="1423545"/>
              <a:ext cx="27261" cy="54523"/>
            </a:xfrm>
            <a:custGeom>
              <a:avLst/>
              <a:gdLst/>
              <a:ahLst/>
              <a:cxnLst/>
              <a:rect l="l" t="t" r="r" b="b"/>
              <a:pathLst>
                <a:path w="27261" h="54523" extrusionOk="0">
                  <a:moveTo>
                    <a:pt x="0" y="0"/>
                  </a:moveTo>
                  <a:lnTo>
                    <a:pt x="27262" y="0"/>
                  </a:lnTo>
                  <a:lnTo>
                    <a:pt x="27262" y="54524"/>
                  </a:lnTo>
                  <a:lnTo>
                    <a:pt x="0" y="5452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5" name="Google Shape;585;p33"/>
            <p:cNvSpPr/>
            <p:nvPr/>
          </p:nvSpPr>
          <p:spPr>
            <a:xfrm>
              <a:off x="6224193" y="1628009"/>
              <a:ext cx="61339" cy="27261"/>
            </a:xfrm>
            <a:custGeom>
              <a:avLst/>
              <a:gdLst/>
              <a:ahLst/>
              <a:cxnLst/>
              <a:rect l="l" t="t" r="r" b="b"/>
              <a:pathLst>
                <a:path w="61339" h="27261" extrusionOk="0">
                  <a:moveTo>
                    <a:pt x="0" y="0"/>
                  </a:moveTo>
                  <a:lnTo>
                    <a:pt x="61339" y="0"/>
                  </a:lnTo>
                  <a:lnTo>
                    <a:pt x="61339" y="27262"/>
                  </a:lnTo>
                  <a:lnTo>
                    <a:pt x="0" y="272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6" name="Google Shape;586;p33"/>
            <p:cNvSpPr/>
            <p:nvPr/>
          </p:nvSpPr>
          <p:spPr>
            <a:xfrm rot="-1782558">
              <a:off x="6202926" y="1535249"/>
              <a:ext cx="66706" cy="27227"/>
            </a:xfrm>
            <a:custGeom>
              <a:avLst/>
              <a:gdLst/>
              <a:ahLst/>
              <a:cxnLst/>
              <a:rect l="l" t="t" r="r" b="b"/>
              <a:pathLst>
                <a:path w="66787" h="27260" extrusionOk="0">
                  <a:moveTo>
                    <a:pt x="0" y="0"/>
                  </a:moveTo>
                  <a:lnTo>
                    <a:pt x="66788" y="0"/>
                  </a:lnTo>
                  <a:lnTo>
                    <a:pt x="66788" y="27260"/>
                  </a:lnTo>
                  <a:lnTo>
                    <a:pt x="0" y="272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7" name="Google Shape;587;p33"/>
            <p:cNvSpPr/>
            <p:nvPr/>
          </p:nvSpPr>
          <p:spPr>
            <a:xfrm rot="-9110095">
              <a:off x="6149240" y="1443048"/>
              <a:ext cx="27290" cy="64814"/>
            </a:xfrm>
            <a:custGeom>
              <a:avLst/>
              <a:gdLst/>
              <a:ahLst/>
              <a:cxnLst/>
              <a:rect l="l" t="t" r="r" b="b"/>
              <a:pathLst>
                <a:path w="27262" h="64747" extrusionOk="0">
                  <a:moveTo>
                    <a:pt x="0" y="0"/>
                  </a:moveTo>
                  <a:lnTo>
                    <a:pt x="27262" y="0"/>
                  </a:lnTo>
                  <a:lnTo>
                    <a:pt x="27262" y="64748"/>
                  </a:lnTo>
                  <a:lnTo>
                    <a:pt x="0" y="6474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8" name="Google Shape;588;p33"/>
            <p:cNvSpPr/>
            <p:nvPr/>
          </p:nvSpPr>
          <p:spPr>
            <a:xfrm>
              <a:off x="5862973" y="1628009"/>
              <a:ext cx="61339" cy="27261"/>
            </a:xfrm>
            <a:custGeom>
              <a:avLst/>
              <a:gdLst/>
              <a:ahLst/>
              <a:cxnLst/>
              <a:rect l="l" t="t" r="r" b="b"/>
              <a:pathLst>
                <a:path w="61339" h="27261" extrusionOk="0">
                  <a:moveTo>
                    <a:pt x="0" y="0"/>
                  </a:moveTo>
                  <a:lnTo>
                    <a:pt x="61339" y="0"/>
                  </a:lnTo>
                  <a:lnTo>
                    <a:pt x="61339" y="27262"/>
                  </a:lnTo>
                  <a:lnTo>
                    <a:pt x="0" y="272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89" name="Google Shape;589;p33"/>
            <p:cNvSpPr/>
            <p:nvPr/>
          </p:nvSpPr>
          <p:spPr>
            <a:xfrm rot="-9017442">
              <a:off x="5878563" y="1535501"/>
              <a:ext cx="66706" cy="27227"/>
            </a:xfrm>
            <a:custGeom>
              <a:avLst/>
              <a:gdLst/>
              <a:ahLst/>
              <a:cxnLst/>
              <a:rect l="l" t="t" r="r" b="b"/>
              <a:pathLst>
                <a:path w="66787" h="27260" extrusionOk="0">
                  <a:moveTo>
                    <a:pt x="0" y="0"/>
                  </a:moveTo>
                  <a:lnTo>
                    <a:pt x="66788" y="0"/>
                  </a:lnTo>
                  <a:lnTo>
                    <a:pt x="66788" y="27260"/>
                  </a:lnTo>
                  <a:lnTo>
                    <a:pt x="0" y="272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0" name="Google Shape;590;p33"/>
            <p:cNvSpPr/>
            <p:nvPr/>
          </p:nvSpPr>
          <p:spPr>
            <a:xfrm rot="3710095">
              <a:off x="5953183" y="1461902"/>
              <a:ext cx="64811" cy="27288"/>
            </a:xfrm>
            <a:custGeom>
              <a:avLst/>
              <a:gdLst/>
              <a:ahLst/>
              <a:cxnLst/>
              <a:rect l="l" t="t" r="r" b="b"/>
              <a:pathLst>
                <a:path w="64744" h="27260" extrusionOk="0">
                  <a:moveTo>
                    <a:pt x="0" y="0"/>
                  </a:moveTo>
                  <a:lnTo>
                    <a:pt x="64745" y="0"/>
                  </a:lnTo>
                  <a:lnTo>
                    <a:pt x="64745" y="27261"/>
                  </a:lnTo>
                  <a:lnTo>
                    <a:pt x="0" y="2726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1" name="Google Shape;591;p33"/>
            <p:cNvSpPr/>
            <p:nvPr/>
          </p:nvSpPr>
          <p:spPr>
            <a:xfrm>
              <a:off x="5958390" y="1518961"/>
              <a:ext cx="231725" cy="245356"/>
            </a:xfrm>
            <a:custGeom>
              <a:avLst/>
              <a:gdLst/>
              <a:ahLst/>
              <a:cxnLst/>
              <a:rect l="l" t="t" r="r" b="b"/>
              <a:pathLst>
                <a:path w="231725" h="245356" extrusionOk="0">
                  <a:moveTo>
                    <a:pt x="115863" y="0"/>
                  </a:moveTo>
                  <a:cubicBezTo>
                    <a:pt x="51798" y="0"/>
                    <a:pt x="0" y="52479"/>
                    <a:pt x="0" y="117226"/>
                  </a:cubicBezTo>
                  <a:cubicBezTo>
                    <a:pt x="0" y="151303"/>
                    <a:pt x="13631" y="180610"/>
                    <a:pt x="36804" y="201738"/>
                  </a:cubicBezTo>
                  <a:cubicBezTo>
                    <a:pt x="49071" y="212643"/>
                    <a:pt x="55205" y="229000"/>
                    <a:pt x="55205" y="245357"/>
                  </a:cubicBezTo>
                  <a:lnTo>
                    <a:pt x="102232" y="245357"/>
                  </a:lnTo>
                  <a:lnTo>
                    <a:pt x="102232" y="202419"/>
                  </a:lnTo>
                  <a:cubicBezTo>
                    <a:pt x="85875" y="198330"/>
                    <a:pt x="73607" y="187425"/>
                    <a:pt x="69518" y="173113"/>
                  </a:cubicBezTo>
                  <a:lnTo>
                    <a:pt x="96098" y="165616"/>
                  </a:lnTo>
                  <a:cubicBezTo>
                    <a:pt x="97461" y="171068"/>
                    <a:pt x="104958" y="177202"/>
                    <a:pt x="116545" y="177202"/>
                  </a:cubicBezTo>
                  <a:cubicBezTo>
                    <a:pt x="127449" y="177202"/>
                    <a:pt x="136991" y="171068"/>
                    <a:pt x="136991" y="163571"/>
                  </a:cubicBezTo>
                  <a:cubicBezTo>
                    <a:pt x="136991" y="158800"/>
                    <a:pt x="126768" y="153348"/>
                    <a:pt x="111092" y="149940"/>
                  </a:cubicBezTo>
                  <a:cubicBezTo>
                    <a:pt x="82467" y="143125"/>
                    <a:pt x="68155" y="129494"/>
                    <a:pt x="68155" y="109048"/>
                  </a:cubicBezTo>
                  <a:cubicBezTo>
                    <a:pt x="68155" y="90646"/>
                    <a:pt x="82467" y="74970"/>
                    <a:pt x="102232" y="70199"/>
                  </a:cubicBezTo>
                  <a:lnTo>
                    <a:pt x="102232" y="54524"/>
                  </a:lnTo>
                  <a:lnTo>
                    <a:pt x="129494" y="54524"/>
                  </a:lnTo>
                  <a:lnTo>
                    <a:pt x="129494" y="70199"/>
                  </a:lnTo>
                  <a:cubicBezTo>
                    <a:pt x="145851" y="74289"/>
                    <a:pt x="158119" y="85193"/>
                    <a:pt x="162208" y="99506"/>
                  </a:cubicBezTo>
                  <a:lnTo>
                    <a:pt x="136309" y="107003"/>
                  </a:lnTo>
                  <a:cubicBezTo>
                    <a:pt x="134946" y="101550"/>
                    <a:pt x="127449" y="95417"/>
                    <a:pt x="115863" y="95417"/>
                  </a:cubicBezTo>
                  <a:cubicBezTo>
                    <a:pt x="104958" y="95417"/>
                    <a:pt x="95417" y="101550"/>
                    <a:pt x="95417" y="109048"/>
                  </a:cubicBezTo>
                  <a:cubicBezTo>
                    <a:pt x="95417" y="111774"/>
                    <a:pt x="95417" y="118589"/>
                    <a:pt x="116545" y="122678"/>
                  </a:cubicBezTo>
                  <a:cubicBezTo>
                    <a:pt x="147896" y="129494"/>
                    <a:pt x="163571" y="143125"/>
                    <a:pt x="163571" y="163571"/>
                  </a:cubicBezTo>
                  <a:cubicBezTo>
                    <a:pt x="163571" y="181973"/>
                    <a:pt x="149259" y="197649"/>
                    <a:pt x="129494" y="202419"/>
                  </a:cubicBezTo>
                  <a:lnTo>
                    <a:pt x="129494" y="245357"/>
                  </a:lnTo>
                  <a:lnTo>
                    <a:pt x="176521" y="245357"/>
                  </a:lnTo>
                  <a:cubicBezTo>
                    <a:pt x="176521" y="229000"/>
                    <a:pt x="182655" y="213324"/>
                    <a:pt x="194922" y="201738"/>
                  </a:cubicBezTo>
                  <a:cubicBezTo>
                    <a:pt x="218095" y="180610"/>
                    <a:pt x="231726" y="151303"/>
                    <a:pt x="231726" y="117226"/>
                  </a:cubicBezTo>
                  <a:cubicBezTo>
                    <a:pt x="231726" y="52479"/>
                    <a:pt x="179928" y="0"/>
                    <a:pt x="11586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92" name="Google Shape;592;p33"/>
          <p:cNvGrpSpPr/>
          <p:nvPr/>
        </p:nvGrpSpPr>
        <p:grpSpPr>
          <a:xfrm>
            <a:off x="8581724" y="2149818"/>
            <a:ext cx="329651" cy="577852"/>
            <a:chOff x="6542986" y="1465752"/>
            <a:chExt cx="258550" cy="393981"/>
          </a:xfrm>
        </p:grpSpPr>
        <p:sp>
          <p:nvSpPr>
            <p:cNvPr id="593" name="Google Shape;593;p33"/>
            <p:cNvSpPr/>
            <p:nvPr/>
          </p:nvSpPr>
          <p:spPr>
            <a:xfrm>
              <a:off x="6604546" y="1785862"/>
              <a:ext cx="135431" cy="18467"/>
            </a:xfrm>
            <a:custGeom>
              <a:avLst/>
              <a:gdLst/>
              <a:ahLst/>
              <a:cxnLst/>
              <a:rect l="l" t="t" r="r" b="b"/>
              <a:pathLst>
                <a:path w="135431" h="18467" extrusionOk="0">
                  <a:moveTo>
                    <a:pt x="0" y="0"/>
                  </a:moveTo>
                  <a:lnTo>
                    <a:pt x="135431" y="0"/>
                  </a:lnTo>
                  <a:lnTo>
                    <a:pt x="135431" y="18468"/>
                  </a:lnTo>
                  <a:lnTo>
                    <a:pt x="0" y="184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4" name="Google Shape;594;p33"/>
            <p:cNvSpPr/>
            <p:nvPr/>
          </p:nvSpPr>
          <p:spPr>
            <a:xfrm>
              <a:off x="6604546" y="1755082"/>
              <a:ext cx="135431" cy="18467"/>
            </a:xfrm>
            <a:custGeom>
              <a:avLst/>
              <a:gdLst/>
              <a:ahLst/>
              <a:cxnLst/>
              <a:rect l="l" t="t" r="r" b="b"/>
              <a:pathLst>
                <a:path w="135431" h="18467" extrusionOk="0">
                  <a:moveTo>
                    <a:pt x="0" y="0"/>
                  </a:moveTo>
                  <a:lnTo>
                    <a:pt x="135431" y="0"/>
                  </a:lnTo>
                  <a:lnTo>
                    <a:pt x="135431" y="18468"/>
                  </a:lnTo>
                  <a:lnTo>
                    <a:pt x="0" y="184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5" name="Google Shape;595;p33"/>
            <p:cNvSpPr/>
            <p:nvPr/>
          </p:nvSpPr>
          <p:spPr>
            <a:xfrm>
              <a:off x="6629170" y="1816642"/>
              <a:ext cx="86183" cy="43091"/>
            </a:xfrm>
            <a:custGeom>
              <a:avLst/>
              <a:gdLst/>
              <a:ahLst/>
              <a:cxnLst/>
              <a:rect l="l" t="t" r="r" b="b"/>
              <a:pathLst>
                <a:path w="86183" h="43091" extrusionOk="0">
                  <a:moveTo>
                    <a:pt x="43092" y="43092"/>
                  </a:moveTo>
                  <a:cubicBezTo>
                    <a:pt x="67100" y="43092"/>
                    <a:pt x="86184" y="24008"/>
                    <a:pt x="86184" y="0"/>
                  </a:cubicBezTo>
                  <a:lnTo>
                    <a:pt x="0" y="0"/>
                  </a:lnTo>
                  <a:cubicBezTo>
                    <a:pt x="0" y="24008"/>
                    <a:pt x="19084" y="43092"/>
                    <a:pt x="43092" y="43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6" name="Google Shape;596;p33"/>
            <p:cNvSpPr/>
            <p:nvPr/>
          </p:nvSpPr>
          <p:spPr>
            <a:xfrm>
              <a:off x="6542986" y="1465752"/>
              <a:ext cx="258550" cy="277018"/>
            </a:xfrm>
            <a:custGeom>
              <a:avLst/>
              <a:gdLst/>
              <a:ahLst/>
              <a:cxnLst/>
              <a:rect l="l" t="t" r="r" b="b"/>
              <a:pathLst>
                <a:path w="258550" h="277018" extrusionOk="0">
                  <a:moveTo>
                    <a:pt x="129275" y="0"/>
                  </a:moveTo>
                  <a:cubicBezTo>
                    <a:pt x="57866" y="0"/>
                    <a:pt x="0" y="57866"/>
                    <a:pt x="0" y="129275"/>
                  </a:cubicBezTo>
                  <a:cubicBezTo>
                    <a:pt x="0" y="176061"/>
                    <a:pt x="24624" y="217306"/>
                    <a:pt x="61560" y="240083"/>
                  </a:cubicBezTo>
                  <a:lnTo>
                    <a:pt x="61560" y="277019"/>
                  </a:lnTo>
                  <a:lnTo>
                    <a:pt x="116963" y="277019"/>
                  </a:lnTo>
                  <a:lnTo>
                    <a:pt x="116963" y="184679"/>
                  </a:lnTo>
                  <a:lnTo>
                    <a:pt x="98496" y="166211"/>
                  </a:lnTo>
                  <a:lnTo>
                    <a:pt x="80028" y="184679"/>
                  </a:lnTo>
                  <a:lnTo>
                    <a:pt x="61560" y="166211"/>
                  </a:lnTo>
                  <a:lnTo>
                    <a:pt x="98496" y="129275"/>
                  </a:lnTo>
                  <a:lnTo>
                    <a:pt x="129275" y="160055"/>
                  </a:lnTo>
                  <a:lnTo>
                    <a:pt x="160055" y="129275"/>
                  </a:lnTo>
                  <a:lnTo>
                    <a:pt x="196991" y="166211"/>
                  </a:lnTo>
                  <a:lnTo>
                    <a:pt x="178523" y="184679"/>
                  </a:lnTo>
                  <a:lnTo>
                    <a:pt x="160055" y="166211"/>
                  </a:lnTo>
                  <a:lnTo>
                    <a:pt x="141587" y="184679"/>
                  </a:lnTo>
                  <a:lnTo>
                    <a:pt x="141587" y="277019"/>
                  </a:lnTo>
                  <a:lnTo>
                    <a:pt x="196991" y="277019"/>
                  </a:lnTo>
                  <a:lnTo>
                    <a:pt x="196991" y="240083"/>
                  </a:lnTo>
                  <a:cubicBezTo>
                    <a:pt x="233927" y="217306"/>
                    <a:pt x="258551" y="176061"/>
                    <a:pt x="258551" y="129275"/>
                  </a:cubicBezTo>
                  <a:cubicBezTo>
                    <a:pt x="258551" y="57866"/>
                    <a:pt x="200685" y="0"/>
                    <a:pt x="12927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597" name="Google Shape;597;p33"/>
          <p:cNvGrpSpPr/>
          <p:nvPr/>
        </p:nvGrpSpPr>
        <p:grpSpPr>
          <a:xfrm>
            <a:off x="9320821" y="2149818"/>
            <a:ext cx="466264" cy="536366"/>
            <a:chOff x="7122670" y="1465752"/>
            <a:chExt cx="365697" cy="365696"/>
          </a:xfrm>
        </p:grpSpPr>
        <p:sp>
          <p:nvSpPr>
            <p:cNvPr id="598" name="Google Shape;598;p33"/>
            <p:cNvSpPr/>
            <p:nvPr/>
          </p:nvSpPr>
          <p:spPr>
            <a:xfrm>
              <a:off x="7264707" y="1465752"/>
              <a:ext cx="223660" cy="223088"/>
            </a:xfrm>
            <a:custGeom>
              <a:avLst/>
              <a:gdLst/>
              <a:ahLst/>
              <a:cxnLst/>
              <a:rect l="l" t="t" r="r" b="b"/>
              <a:pathLst>
                <a:path w="223660" h="223088" extrusionOk="0">
                  <a:moveTo>
                    <a:pt x="223660" y="46873"/>
                  </a:moveTo>
                  <a:lnTo>
                    <a:pt x="185933" y="40014"/>
                  </a:lnTo>
                  <a:lnTo>
                    <a:pt x="176215" y="0"/>
                  </a:lnTo>
                  <a:lnTo>
                    <a:pt x="115051" y="62307"/>
                  </a:lnTo>
                  <a:lnTo>
                    <a:pt x="115051" y="89174"/>
                  </a:lnTo>
                  <a:lnTo>
                    <a:pt x="3585" y="201212"/>
                  </a:lnTo>
                  <a:cubicBezTo>
                    <a:pt x="-1560" y="206357"/>
                    <a:pt x="-988" y="214359"/>
                    <a:pt x="4156" y="218932"/>
                  </a:cubicBezTo>
                  <a:cubicBezTo>
                    <a:pt x="9301" y="224077"/>
                    <a:pt x="17304" y="224649"/>
                    <a:pt x="21877" y="219504"/>
                  </a:cubicBezTo>
                  <a:lnTo>
                    <a:pt x="134487" y="108609"/>
                  </a:lnTo>
                  <a:lnTo>
                    <a:pt x="160781" y="108609"/>
                  </a:lnTo>
                  <a:lnTo>
                    <a:pt x="223660" y="4687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99" name="Google Shape;599;p33"/>
            <p:cNvSpPr/>
            <p:nvPr/>
          </p:nvSpPr>
          <p:spPr>
            <a:xfrm>
              <a:off x="7122670" y="1522957"/>
              <a:ext cx="308778" cy="308491"/>
            </a:xfrm>
            <a:custGeom>
              <a:avLst/>
              <a:gdLst/>
              <a:ahLst/>
              <a:cxnLst/>
              <a:rect l="l" t="t" r="r" b="b"/>
              <a:pathLst>
                <a:path w="308778" h="308491" extrusionOk="0">
                  <a:moveTo>
                    <a:pt x="263376" y="263476"/>
                  </a:moveTo>
                  <a:cubicBezTo>
                    <a:pt x="203356" y="323497"/>
                    <a:pt x="105036" y="323497"/>
                    <a:pt x="45015" y="263476"/>
                  </a:cubicBezTo>
                  <a:cubicBezTo>
                    <a:pt x="-15005" y="203456"/>
                    <a:pt x="-15005" y="105136"/>
                    <a:pt x="45015" y="45116"/>
                  </a:cubicBezTo>
                  <a:cubicBezTo>
                    <a:pt x="98177" y="-8045"/>
                    <a:pt x="181062" y="-14333"/>
                    <a:pt x="241654" y="26824"/>
                  </a:cubicBezTo>
                  <a:lnTo>
                    <a:pt x="208500" y="59978"/>
                  </a:lnTo>
                  <a:cubicBezTo>
                    <a:pt x="166772" y="36541"/>
                    <a:pt x="113039" y="42258"/>
                    <a:pt x="77598" y="77698"/>
                  </a:cubicBezTo>
                  <a:cubicBezTo>
                    <a:pt x="35298" y="119999"/>
                    <a:pt x="35298" y="189165"/>
                    <a:pt x="77598" y="231465"/>
                  </a:cubicBezTo>
                  <a:cubicBezTo>
                    <a:pt x="119898" y="273766"/>
                    <a:pt x="189065" y="273766"/>
                    <a:pt x="231365" y="231465"/>
                  </a:cubicBezTo>
                  <a:cubicBezTo>
                    <a:pt x="266806" y="196025"/>
                    <a:pt x="272522" y="142292"/>
                    <a:pt x="249086" y="100563"/>
                  </a:cubicBezTo>
                  <a:lnTo>
                    <a:pt x="282240" y="67409"/>
                  </a:lnTo>
                  <a:cubicBezTo>
                    <a:pt x="322825" y="127430"/>
                    <a:pt x="317109" y="210315"/>
                    <a:pt x="263376" y="26347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0" name="Google Shape;600;p33"/>
            <p:cNvSpPr/>
            <p:nvPr/>
          </p:nvSpPr>
          <p:spPr>
            <a:xfrm>
              <a:off x="7190980" y="1591030"/>
              <a:ext cx="171788" cy="172109"/>
            </a:xfrm>
            <a:custGeom>
              <a:avLst/>
              <a:gdLst/>
              <a:ahLst/>
              <a:cxnLst/>
              <a:rect l="l" t="t" r="r" b="b"/>
              <a:pathLst>
                <a:path w="171788" h="172109" extrusionOk="0">
                  <a:moveTo>
                    <a:pt x="146479" y="146815"/>
                  </a:moveTo>
                  <a:cubicBezTo>
                    <a:pt x="112753" y="180541"/>
                    <a:pt x="58449" y="180541"/>
                    <a:pt x="25294" y="146815"/>
                  </a:cubicBezTo>
                  <a:cubicBezTo>
                    <a:pt x="-8431" y="113089"/>
                    <a:pt x="-8431" y="58785"/>
                    <a:pt x="25294" y="25059"/>
                  </a:cubicBezTo>
                  <a:cubicBezTo>
                    <a:pt x="52161" y="-1807"/>
                    <a:pt x="92175" y="-6952"/>
                    <a:pt x="124757" y="9053"/>
                  </a:cubicBezTo>
                  <a:lnTo>
                    <a:pt x="91031" y="42779"/>
                  </a:lnTo>
                  <a:cubicBezTo>
                    <a:pt x="78456" y="41636"/>
                    <a:pt x="65308" y="45637"/>
                    <a:pt x="56162" y="54783"/>
                  </a:cubicBezTo>
                  <a:cubicBezTo>
                    <a:pt x="39585" y="71361"/>
                    <a:pt x="39585" y="98799"/>
                    <a:pt x="56162" y="115376"/>
                  </a:cubicBezTo>
                  <a:cubicBezTo>
                    <a:pt x="72739" y="131953"/>
                    <a:pt x="100177" y="131953"/>
                    <a:pt x="116754" y="115376"/>
                  </a:cubicBezTo>
                  <a:cubicBezTo>
                    <a:pt x="126472" y="105658"/>
                    <a:pt x="130473" y="93082"/>
                    <a:pt x="128759" y="80507"/>
                  </a:cubicBezTo>
                  <a:lnTo>
                    <a:pt x="162484" y="46781"/>
                  </a:lnTo>
                  <a:cubicBezTo>
                    <a:pt x="179062" y="79363"/>
                    <a:pt x="173345" y="119949"/>
                    <a:pt x="146479" y="1468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01" name="Google Shape;601;p33"/>
          <p:cNvGrpSpPr/>
          <p:nvPr/>
        </p:nvGrpSpPr>
        <p:grpSpPr>
          <a:xfrm>
            <a:off x="10045538" y="2190062"/>
            <a:ext cx="451869" cy="432615"/>
            <a:chOff x="7691075" y="1493190"/>
            <a:chExt cx="354407" cy="294958"/>
          </a:xfrm>
        </p:grpSpPr>
        <p:sp>
          <p:nvSpPr>
            <p:cNvPr id="602" name="Google Shape;602;p33"/>
            <p:cNvSpPr/>
            <p:nvPr/>
          </p:nvSpPr>
          <p:spPr>
            <a:xfrm>
              <a:off x="7691075" y="1648672"/>
              <a:ext cx="354407" cy="62878"/>
            </a:xfrm>
            <a:custGeom>
              <a:avLst/>
              <a:gdLst/>
              <a:ahLst/>
              <a:cxnLst/>
              <a:rect l="l" t="t" r="r" b="b"/>
              <a:pathLst>
                <a:path w="354407" h="62878" extrusionOk="0">
                  <a:moveTo>
                    <a:pt x="332114" y="0"/>
                  </a:moveTo>
                  <a:lnTo>
                    <a:pt x="22293" y="0"/>
                  </a:lnTo>
                  <a:cubicBezTo>
                    <a:pt x="10289" y="0"/>
                    <a:pt x="0" y="9718"/>
                    <a:pt x="0" y="21722"/>
                  </a:cubicBezTo>
                  <a:lnTo>
                    <a:pt x="0" y="41157"/>
                  </a:lnTo>
                  <a:cubicBezTo>
                    <a:pt x="0" y="53161"/>
                    <a:pt x="10289" y="62879"/>
                    <a:pt x="22293" y="62879"/>
                  </a:cubicBezTo>
                  <a:lnTo>
                    <a:pt x="332114" y="62879"/>
                  </a:lnTo>
                  <a:cubicBezTo>
                    <a:pt x="344690" y="62879"/>
                    <a:pt x="354408" y="53161"/>
                    <a:pt x="354408" y="41157"/>
                  </a:cubicBezTo>
                  <a:lnTo>
                    <a:pt x="354408" y="21722"/>
                  </a:lnTo>
                  <a:cubicBezTo>
                    <a:pt x="354408" y="9718"/>
                    <a:pt x="344118" y="0"/>
                    <a:pt x="33211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3" name="Google Shape;603;p33"/>
            <p:cNvSpPr/>
            <p:nvPr/>
          </p:nvSpPr>
          <p:spPr>
            <a:xfrm>
              <a:off x="7715083" y="1728699"/>
              <a:ext cx="301818" cy="59449"/>
            </a:xfrm>
            <a:custGeom>
              <a:avLst/>
              <a:gdLst/>
              <a:ahLst/>
              <a:cxnLst/>
              <a:rect l="l" t="t" r="r" b="b"/>
              <a:pathLst>
                <a:path w="301818" h="59449" extrusionOk="0">
                  <a:moveTo>
                    <a:pt x="0" y="32011"/>
                  </a:moveTo>
                  <a:cubicBezTo>
                    <a:pt x="0" y="46873"/>
                    <a:pt x="12004" y="59449"/>
                    <a:pt x="27438" y="59449"/>
                  </a:cubicBezTo>
                  <a:lnTo>
                    <a:pt x="274380" y="59449"/>
                  </a:lnTo>
                  <a:cubicBezTo>
                    <a:pt x="289242" y="59449"/>
                    <a:pt x="301818" y="47445"/>
                    <a:pt x="301818" y="32011"/>
                  </a:cubicBezTo>
                  <a:lnTo>
                    <a:pt x="301818" y="0"/>
                  </a:lnTo>
                  <a:lnTo>
                    <a:pt x="0" y="0"/>
                  </a:lnTo>
                  <a:lnTo>
                    <a:pt x="0" y="3201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4" name="Google Shape;604;p33"/>
            <p:cNvSpPr/>
            <p:nvPr/>
          </p:nvSpPr>
          <p:spPr>
            <a:xfrm>
              <a:off x="7716798" y="1493190"/>
              <a:ext cx="301246" cy="138333"/>
            </a:xfrm>
            <a:custGeom>
              <a:avLst/>
              <a:gdLst/>
              <a:ahLst/>
              <a:cxnLst/>
              <a:rect l="l" t="t" r="r" b="b"/>
              <a:pathLst>
                <a:path w="301246" h="138333" extrusionOk="0">
                  <a:moveTo>
                    <a:pt x="301246" y="90888"/>
                  </a:moveTo>
                  <a:cubicBezTo>
                    <a:pt x="301246" y="40585"/>
                    <a:pt x="260661" y="0"/>
                    <a:pt x="210358" y="0"/>
                  </a:cubicBezTo>
                  <a:lnTo>
                    <a:pt x="90888" y="0"/>
                  </a:lnTo>
                  <a:cubicBezTo>
                    <a:pt x="40585" y="0"/>
                    <a:pt x="0" y="40585"/>
                    <a:pt x="0" y="90888"/>
                  </a:cubicBezTo>
                  <a:lnTo>
                    <a:pt x="0" y="138333"/>
                  </a:lnTo>
                  <a:lnTo>
                    <a:pt x="301246" y="138333"/>
                  </a:lnTo>
                  <a:lnTo>
                    <a:pt x="301246" y="90888"/>
                  </a:lnTo>
                  <a:close/>
                  <a:moveTo>
                    <a:pt x="65737" y="65165"/>
                  </a:moveTo>
                  <a:cubicBezTo>
                    <a:pt x="59449" y="65165"/>
                    <a:pt x="54304" y="60021"/>
                    <a:pt x="54304" y="53733"/>
                  </a:cubicBezTo>
                  <a:cubicBezTo>
                    <a:pt x="54304" y="47445"/>
                    <a:pt x="59449" y="42300"/>
                    <a:pt x="65737" y="42300"/>
                  </a:cubicBezTo>
                  <a:cubicBezTo>
                    <a:pt x="72025" y="42300"/>
                    <a:pt x="77169" y="47445"/>
                    <a:pt x="77169" y="53733"/>
                  </a:cubicBezTo>
                  <a:cubicBezTo>
                    <a:pt x="77169" y="60021"/>
                    <a:pt x="72025" y="65165"/>
                    <a:pt x="65737" y="65165"/>
                  </a:cubicBezTo>
                  <a:close/>
                  <a:moveTo>
                    <a:pt x="94318" y="93747"/>
                  </a:moveTo>
                  <a:cubicBezTo>
                    <a:pt x="88030" y="93747"/>
                    <a:pt x="82886" y="88602"/>
                    <a:pt x="82886" y="82314"/>
                  </a:cubicBezTo>
                  <a:cubicBezTo>
                    <a:pt x="82886" y="76026"/>
                    <a:pt x="88030" y="70882"/>
                    <a:pt x="94318" y="70882"/>
                  </a:cubicBezTo>
                  <a:cubicBezTo>
                    <a:pt x="100606" y="70882"/>
                    <a:pt x="105751" y="76026"/>
                    <a:pt x="105751" y="82314"/>
                  </a:cubicBezTo>
                  <a:cubicBezTo>
                    <a:pt x="105751" y="88602"/>
                    <a:pt x="100606" y="93747"/>
                    <a:pt x="94318" y="93747"/>
                  </a:cubicBezTo>
                  <a:close/>
                  <a:moveTo>
                    <a:pt x="122899" y="65165"/>
                  </a:moveTo>
                  <a:cubicBezTo>
                    <a:pt x="116612" y="65165"/>
                    <a:pt x="111467" y="60021"/>
                    <a:pt x="111467" y="53733"/>
                  </a:cubicBezTo>
                  <a:cubicBezTo>
                    <a:pt x="111467" y="47445"/>
                    <a:pt x="116612" y="42300"/>
                    <a:pt x="122899" y="42300"/>
                  </a:cubicBezTo>
                  <a:cubicBezTo>
                    <a:pt x="129187" y="42300"/>
                    <a:pt x="134332" y="47445"/>
                    <a:pt x="134332" y="53733"/>
                  </a:cubicBezTo>
                  <a:cubicBezTo>
                    <a:pt x="134332" y="60021"/>
                    <a:pt x="129187" y="65165"/>
                    <a:pt x="122899" y="65165"/>
                  </a:cubicBezTo>
                  <a:close/>
                  <a:moveTo>
                    <a:pt x="151481" y="93747"/>
                  </a:moveTo>
                  <a:cubicBezTo>
                    <a:pt x="145193" y="93747"/>
                    <a:pt x="140048" y="88602"/>
                    <a:pt x="140048" y="82314"/>
                  </a:cubicBezTo>
                  <a:cubicBezTo>
                    <a:pt x="140048" y="76026"/>
                    <a:pt x="145193" y="70882"/>
                    <a:pt x="151481" y="70882"/>
                  </a:cubicBezTo>
                  <a:cubicBezTo>
                    <a:pt x="157768" y="70882"/>
                    <a:pt x="162913" y="76026"/>
                    <a:pt x="162913" y="82314"/>
                  </a:cubicBezTo>
                  <a:cubicBezTo>
                    <a:pt x="162913" y="88602"/>
                    <a:pt x="157768" y="93747"/>
                    <a:pt x="151481" y="93747"/>
                  </a:cubicBezTo>
                  <a:close/>
                  <a:moveTo>
                    <a:pt x="180062" y="65165"/>
                  </a:moveTo>
                  <a:cubicBezTo>
                    <a:pt x="173774" y="65165"/>
                    <a:pt x="168629" y="60021"/>
                    <a:pt x="168629" y="53733"/>
                  </a:cubicBezTo>
                  <a:cubicBezTo>
                    <a:pt x="168629" y="47445"/>
                    <a:pt x="173774" y="42300"/>
                    <a:pt x="180062" y="42300"/>
                  </a:cubicBezTo>
                  <a:cubicBezTo>
                    <a:pt x="186350" y="42300"/>
                    <a:pt x="191494" y="47445"/>
                    <a:pt x="191494" y="53733"/>
                  </a:cubicBezTo>
                  <a:cubicBezTo>
                    <a:pt x="191494" y="60021"/>
                    <a:pt x="186350" y="65165"/>
                    <a:pt x="180062" y="65165"/>
                  </a:cubicBezTo>
                  <a:close/>
                  <a:moveTo>
                    <a:pt x="208643" y="93747"/>
                  </a:moveTo>
                  <a:cubicBezTo>
                    <a:pt x="202355" y="93747"/>
                    <a:pt x="197211" y="88602"/>
                    <a:pt x="197211" y="82314"/>
                  </a:cubicBezTo>
                  <a:cubicBezTo>
                    <a:pt x="197211" y="76026"/>
                    <a:pt x="202355" y="70882"/>
                    <a:pt x="208643" y="70882"/>
                  </a:cubicBezTo>
                  <a:cubicBezTo>
                    <a:pt x="214931" y="70882"/>
                    <a:pt x="220076" y="76026"/>
                    <a:pt x="220076" y="82314"/>
                  </a:cubicBezTo>
                  <a:cubicBezTo>
                    <a:pt x="220076" y="88602"/>
                    <a:pt x="214931" y="93747"/>
                    <a:pt x="208643" y="93747"/>
                  </a:cubicBezTo>
                  <a:close/>
                  <a:moveTo>
                    <a:pt x="237224" y="65165"/>
                  </a:moveTo>
                  <a:cubicBezTo>
                    <a:pt x="230937" y="65165"/>
                    <a:pt x="225792" y="60021"/>
                    <a:pt x="225792" y="53733"/>
                  </a:cubicBezTo>
                  <a:cubicBezTo>
                    <a:pt x="225792" y="47445"/>
                    <a:pt x="230937" y="42300"/>
                    <a:pt x="237224" y="42300"/>
                  </a:cubicBezTo>
                  <a:cubicBezTo>
                    <a:pt x="243512" y="42300"/>
                    <a:pt x="248657" y="47445"/>
                    <a:pt x="248657" y="53733"/>
                  </a:cubicBezTo>
                  <a:cubicBezTo>
                    <a:pt x="248657" y="60021"/>
                    <a:pt x="243512" y="65165"/>
                    <a:pt x="237224" y="651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05" name="Google Shape;605;p33"/>
          <p:cNvGrpSpPr/>
          <p:nvPr/>
        </p:nvGrpSpPr>
        <p:grpSpPr>
          <a:xfrm>
            <a:off x="10800710" y="2129191"/>
            <a:ext cx="466445" cy="536576"/>
            <a:chOff x="8283367" y="1451688"/>
            <a:chExt cx="365839" cy="365839"/>
          </a:xfrm>
        </p:grpSpPr>
        <p:sp>
          <p:nvSpPr>
            <p:cNvPr id="606" name="Google Shape;606;p33"/>
            <p:cNvSpPr/>
            <p:nvPr/>
          </p:nvSpPr>
          <p:spPr>
            <a:xfrm>
              <a:off x="8283367" y="1451688"/>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125758" y="97176"/>
                  </a:moveTo>
                  <a:lnTo>
                    <a:pt x="97176" y="97176"/>
                  </a:lnTo>
                  <a:lnTo>
                    <a:pt x="97176" y="125758"/>
                  </a:lnTo>
                  <a:lnTo>
                    <a:pt x="74311" y="125758"/>
                  </a:lnTo>
                  <a:lnTo>
                    <a:pt x="74311" y="97176"/>
                  </a:lnTo>
                  <a:lnTo>
                    <a:pt x="45730" y="97176"/>
                  </a:lnTo>
                  <a:lnTo>
                    <a:pt x="45730" y="74311"/>
                  </a:lnTo>
                  <a:lnTo>
                    <a:pt x="74311" y="74311"/>
                  </a:lnTo>
                  <a:lnTo>
                    <a:pt x="74311" y="45730"/>
                  </a:lnTo>
                  <a:lnTo>
                    <a:pt x="97176" y="45730"/>
                  </a:lnTo>
                  <a:lnTo>
                    <a:pt x="97176" y="74311"/>
                  </a:lnTo>
                  <a:lnTo>
                    <a:pt x="125758" y="74311"/>
                  </a:lnTo>
                  <a:lnTo>
                    <a:pt x="125758" y="971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7" name="Google Shape;607;p33"/>
            <p:cNvSpPr/>
            <p:nvPr/>
          </p:nvSpPr>
          <p:spPr>
            <a:xfrm>
              <a:off x="8477719" y="1451688"/>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122328" y="106322"/>
                  </a:moveTo>
                  <a:lnTo>
                    <a:pt x="106322" y="122328"/>
                  </a:lnTo>
                  <a:lnTo>
                    <a:pt x="86315" y="102321"/>
                  </a:lnTo>
                  <a:lnTo>
                    <a:pt x="66308" y="122328"/>
                  </a:lnTo>
                  <a:lnTo>
                    <a:pt x="50303" y="106322"/>
                  </a:lnTo>
                  <a:lnTo>
                    <a:pt x="70310" y="86315"/>
                  </a:lnTo>
                  <a:lnTo>
                    <a:pt x="50303" y="66309"/>
                  </a:lnTo>
                  <a:lnTo>
                    <a:pt x="66308" y="50303"/>
                  </a:lnTo>
                  <a:lnTo>
                    <a:pt x="86315" y="70310"/>
                  </a:lnTo>
                  <a:lnTo>
                    <a:pt x="106322" y="50303"/>
                  </a:lnTo>
                  <a:lnTo>
                    <a:pt x="122328" y="66309"/>
                  </a:lnTo>
                  <a:lnTo>
                    <a:pt x="102321" y="86315"/>
                  </a:lnTo>
                  <a:lnTo>
                    <a:pt x="122328" y="10632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8" name="Google Shape;608;p33"/>
            <p:cNvSpPr/>
            <p:nvPr/>
          </p:nvSpPr>
          <p:spPr>
            <a:xfrm>
              <a:off x="8283367" y="1646040"/>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125758" y="97176"/>
                  </a:moveTo>
                  <a:lnTo>
                    <a:pt x="45730" y="97176"/>
                  </a:lnTo>
                  <a:lnTo>
                    <a:pt x="45730" y="74311"/>
                  </a:lnTo>
                  <a:lnTo>
                    <a:pt x="125758" y="74311"/>
                  </a:lnTo>
                  <a:lnTo>
                    <a:pt x="125758" y="971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09" name="Google Shape;609;p33"/>
            <p:cNvSpPr/>
            <p:nvPr/>
          </p:nvSpPr>
          <p:spPr>
            <a:xfrm>
              <a:off x="8477719" y="1646040"/>
              <a:ext cx="171487" cy="171487"/>
            </a:xfrm>
            <a:custGeom>
              <a:avLst/>
              <a:gdLst/>
              <a:ahLst/>
              <a:cxnLst/>
              <a:rect l="l" t="t" r="r" b="b"/>
              <a:pathLst>
                <a:path w="171487" h="171487" extrusionOk="0">
                  <a:moveTo>
                    <a:pt x="0" y="0"/>
                  </a:moveTo>
                  <a:lnTo>
                    <a:pt x="0" y="171488"/>
                  </a:lnTo>
                  <a:lnTo>
                    <a:pt x="171488" y="171488"/>
                  </a:lnTo>
                  <a:lnTo>
                    <a:pt x="171488" y="0"/>
                  </a:lnTo>
                  <a:lnTo>
                    <a:pt x="0" y="0"/>
                  </a:lnTo>
                  <a:close/>
                  <a:moveTo>
                    <a:pt x="85744" y="40014"/>
                  </a:moveTo>
                  <a:cubicBezTo>
                    <a:pt x="92032" y="40014"/>
                    <a:pt x="97176" y="45158"/>
                    <a:pt x="97176" y="51446"/>
                  </a:cubicBezTo>
                  <a:cubicBezTo>
                    <a:pt x="97176" y="57734"/>
                    <a:pt x="92032" y="62879"/>
                    <a:pt x="85744" y="62879"/>
                  </a:cubicBezTo>
                  <a:cubicBezTo>
                    <a:pt x="79456" y="62879"/>
                    <a:pt x="74311" y="57734"/>
                    <a:pt x="74311" y="51446"/>
                  </a:cubicBezTo>
                  <a:cubicBezTo>
                    <a:pt x="74311" y="45158"/>
                    <a:pt x="79456" y="40014"/>
                    <a:pt x="85744" y="40014"/>
                  </a:cubicBezTo>
                  <a:close/>
                  <a:moveTo>
                    <a:pt x="85744" y="131474"/>
                  </a:moveTo>
                  <a:cubicBezTo>
                    <a:pt x="79456" y="131474"/>
                    <a:pt x="74311" y="126329"/>
                    <a:pt x="74311" y="120041"/>
                  </a:cubicBezTo>
                  <a:cubicBezTo>
                    <a:pt x="74311" y="113753"/>
                    <a:pt x="79456" y="108609"/>
                    <a:pt x="85744" y="108609"/>
                  </a:cubicBezTo>
                  <a:cubicBezTo>
                    <a:pt x="92032" y="108609"/>
                    <a:pt x="97176" y="113753"/>
                    <a:pt x="97176" y="120041"/>
                  </a:cubicBezTo>
                  <a:cubicBezTo>
                    <a:pt x="97176" y="126329"/>
                    <a:pt x="92032" y="131474"/>
                    <a:pt x="85744" y="131474"/>
                  </a:cubicBezTo>
                  <a:close/>
                  <a:moveTo>
                    <a:pt x="125758" y="97176"/>
                  </a:moveTo>
                  <a:lnTo>
                    <a:pt x="45730" y="97176"/>
                  </a:lnTo>
                  <a:lnTo>
                    <a:pt x="45730" y="74311"/>
                  </a:lnTo>
                  <a:lnTo>
                    <a:pt x="125758" y="74311"/>
                  </a:lnTo>
                  <a:lnTo>
                    <a:pt x="125758" y="971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10" name="Google Shape;610;p33"/>
          <p:cNvGrpSpPr/>
          <p:nvPr/>
        </p:nvGrpSpPr>
        <p:grpSpPr>
          <a:xfrm>
            <a:off x="11509357" y="2098229"/>
            <a:ext cx="557011" cy="639758"/>
            <a:chOff x="8839169" y="1430578"/>
            <a:chExt cx="436871" cy="436189"/>
          </a:xfrm>
        </p:grpSpPr>
        <p:sp>
          <p:nvSpPr>
            <p:cNvPr id="611" name="Google Shape;611;p33"/>
            <p:cNvSpPr/>
            <p:nvPr/>
          </p:nvSpPr>
          <p:spPr>
            <a:xfrm>
              <a:off x="8839169" y="1468063"/>
              <a:ext cx="436871" cy="398704"/>
            </a:xfrm>
            <a:custGeom>
              <a:avLst/>
              <a:gdLst/>
              <a:ahLst/>
              <a:cxnLst/>
              <a:rect l="l" t="t" r="r" b="b"/>
              <a:pathLst>
                <a:path w="436871" h="398704" extrusionOk="0">
                  <a:moveTo>
                    <a:pt x="401431" y="0"/>
                  </a:moveTo>
                  <a:lnTo>
                    <a:pt x="361220" y="0"/>
                  </a:lnTo>
                  <a:lnTo>
                    <a:pt x="361220" y="44301"/>
                  </a:lnTo>
                  <a:cubicBezTo>
                    <a:pt x="361220" y="70881"/>
                    <a:pt x="340092" y="92009"/>
                    <a:pt x="313512" y="92009"/>
                  </a:cubicBezTo>
                  <a:cubicBezTo>
                    <a:pt x="286931" y="92009"/>
                    <a:pt x="265803" y="70881"/>
                    <a:pt x="265803" y="44301"/>
                  </a:cubicBezTo>
                  <a:lnTo>
                    <a:pt x="265803" y="0"/>
                  </a:lnTo>
                  <a:lnTo>
                    <a:pt x="170387" y="0"/>
                  </a:lnTo>
                  <a:lnTo>
                    <a:pt x="170387" y="44301"/>
                  </a:lnTo>
                  <a:cubicBezTo>
                    <a:pt x="170387" y="70881"/>
                    <a:pt x="149259" y="92009"/>
                    <a:pt x="122678" y="92009"/>
                  </a:cubicBezTo>
                  <a:cubicBezTo>
                    <a:pt x="96098" y="92009"/>
                    <a:pt x="74970" y="70881"/>
                    <a:pt x="74970" y="44301"/>
                  </a:cubicBezTo>
                  <a:lnTo>
                    <a:pt x="74970" y="0"/>
                  </a:lnTo>
                  <a:lnTo>
                    <a:pt x="34759" y="0"/>
                  </a:lnTo>
                  <a:cubicBezTo>
                    <a:pt x="15676" y="0"/>
                    <a:pt x="0" y="14994"/>
                    <a:pt x="0" y="34077"/>
                  </a:cubicBezTo>
                  <a:lnTo>
                    <a:pt x="0" y="112455"/>
                  </a:lnTo>
                  <a:lnTo>
                    <a:pt x="0" y="364628"/>
                  </a:lnTo>
                  <a:cubicBezTo>
                    <a:pt x="0" y="383711"/>
                    <a:pt x="15676" y="398705"/>
                    <a:pt x="34759" y="398705"/>
                  </a:cubicBezTo>
                  <a:lnTo>
                    <a:pt x="402113" y="398705"/>
                  </a:lnTo>
                  <a:cubicBezTo>
                    <a:pt x="421196" y="398705"/>
                    <a:pt x="436872" y="383711"/>
                    <a:pt x="436872" y="364628"/>
                  </a:cubicBezTo>
                  <a:lnTo>
                    <a:pt x="436872" y="112455"/>
                  </a:lnTo>
                  <a:lnTo>
                    <a:pt x="436872" y="34077"/>
                  </a:lnTo>
                  <a:cubicBezTo>
                    <a:pt x="436190" y="14994"/>
                    <a:pt x="420514" y="0"/>
                    <a:pt x="401431" y="0"/>
                  </a:cubicBezTo>
                  <a:close/>
                  <a:moveTo>
                    <a:pt x="395297" y="357812"/>
                  </a:moveTo>
                  <a:lnTo>
                    <a:pt x="40893" y="357812"/>
                  </a:lnTo>
                  <a:lnTo>
                    <a:pt x="40893" y="132902"/>
                  </a:lnTo>
                  <a:lnTo>
                    <a:pt x="395297" y="132902"/>
                  </a:lnTo>
                  <a:lnTo>
                    <a:pt x="395297" y="3578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2" name="Google Shape;612;p33"/>
            <p:cNvSpPr/>
            <p:nvPr/>
          </p:nvSpPr>
          <p:spPr>
            <a:xfrm>
              <a:off x="8941401" y="1430578"/>
              <a:ext cx="40892" cy="102232"/>
            </a:xfrm>
            <a:custGeom>
              <a:avLst/>
              <a:gdLst/>
              <a:ahLst/>
              <a:cxnLst/>
              <a:rect l="l" t="t" r="r" b="b"/>
              <a:pathLst>
                <a:path w="40892" h="102232" extrusionOk="0">
                  <a:moveTo>
                    <a:pt x="20446" y="102232"/>
                  </a:moveTo>
                  <a:cubicBezTo>
                    <a:pt x="32033" y="102232"/>
                    <a:pt x="40893" y="93372"/>
                    <a:pt x="40893" y="81786"/>
                  </a:cubicBezTo>
                  <a:lnTo>
                    <a:pt x="40893" y="20446"/>
                  </a:lnTo>
                  <a:cubicBezTo>
                    <a:pt x="40893" y="8860"/>
                    <a:pt x="32033" y="0"/>
                    <a:pt x="20446" y="0"/>
                  </a:cubicBezTo>
                  <a:cubicBezTo>
                    <a:pt x="8860" y="0"/>
                    <a:pt x="0" y="8860"/>
                    <a:pt x="0" y="20446"/>
                  </a:cubicBezTo>
                  <a:lnTo>
                    <a:pt x="0" y="81786"/>
                  </a:lnTo>
                  <a:cubicBezTo>
                    <a:pt x="0" y="93372"/>
                    <a:pt x="8860" y="102232"/>
                    <a:pt x="20446" y="102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3" name="Google Shape;613;p33"/>
            <p:cNvSpPr/>
            <p:nvPr/>
          </p:nvSpPr>
          <p:spPr>
            <a:xfrm>
              <a:off x="9132234" y="1430578"/>
              <a:ext cx="40892" cy="102232"/>
            </a:xfrm>
            <a:custGeom>
              <a:avLst/>
              <a:gdLst/>
              <a:ahLst/>
              <a:cxnLst/>
              <a:rect l="l" t="t" r="r" b="b"/>
              <a:pathLst>
                <a:path w="40892" h="102232" extrusionOk="0">
                  <a:moveTo>
                    <a:pt x="20446" y="102232"/>
                  </a:moveTo>
                  <a:cubicBezTo>
                    <a:pt x="32033" y="102232"/>
                    <a:pt x="40893" y="93372"/>
                    <a:pt x="40893" y="81786"/>
                  </a:cubicBezTo>
                  <a:lnTo>
                    <a:pt x="40893" y="20446"/>
                  </a:lnTo>
                  <a:cubicBezTo>
                    <a:pt x="40893" y="8860"/>
                    <a:pt x="32033" y="0"/>
                    <a:pt x="20446" y="0"/>
                  </a:cubicBezTo>
                  <a:cubicBezTo>
                    <a:pt x="8860" y="0"/>
                    <a:pt x="0" y="8860"/>
                    <a:pt x="0" y="20446"/>
                  </a:cubicBezTo>
                  <a:lnTo>
                    <a:pt x="0" y="81786"/>
                  </a:lnTo>
                  <a:cubicBezTo>
                    <a:pt x="0" y="93372"/>
                    <a:pt x="8860" y="102232"/>
                    <a:pt x="20446" y="102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4" name="Google Shape;614;p33"/>
            <p:cNvSpPr/>
            <p:nvPr/>
          </p:nvSpPr>
          <p:spPr>
            <a:xfrm>
              <a:off x="8920954" y="1635042"/>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5" name="Google Shape;615;p33"/>
            <p:cNvSpPr/>
            <p:nvPr/>
          </p:nvSpPr>
          <p:spPr>
            <a:xfrm>
              <a:off x="8920954" y="1730458"/>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6" name="Google Shape;616;p33"/>
            <p:cNvSpPr/>
            <p:nvPr/>
          </p:nvSpPr>
          <p:spPr>
            <a:xfrm>
              <a:off x="9023186" y="1635042"/>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7" name="Google Shape;617;p33"/>
            <p:cNvSpPr/>
            <p:nvPr/>
          </p:nvSpPr>
          <p:spPr>
            <a:xfrm>
              <a:off x="9023186" y="1730458"/>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8" name="Google Shape;618;p33"/>
            <p:cNvSpPr/>
            <p:nvPr/>
          </p:nvSpPr>
          <p:spPr>
            <a:xfrm>
              <a:off x="9125418" y="1635042"/>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19" name="Google Shape;619;p33"/>
            <p:cNvSpPr/>
            <p:nvPr/>
          </p:nvSpPr>
          <p:spPr>
            <a:xfrm>
              <a:off x="9125418" y="1730458"/>
              <a:ext cx="68154" cy="68154"/>
            </a:xfrm>
            <a:custGeom>
              <a:avLst/>
              <a:gdLst/>
              <a:ahLst/>
              <a:cxnLst/>
              <a:rect l="l" t="t" r="r" b="b"/>
              <a:pathLst>
                <a:path w="68154" h="68154" extrusionOk="0">
                  <a:moveTo>
                    <a:pt x="0" y="0"/>
                  </a:moveTo>
                  <a:lnTo>
                    <a:pt x="68155" y="0"/>
                  </a:lnTo>
                  <a:lnTo>
                    <a:pt x="68155" y="68155"/>
                  </a:lnTo>
                  <a:lnTo>
                    <a:pt x="0"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20" name="Google Shape;620;p33"/>
          <p:cNvSpPr/>
          <p:nvPr/>
        </p:nvSpPr>
        <p:spPr>
          <a:xfrm>
            <a:off x="12280778" y="2129132"/>
            <a:ext cx="574085" cy="598813"/>
          </a:xfrm>
          <a:custGeom>
            <a:avLst/>
            <a:gdLst/>
            <a:ahLst/>
            <a:cxnLst/>
            <a:rect l="l" t="t" r="r" b="b"/>
            <a:pathLst>
              <a:path w="450263" h="408050" extrusionOk="0">
                <a:moveTo>
                  <a:pt x="418604" y="130858"/>
                </a:moveTo>
                <a:lnTo>
                  <a:pt x="412976" y="130858"/>
                </a:lnTo>
                <a:lnTo>
                  <a:pt x="380613" y="35177"/>
                </a:lnTo>
                <a:cubicBezTo>
                  <a:pt x="373578" y="14071"/>
                  <a:pt x="353879" y="0"/>
                  <a:pt x="331365" y="0"/>
                </a:cubicBezTo>
                <a:lnTo>
                  <a:pt x="118898" y="0"/>
                </a:lnTo>
                <a:cubicBezTo>
                  <a:pt x="96384" y="0"/>
                  <a:pt x="76685" y="14071"/>
                  <a:pt x="69650" y="35177"/>
                </a:cubicBezTo>
                <a:lnTo>
                  <a:pt x="37287" y="130858"/>
                </a:lnTo>
                <a:lnTo>
                  <a:pt x="31659" y="130858"/>
                </a:lnTo>
                <a:cubicBezTo>
                  <a:pt x="14071" y="130858"/>
                  <a:pt x="0" y="144928"/>
                  <a:pt x="0" y="162517"/>
                </a:cubicBezTo>
                <a:lnTo>
                  <a:pt x="0" y="291264"/>
                </a:lnTo>
                <a:cubicBezTo>
                  <a:pt x="0" y="309556"/>
                  <a:pt x="14071" y="323627"/>
                  <a:pt x="31659" y="323627"/>
                </a:cubicBezTo>
                <a:lnTo>
                  <a:pt x="28141" y="323627"/>
                </a:lnTo>
                <a:lnTo>
                  <a:pt x="28141" y="386945"/>
                </a:lnTo>
                <a:cubicBezTo>
                  <a:pt x="28141" y="398905"/>
                  <a:pt x="37991" y="408051"/>
                  <a:pt x="49248" y="408051"/>
                </a:cubicBezTo>
                <a:lnTo>
                  <a:pt x="91460" y="408051"/>
                </a:lnTo>
                <a:cubicBezTo>
                  <a:pt x="103420" y="408051"/>
                  <a:pt x="112566" y="398201"/>
                  <a:pt x="112566" y="386945"/>
                </a:cubicBezTo>
                <a:lnTo>
                  <a:pt x="112566" y="323627"/>
                </a:lnTo>
                <a:lnTo>
                  <a:pt x="337697" y="323627"/>
                </a:lnTo>
                <a:lnTo>
                  <a:pt x="337697" y="386945"/>
                </a:lnTo>
                <a:cubicBezTo>
                  <a:pt x="337697" y="398905"/>
                  <a:pt x="347547" y="408051"/>
                  <a:pt x="358803" y="408051"/>
                </a:cubicBezTo>
                <a:lnTo>
                  <a:pt x="401016" y="408051"/>
                </a:lnTo>
                <a:cubicBezTo>
                  <a:pt x="412976" y="408051"/>
                  <a:pt x="422122" y="398201"/>
                  <a:pt x="422122" y="386945"/>
                </a:cubicBezTo>
                <a:lnTo>
                  <a:pt x="422122" y="323627"/>
                </a:lnTo>
                <a:lnTo>
                  <a:pt x="418604" y="323627"/>
                </a:lnTo>
                <a:cubicBezTo>
                  <a:pt x="436192" y="323627"/>
                  <a:pt x="450263" y="309556"/>
                  <a:pt x="450263" y="291967"/>
                </a:cubicBezTo>
                <a:lnTo>
                  <a:pt x="450263" y="163220"/>
                </a:lnTo>
                <a:cubicBezTo>
                  <a:pt x="450263" y="145632"/>
                  <a:pt x="436192" y="130858"/>
                  <a:pt x="418604" y="130858"/>
                </a:cubicBezTo>
                <a:close/>
                <a:moveTo>
                  <a:pt x="96384" y="44323"/>
                </a:moveTo>
                <a:cubicBezTo>
                  <a:pt x="99199" y="34473"/>
                  <a:pt x="108345" y="28141"/>
                  <a:pt x="118898" y="28141"/>
                </a:cubicBezTo>
                <a:lnTo>
                  <a:pt x="332069" y="28141"/>
                </a:lnTo>
                <a:cubicBezTo>
                  <a:pt x="341918" y="28141"/>
                  <a:pt x="351064" y="34473"/>
                  <a:pt x="354582" y="44323"/>
                </a:cubicBezTo>
                <a:lnTo>
                  <a:pt x="381316" y="126636"/>
                </a:lnTo>
                <a:lnTo>
                  <a:pt x="68947" y="126636"/>
                </a:lnTo>
                <a:lnTo>
                  <a:pt x="96384" y="44323"/>
                </a:lnTo>
                <a:close/>
                <a:moveTo>
                  <a:pt x="84424" y="267344"/>
                </a:moveTo>
                <a:cubicBezTo>
                  <a:pt x="64725" y="267344"/>
                  <a:pt x="49248" y="251866"/>
                  <a:pt x="49248" y="232167"/>
                </a:cubicBezTo>
                <a:cubicBezTo>
                  <a:pt x="49248" y="212468"/>
                  <a:pt x="64725" y="196990"/>
                  <a:pt x="84424" y="196990"/>
                </a:cubicBezTo>
                <a:cubicBezTo>
                  <a:pt x="104123" y="196990"/>
                  <a:pt x="119601" y="212468"/>
                  <a:pt x="119601" y="232167"/>
                </a:cubicBezTo>
                <a:cubicBezTo>
                  <a:pt x="119601" y="251866"/>
                  <a:pt x="104123" y="267344"/>
                  <a:pt x="84424" y="267344"/>
                </a:cubicBezTo>
                <a:close/>
                <a:moveTo>
                  <a:pt x="358803" y="267344"/>
                </a:moveTo>
                <a:cubicBezTo>
                  <a:pt x="339104" y="267344"/>
                  <a:pt x="323627" y="251866"/>
                  <a:pt x="323627" y="232167"/>
                </a:cubicBezTo>
                <a:cubicBezTo>
                  <a:pt x="323627" y="212468"/>
                  <a:pt x="339104" y="196990"/>
                  <a:pt x="358803" y="196990"/>
                </a:cubicBezTo>
                <a:cubicBezTo>
                  <a:pt x="378502" y="196990"/>
                  <a:pt x="393980" y="212468"/>
                  <a:pt x="393980" y="232167"/>
                </a:cubicBezTo>
                <a:cubicBezTo>
                  <a:pt x="393980" y="251866"/>
                  <a:pt x="378502" y="267344"/>
                  <a:pt x="358803" y="2673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21" name="Google Shape;621;p33"/>
          <p:cNvGrpSpPr/>
          <p:nvPr/>
        </p:nvGrpSpPr>
        <p:grpSpPr>
          <a:xfrm>
            <a:off x="13034278" y="2168520"/>
            <a:ext cx="556142" cy="509807"/>
            <a:chOff x="10035185" y="1478503"/>
            <a:chExt cx="436190" cy="347588"/>
          </a:xfrm>
        </p:grpSpPr>
        <p:sp>
          <p:nvSpPr>
            <p:cNvPr id="622" name="Google Shape;622;p33"/>
            <p:cNvSpPr/>
            <p:nvPr/>
          </p:nvSpPr>
          <p:spPr>
            <a:xfrm>
              <a:off x="10212387" y="1607997"/>
              <a:ext cx="136309" cy="136309"/>
            </a:xfrm>
            <a:custGeom>
              <a:avLst/>
              <a:gdLst/>
              <a:ahLst/>
              <a:cxnLst/>
              <a:rect l="l" t="t" r="r" b="b"/>
              <a:pathLst>
                <a:path w="136309" h="136309" extrusionOk="0">
                  <a:moveTo>
                    <a:pt x="68155" y="0"/>
                  </a:moveTo>
                  <a:cubicBezTo>
                    <a:pt x="30670" y="0"/>
                    <a:pt x="0" y="30670"/>
                    <a:pt x="0" y="68155"/>
                  </a:cubicBezTo>
                  <a:cubicBezTo>
                    <a:pt x="0" y="105640"/>
                    <a:pt x="30670" y="136309"/>
                    <a:pt x="68155" y="136309"/>
                  </a:cubicBezTo>
                  <a:cubicBezTo>
                    <a:pt x="105640" y="136309"/>
                    <a:pt x="136309" y="105640"/>
                    <a:pt x="136309" y="68155"/>
                  </a:cubicBezTo>
                  <a:cubicBezTo>
                    <a:pt x="136309" y="30670"/>
                    <a:pt x="105640" y="0"/>
                    <a:pt x="6815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3" name="Google Shape;623;p33"/>
            <p:cNvSpPr/>
            <p:nvPr/>
          </p:nvSpPr>
          <p:spPr>
            <a:xfrm>
              <a:off x="10035185" y="1478503"/>
              <a:ext cx="436190" cy="347588"/>
            </a:xfrm>
            <a:custGeom>
              <a:avLst/>
              <a:gdLst/>
              <a:ahLst/>
              <a:cxnLst/>
              <a:rect l="l" t="t" r="r" b="b"/>
              <a:pathLst>
                <a:path w="436190" h="347588" extrusionOk="0">
                  <a:moveTo>
                    <a:pt x="402113" y="61339"/>
                  </a:moveTo>
                  <a:lnTo>
                    <a:pt x="347589" y="61339"/>
                  </a:lnTo>
                  <a:lnTo>
                    <a:pt x="303970" y="5452"/>
                  </a:lnTo>
                  <a:cubicBezTo>
                    <a:pt x="301244" y="2045"/>
                    <a:pt x="297154" y="0"/>
                    <a:pt x="293065" y="0"/>
                  </a:cubicBezTo>
                  <a:lnTo>
                    <a:pt x="197649" y="0"/>
                  </a:lnTo>
                  <a:cubicBezTo>
                    <a:pt x="193559" y="0"/>
                    <a:pt x="189470" y="2045"/>
                    <a:pt x="186744" y="5452"/>
                  </a:cubicBezTo>
                  <a:lnTo>
                    <a:pt x="143125" y="61339"/>
                  </a:lnTo>
                  <a:cubicBezTo>
                    <a:pt x="143125" y="61339"/>
                    <a:pt x="120634" y="61339"/>
                    <a:pt x="102232" y="61339"/>
                  </a:cubicBezTo>
                  <a:lnTo>
                    <a:pt x="102232" y="47708"/>
                  </a:lnTo>
                  <a:cubicBezTo>
                    <a:pt x="102232" y="40211"/>
                    <a:pt x="96098" y="34077"/>
                    <a:pt x="88601" y="34077"/>
                  </a:cubicBezTo>
                  <a:lnTo>
                    <a:pt x="47708" y="34077"/>
                  </a:lnTo>
                  <a:cubicBezTo>
                    <a:pt x="40211" y="34077"/>
                    <a:pt x="34077" y="40211"/>
                    <a:pt x="34077" y="47708"/>
                  </a:cubicBezTo>
                  <a:lnTo>
                    <a:pt x="34077" y="61339"/>
                  </a:lnTo>
                  <a:cubicBezTo>
                    <a:pt x="14994" y="61339"/>
                    <a:pt x="0" y="76333"/>
                    <a:pt x="0" y="95417"/>
                  </a:cubicBezTo>
                  <a:lnTo>
                    <a:pt x="0" y="313512"/>
                  </a:lnTo>
                  <a:cubicBezTo>
                    <a:pt x="0" y="332595"/>
                    <a:pt x="14994" y="347589"/>
                    <a:pt x="34077" y="347589"/>
                  </a:cubicBezTo>
                  <a:lnTo>
                    <a:pt x="402113" y="347589"/>
                  </a:lnTo>
                  <a:cubicBezTo>
                    <a:pt x="421196" y="347589"/>
                    <a:pt x="436190" y="332595"/>
                    <a:pt x="436190" y="313512"/>
                  </a:cubicBezTo>
                  <a:lnTo>
                    <a:pt x="436190" y="95417"/>
                  </a:lnTo>
                  <a:cubicBezTo>
                    <a:pt x="436190" y="76333"/>
                    <a:pt x="421196" y="61339"/>
                    <a:pt x="402113" y="61339"/>
                  </a:cubicBezTo>
                  <a:close/>
                  <a:moveTo>
                    <a:pt x="245357" y="306696"/>
                  </a:moveTo>
                  <a:cubicBezTo>
                    <a:pt x="185381" y="306696"/>
                    <a:pt x="136309" y="257625"/>
                    <a:pt x="136309" y="197649"/>
                  </a:cubicBezTo>
                  <a:cubicBezTo>
                    <a:pt x="136309" y="137672"/>
                    <a:pt x="185381" y="88601"/>
                    <a:pt x="245357" y="88601"/>
                  </a:cubicBezTo>
                  <a:cubicBezTo>
                    <a:pt x="305333" y="88601"/>
                    <a:pt x="354404" y="137672"/>
                    <a:pt x="354404" y="197649"/>
                  </a:cubicBezTo>
                  <a:cubicBezTo>
                    <a:pt x="354404" y="257625"/>
                    <a:pt x="305333" y="306696"/>
                    <a:pt x="245357" y="3066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24" name="Google Shape;624;p33"/>
          <p:cNvGrpSpPr/>
          <p:nvPr/>
        </p:nvGrpSpPr>
        <p:grpSpPr>
          <a:xfrm>
            <a:off x="13912271" y="2129191"/>
            <a:ext cx="370022" cy="568428"/>
            <a:chOff x="10723807" y="1451688"/>
            <a:chExt cx="290213" cy="387556"/>
          </a:xfrm>
        </p:grpSpPr>
        <p:sp>
          <p:nvSpPr>
            <p:cNvPr id="625" name="Google Shape;625;p33"/>
            <p:cNvSpPr/>
            <p:nvPr/>
          </p:nvSpPr>
          <p:spPr>
            <a:xfrm>
              <a:off x="10959606" y="1451688"/>
              <a:ext cx="54414" cy="60461"/>
            </a:xfrm>
            <a:custGeom>
              <a:avLst/>
              <a:gdLst/>
              <a:ahLst/>
              <a:cxnLst/>
              <a:rect l="l" t="t" r="r" b="b"/>
              <a:pathLst>
                <a:path w="54414" h="60461" extrusionOk="0">
                  <a:moveTo>
                    <a:pt x="0" y="0"/>
                  </a:moveTo>
                  <a:lnTo>
                    <a:pt x="0" y="60461"/>
                  </a:lnTo>
                  <a:lnTo>
                    <a:pt x="54415" y="6046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26" name="Google Shape;626;p33"/>
            <p:cNvGrpSpPr/>
            <p:nvPr/>
          </p:nvGrpSpPr>
          <p:grpSpPr>
            <a:xfrm>
              <a:off x="10723807" y="1451688"/>
              <a:ext cx="290213" cy="387556"/>
              <a:chOff x="10723807" y="1451688"/>
              <a:chExt cx="290213" cy="387556"/>
            </a:xfrm>
          </p:grpSpPr>
          <p:sp>
            <p:nvSpPr>
              <p:cNvPr id="627" name="Google Shape;627;p33"/>
              <p:cNvSpPr/>
              <p:nvPr/>
            </p:nvSpPr>
            <p:spPr>
              <a:xfrm>
                <a:off x="10856217" y="1725577"/>
                <a:ext cx="25393" cy="44741"/>
              </a:xfrm>
              <a:custGeom>
                <a:avLst/>
                <a:gdLst/>
                <a:ahLst/>
                <a:cxnLst/>
                <a:rect l="l" t="t" r="r" b="b"/>
                <a:pathLst>
                  <a:path w="25393" h="44741" extrusionOk="0">
                    <a:moveTo>
                      <a:pt x="21161" y="5442"/>
                    </a:moveTo>
                    <a:cubicBezTo>
                      <a:pt x="18138" y="1814"/>
                      <a:pt x="13906" y="0"/>
                      <a:pt x="7860" y="0"/>
                    </a:cubicBezTo>
                    <a:lnTo>
                      <a:pt x="0" y="0"/>
                    </a:lnTo>
                    <a:lnTo>
                      <a:pt x="0" y="44741"/>
                    </a:lnTo>
                    <a:lnTo>
                      <a:pt x="7860" y="44741"/>
                    </a:lnTo>
                    <a:cubicBezTo>
                      <a:pt x="11488" y="44741"/>
                      <a:pt x="14511" y="44137"/>
                      <a:pt x="16324" y="42928"/>
                    </a:cubicBezTo>
                    <a:cubicBezTo>
                      <a:pt x="18743" y="41718"/>
                      <a:pt x="20557" y="39904"/>
                      <a:pt x="21766" y="38091"/>
                    </a:cubicBezTo>
                    <a:cubicBezTo>
                      <a:pt x="22975" y="36277"/>
                      <a:pt x="24184" y="33858"/>
                      <a:pt x="24789" y="30835"/>
                    </a:cubicBezTo>
                    <a:cubicBezTo>
                      <a:pt x="25394" y="28417"/>
                      <a:pt x="25394" y="25394"/>
                      <a:pt x="25394" y="22371"/>
                    </a:cubicBezTo>
                    <a:cubicBezTo>
                      <a:pt x="25394" y="18743"/>
                      <a:pt x="24789" y="15115"/>
                      <a:pt x="24184" y="12697"/>
                    </a:cubicBezTo>
                    <a:cubicBezTo>
                      <a:pt x="23580" y="9674"/>
                      <a:pt x="22371" y="7255"/>
                      <a:pt x="21161" y="54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8" name="Google Shape;628;p33"/>
              <p:cNvSpPr/>
              <p:nvPr/>
            </p:nvSpPr>
            <p:spPr>
              <a:xfrm>
                <a:off x="10723807" y="1451688"/>
                <a:ext cx="290213" cy="387556"/>
              </a:xfrm>
              <a:custGeom>
                <a:avLst/>
                <a:gdLst/>
                <a:ahLst/>
                <a:cxnLst/>
                <a:rect l="l" t="t" r="r" b="b"/>
                <a:pathLst>
                  <a:path w="290213" h="387556" extrusionOk="0">
                    <a:moveTo>
                      <a:pt x="211614" y="84646"/>
                    </a:moveTo>
                    <a:lnTo>
                      <a:pt x="211614" y="0"/>
                    </a:lnTo>
                    <a:lnTo>
                      <a:pt x="12092" y="0"/>
                    </a:lnTo>
                    <a:cubicBezTo>
                      <a:pt x="5441" y="0"/>
                      <a:pt x="0" y="5442"/>
                      <a:pt x="0" y="12697"/>
                    </a:cubicBezTo>
                    <a:lnTo>
                      <a:pt x="0" y="374860"/>
                    </a:lnTo>
                    <a:cubicBezTo>
                      <a:pt x="0" y="381510"/>
                      <a:pt x="5441" y="387557"/>
                      <a:pt x="12092" y="387557"/>
                    </a:cubicBezTo>
                    <a:lnTo>
                      <a:pt x="276307" y="387557"/>
                    </a:lnTo>
                    <a:cubicBezTo>
                      <a:pt x="282958" y="387557"/>
                      <a:pt x="290213" y="382115"/>
                      <a:pt x="290213" y="374860"/>
                    </a:cubicBezTo>
                    <a:lnTo>
                      <a:pt x="290213" y="84646"/>
                    </a:lnTo>
                    <a:lnTo>
                      <a:pt x="211614" y="84646"/>
                    </a:lnTo>
                    <a:close/>
                    <a:moveTo>
                      <a:pt x="84646" y="61066"/>
                    </a:moveTo>
                    <a:cubicBezTo>
                      <a:pt x="94924" y="61066"/>
                      <a:pt x="102784" y="68926"/>
                      <a:pt x="102784" y="79204"/>
                    </a:cubicBezTo>
                    <a:cubicBezTo>
                      <a:pt x="102784" y="89483"/>
                      <a:pt x="94924" y="97343"/>
                      <a:pt x="84646" y="97343"/>
                    </a:cubicBezTo>
                    <a:cubicBezTo>
                      <a:pt x="74367" y="97343"/>
                      <a:pt x="66507" y="89483"/>
                      <a:pt x="66507" y="79204"/>
                    </a:cubicBezTo>
                    <a:cubicBezTo>
                      <a:pt x="66507" y="68926"/>
                      <a:pt x="74367" y="61066"/>
                      <a:pt x="84646" y="61066"/>
                    </a:cubicBezTo>
                    <a:close/>
                    <a:moveTo>
                      <a:pt x="105807" y="321654"/>
                    </a:moveTo>
                    <a:cubicBezTo>
                      <a:pt x="103993" y="324072"/>
                      <a:pt x="102179" y="325886"/>
                      <a:pt x="99761" y="327700"/>
                    </a:cubicBezTo>
                    <a:cubicBezTo>
                      <a:pt x="95529" y="330723"/>
                      <a:pt x="90087" y="332537"/>
                      <a:pt x="82832" y="332537"/>
                    </a:cubicBezTo>
                    <a:cubicBezTo>
                      <a:pt x="77390" y="332537"/>
                      <a:pt x="73158" y="331328"/>
                      <a:pt x="69530" y="329514"/>
                    </a:cubicBezTo>
                    <a:cubicBezTo>
                      <a:pt x="65903" y="327700"/>
                      <a:pt x="62880" y="324677"/>
                      <a:pt x="60461" y="321654"/>
                    </a:cubicBezTo>
                    <a:cubicBezTo>
                      <a:pt x="58043" y="318026"/>
                      <a:pt x="56833" y="314399"/>
                      <a:pt x="55624" y="310166"/>
                    </a:cubicBezTo>
                    <a:cubicBezTo>
                      <a:pt x="55020" y="305329"/>
                      <a:pt x="54415" y="301097"/>
                      <a:pt x="54415" y="296260"/>
                    </a:cubicBezTo>
                    <a:cubicBezTo>
                      <a:pt x="54415" y="291423"/>
                      <a:pt x="55020" y="287191"/>
                      <a:pt x="55624" y="282959"/>
                    </a:cubicBezTo>
                    <a:cubicBezTo>
                      <a:pt x="56833" y="278726"/>
                      <a:pt x="58043" y="274494"/>
                      <a:pt x="60461" y="271471"/>
                    </a:cubicBezTo>
                    <a:cubicBezTo>
                      <a:pt x="62880" y="267843"/>
                      <a:pt x="65903" y="265425"/>
                      <a:pt x="69530" y="263611"/>
                    </a:cubicBezTo>
                    <a:cubicBezTo>
                      <a:pt x="73158" y="261797"/>
                      <a:pt x="77995" y="260588"/>
                      <a:pt x="82832" y="260588"/>
                    </a:cubicBezTo>
                    <a:cubicBezTo>
                      <a:pt x="88878" y="260588"/>
                      <a:pt x="93715" y="261797"/>
                      <a:pt x="97947" y="264820"/>
                    </a:cubicBezTo>
                    <a:cubicBezTo>
                      <a:pt x="100365" y="266030"/>
                      <a:pt x="102179" y="267843"/>
                      <a:pt x="103993" y="270866"/>
                    </a:cubicBezTo>
                    <a:cubicBezTo>
                      <a:pt x="105807" y="273285"/>
                      <a:pt x="107016" y="276913"/>
                      <a:pt x="108225" y="280540"/>
                    </a:cubicBezTo>
                    <a:lnTo>
                      <a:pt x="94319" y="283563"/>
                    </a:lnTo>
                    <a:cubicBezTo>
                      <a:pt x="93110" y="280540"/>
                      <a:pt x="91901" y="278122"/>
                      <a:pt x="90087" y="276308"/>
                    </a:cubicBezTo>
                    <a:cubicBezTo>
                      <a:pt x="88273" y="274494"/>
                      <a:pt x="85855" y="273285"/>
                      <a:pt x="82227" y="273285"/>
                    </a:cubicBezTo>
                    <a:cubicBezTo>
                      <a:pt x="80413" y="273285"/>
                      <a:pt x="78599" y="273889"/>
                      <a:pt x="77390" y="274494"/>
                    </a:cubicBezTo>
                    <a:cubicBezTo>
                      <a:pt x="76181" y="275099"/>
                      <a:pt x="74972" y="276308"/>
                      <a:pt x="73763" y="277517"/>
                    </a:cubicBezTo>
                    <a:cubicBezTo>
                      <a:pt x="72553" y="278726"/>
                      <a:pt x="71949" y="280540"/>
                      <a:pt x="71344" y="281749"/>
                    </a:cubicBezTo>
                    <a:cubicBezTo>
                      <a:pt x="70739" y="283563"/>
                      <a:pt x="70135" y="285377"/>
                      <a:pt x="70135" y="286586"/>
                    </a:cubicBezTo>
                    <a:cubicBezTo>
                      <a:pt x="69530" y="288400"/>
                      <a:pt x="69530" y="290214"/>
                      <a:pt x="69530" y="292028"/>
                    </a:cubicBezTo>
                    <a:cubicBezTo>
                      <a:pt x="69530" y="293842"/>
                      <a:pt x="69530" y="295051"/>
                      <a:pt x="69530" y="296865"/>
                    </a:cubicBezTo>
                    <a:cubicBezTo>
                      <a:pt x="69530" y="304725"/>
                      <a:pt x="70739" y="310166"/>
                      <a:pt x="73158" y="314399"/>
                    </a:cubicBezTo>
                    <a:cubicBezTo>
                      <a:pt x="74972" y="318026"/>
                      <a:pt x="78599" y="319840"/>
                      <a:pt x="83436" y="319840"/>
                    </a:cubicBezTo>
                    <a:cubicBezTo>
                      <a:pt x="85250" y="319840"/>
                      <a:pt x="87064" y="319840"/>
                      <a:pt x="88273" y="319235"/>
                    </a:cubicBezTo>
                    <a:cubicBezTo>
                      <a:pt x="89482" y="318631"/>
                      <a:pt x="90692" y="318026"/>
                      <a:pt x="91901" y="316817"/>
                    </a:cubicBezTo>
                    <a:cubicBezTo>
                      <a:pt x="93110" y="315608"/>
                      <a:pt x="93715" y="315003"/>
                      <a:pt x="94319" y="313794"/>
                    </a:cubicBezTo>
                    <a:cubicBezTo>
                      <a:pt x="94924" y="312585"/>
                      <a:pt x="95529" y="311375"/>
                      <a:pt x="96738" y="309562"/>
                    </a:cubicBezTo>
                    <a:lnTo>
                      <a:pt x="111248" y="313189"/>
                    </a:lnTo>
                    <a:cubicBezTo>
                      <a:pt x="108830" y="316817"/>
                      <a:pt x="107621" y="319840"/>
                      <a:pt x="105807" y="321654"/>
                    </a:cubicBezTo>
                    <a:close/>
                    <a:moveTo>
                      <a:pt x="171105" y="311375"/>
                    </a:moveTo>
                    <a:cubicBezTo>
                      <a:pt x="169896" y="315608"/>
                      <a:pt x="167477" y="319235"/>
                      <a:pt x="165059" y="322258"/>
                    </a:cubicBezTo>
                    <a:cubicBezTo>
                      <a:pt x="159617" y="328305"/>
                      <a:pt x="151757" y="331328"/>
                      <a:pt x="140874" y="331328"/>
                    </a:cubicBezTo>
                    <a:lnTo>
                      <a:pt x="117295" y="331328"/>
                    </a:lnTo>
                    <a:lnTo>
                      <a:pt x="117295" y="261193"/>
                    </a:lnTo>
                    <a:lnTo>
                      <a:pt x="140270" y="261193"/>
                    </a:lnTo>
                    <a:cubicBezTo>
                      <a:pt x="145711" y="261193"/>
                      <a:pt x="150548" y="261797"/>
                      <a:pt x="154780" y="263611"/>
                    </a:cubicBezTo>
                    <a:cubicBezTo>
                      <a:pt x="159013" y="265425"/>
                      <a:pt x="162036" y="267843"/>
                      <a:pt x="165059" y="270866"/>
                    </a:cubicBezTo>
                    <a:cubicBezTo>
                      <a:pt x="167477" y="273889"/>
                      <a:pt x="169896" y="277517"/>
                      <a:pt x="171105" y="281749"/>
                    </a:cubicBezTo>
                    <a:cubicBezTo>
                      <a:pt x="172314" y="285982"/>
                      <a:pt x="172919" y="290819"/>
                      <a:pt x="172919" y="296260"/>
                    </a:cubicBezTo>
                    <a:cubicBezTo>
                      <a:pt x="172919" y="301702"/>
                      <a:pt x="172314" y="307143"/>
                      <a:pt x="171105" y="311375"/>
                    </a:cubicBezTo>
                    <a:close/>
                    <a:moveTo>
                      <a:pt x="218869" y="331328"/>
                    </a:moveTo>
                    <a:lnTo>
                      <a:pt x="206172" y="303515"/>
                    </a:lnTo>
                    <a:lnTo>
                      <a:pt x="196499" y="303515"/>
                    </a:lnTo>
                    <a:lnTo>
                      <a:pt x="196499" y="331328"/>
                    </a:lnTo>
                    <a:lnTo>
                      <a:pt x="181383" y="331328"/>
                    </a:lnTo>
                    <a:lnTo>
                      <a:pt x="181383" y="261193"/>
                    </a:lnTo>
                    <a:lnTo>
                      <a:pt x="209800" y="261193"/>
                    </a:lnTo>
                    <a:cubicBezTo>
                      <a:pt x="213428" y="261193"/>
                      <a:pt x="216451" y="261797"/>
                      <a:pt x="219474" y="262402"/>
                    </a:cubicBezTo>
                    <a:cubicBezTo>
                      <a:pt x="222497" y="263611"/>
                      <a:pt x="224915" y="264820"/>
                      <a:pt x="226729" y="266634"/>
                    </a:cubicBezTo>
                    <a:cubicBezTo>
                      <a:pt x="228543" y="268448"/>
                      <a:pt x="230357" y="270866"/>
                      <a:pt x="231566" y="273285"/>
                    </a:cubicBezTo>
                    <a:cubicBezTo>
                      <a:pt x="232775" y="276308"/>
                      <a:pt x="233380" y="279331"/>
                      <a:pt x="233380" y="282959"/>
                    </a:cubicBezTo>
                    <a:cubicBezTo>
                      <a:pt x="233380" y="287191"/>
                      <a:pt x="232171" y="290819"/>
                      <a:pt x="230357" y="293842"/>
                    </a:cubicBezTo>
                    <a:cubicBezTo>
                      <a:pt x="227938" y="296865"/>
                      <a:pt x="224915" y="299283"/>
                      <a:pt x="221288" y="300492"/>
                    </a:cubicBezTo>
                    <a:lnTo>
                      <a:pt x="236403" y="331328"/>
                    </a:lnTo>
                    <a:lnTo>
                      <a:pt x="218869" y="331328"/>
                    </a:lnTo>
                    <a:close/>
                    <a:moveTo>
                      <a:pt x="54415" y="187430"/>
                    </a:moveTo>
                    <a:lnTo>
                      <a:pt x="102784" y="127573"/>
                    </a:lnTo>
                    <a:lnTo>
                      <a:pt x="126968" y="151758"/>
                    </a:lnTo>
                    <a:lnTo>
                      <a:pt x="169291" y="97947"/>
                    </a:lnTo>
                    <a:lnTo>
                      <a:pt x="235798" y="187430"/>
                    </a:lnTo>
                    <a:lnTo>
                      <a:pt x="54415" y="1874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29" name="Google Shape;629;p33"/>
              <p:cNvSpPr/>
              <p:nvPr/>
            </p:nvSpPr>
            <p:spPr>
              <a:xfrm>
                <a:off x="10919701" y="1724972"/>
                <a:ext cx="21765" cy="16929"/>
              </a:xfrm>
              <a:custGeom>
                <a:avLst/>
                <a:gdLst/>
                <a:ahLst/>
                <a:cxnLst/>
                <a:rect l="l" t="t" r="r" b="b"/>
                <a:pathLst>
                  <a:path w="21765" h="16929" extrusionOk="0">
                    <a:moveTo>
                      <a:pt x="18743" y="2418"/>
                    </a:moveTo>
                    <a:cubicBezTo>
                      <a:pt x="16929" y="1209"/>
                      <a:pt x="14511" y="0"/>
                      <a:pt x="10883" y="0"/>
                    </a:cubicBezTo>
                    <a:lnTo>
                      <a:pt x="0" y="0"/>
                    </a:lnTo>
                    <a:lnTo>
                      <a:pt x="0" y="16929"/>
                    </a:lnTo>
                    <a:lnTo>
                      <a:pt x="9674" y="16929"/>
                    </a:lnTo>
                    <a:cubicBezTo>
                      <a:pt x="10883" y="16929"/>
                      <a:pt x="12697" y="16929"/>
                      <a:pt x="13906" y="16929"/>
                    </a:cubicBezTo>
                    <a:cubicBezTo>
                      <a:pt x="15115" y="16929"/>
                      <a:pt x="16929" y="16325"/>
                      <a:pt x="17534" y="15720"/>
                    </a:cubicBezTo>
                    <a:cubicBezTo>
                      <a:pt x="18743" y="15115"/>
                      <a:pt x="19348" y="14511"/>
                      <a:pt x="20557" y="13301"/>
                    </a:cubicBezTo>
                    <a:cubicBezTo>
                      <a:pt x="21161" y="12092"/>
                      <a:pt x="21766" y="10883"/>
                      <a:pt x="21766" y="9069"/>
                    </a:cubicBezTo>
                    <a:cubicBezTo>
                      <a:pt x="21766" y="7255"/>
                      <a:pt x="21766" y="6046"/>
                      <a:pt x="21161" y="4837"/>
                    </a:cubicBezTo>
                    <a:cubicBezTo>
                      <a:pt x="20557" y="4232"/>
                      <a:pt x="19952" y="3628"/>
                      <a:pt x="18743" y="24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630" name="Google Shape;630;p33"/>
          <p:cNvGrpSpPr/>
          <p:nvPr/>
        </p:nvGrpSpPr>
        <p:grpSpPr>
          <a:xfrm>
            <a:off x="1615295" y="3171387"/>
            <a:ext cx="525101" cy="608807"/>
            <a:chOff x="1079120" y="2162260"/>
            <a:chExt cx="411844" cy="415086"/>
          </a:xfrm>
        </p:grpSpPr>
        <p:grpSp>
          <p:nvGrpSpPr>
            <p:cNvPr id="631" name="Google Shape;631;p33"/>
            <p:cNvGrpSpPr/>
            <p:nvPr/>
          </p:nvGrpSpPr>
          <p:grpSpPr>
            <a:xfrm>
              <a:off x="1189377" y="2486546"/>
              <a:ext cx="265915" cy="90800"/>
              <a:chOff x="1189377" y="2486546"/>
              <a:chExt cx="265915" cy="90800"/>
            </a:xfrm>
          </p:grpSpPr>
          <p:sp>
            <p:nvSpPr>
              <p:cNvPr id="632" name="Google Shape;632;p33"/>
              <p:cNvSpPr/>
              <p:nvPr/>
            </p:nvSpPr>
            <p:spPr>
              <a:xfrm>
                <a:off x="1189377" y="2486546"/>
                <a:ext cx="90800" cy="90800"/>
              </a:xfrm>
              <a:custGeom>
                <a:avLst/>
                <a:gdLst/>
                <a:ahLst/>
                <a:cxnLst/>
                <a:rect l="l" t="t" r="r" b="b"/>
                <a:pathLst>
                  <a:path w="90800" h="90800" extrusionOk="0">
                    <a:moveTo>
                      <a:pt x="45400" y="0"/>
                    </a:moveTo>
                    <a:cubicBezTo>
                      <a:pt x="20106" y="0"/>
                      <a:pt x="0" y="20106"/>
                      <a:pt x="0" y="45400"/>
                    </a:cubicBezTo>
                    <a:cubicBezTo>
                      <a:pt x="0" y="70695"/>
                      <a:pt x="20106" y="90800"/>
                      <a:pt x="45400" y="90800"/>
                    </a:cubicBezTo>
                    <a:cubicBezTo>
                      <a:pt x="70695" y="90800"/>
                      <a:pt x="90800" y="70695"/>
                      <a:pt x="90800" y="45400"/>
                    </a:cubicBezTo>
                    <a:cubicBezTo>
                      <a:pt x="90800" y="20106"/>
                      <a:pt x="70695" y="0"/>
                      <a:pt x="4540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33" name="Google Shape;633;p33"/>
              <p:cNvSpPr/>
              <p:nvPr/>
            </p:nvSpPr>
            <p:spPr>
              <a:xfrm>
                <a:off x="1364492" y="2486546"/>
                <a:ext cx="90800" cy="90800"/>
              </a:xfrm>
              <a:custGeom>
                <a:avLst/>
                <a:gdLst/>
                <a:ahLst/>
                <a:cxnLst/>
                <a:rect l="l" t="t" r="r" b="b"/>
                <a:pathLst>
                  <a:path w="90800" h="90800" extrusionOk="0">
                    <a:moveTo>
                      <a:pt x="45400" y="0"/>
                    </a:moveTo>
                    <a:cubicBezTo>
                      <a:pt x="20106" y="0"/>
                      <a:pt x="0" y="20106"/>
                      <a:pt x="0" y="45400"/>
                    </a:cubicBezTo>
                    <a:cubicBezTo>
                      <a:pt x="0" y="70695"/>
                      <a:pt x="20106" y="90800"/>
                      <a:pt x="45400" y="90800"/>
                    </a:cubicBezTo>
                    <a:cubicBezTo>
                      <a:pt x="70695" y="90800"/>
                      <a:pt x="90800" y="70695"/>
                      <a:pt x="90800" y="45400"/>
                    </a:cubicBezTo>
                    <a:cubicBezTo>
                      <a:pt x="90800" y="20106"/>
                      <a:pt x="70695" y="0"/>
                      <a:pt x="4540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34" name="Google Shape;634;p33"/>
            <p:cNvSpPr/>
            <p:nvPr/>
          </p:nvSpPr>
          <p:spPr>
            <a:xfrm>
              <a:off x="1079120" y="2162260"/>
              <a:ext cx="411844" cy="298343"/>
            </a:xfrm>
            <a:custGeom>
              <a:avLst/>
              <a:gdLst/>
              <a:ahLst/>
              <a:cxnLst/>
              <a:rect l="l" t="t" r="r" b="b"/>
              <a:pathLst>
                <a:path w="411844" h="298343" extrusionOk="0">
                  <a:moveTo>
                    <a:pt x="379415" y="298344"/>
                  </a:moveTo>
                  <a:lnTo>
                    <a:pt x="95989" y="298344"/>
                  </a:lnTo>
                  <a:lnTo>
                    <a:pt x="44103" y="51886"/>
                  </a:lnTo>
                  <a:lnTo>
                    <a:pt x="0" y="51886"/>
                  </a:lnTo>
                  <a:lnTo>
                    <a:pt x="0" y="0"/>
                  </a:lnTo>
                  <a:lnTo>
                    <a:pt x="85612" y="0"/>
                  </a:lnTo>
                  <a:lnTo>
                    <a:pt x="97935" y="58372"/>
                  </a:lnTo>
                  <a:lnTo>
                    <a:pt x="411844" y="58372"/>
                  </a:lnTo>
                  <a:lnTo>
                    <a:pt x="379415" y="2983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35" name="Google Shape;635;p33"/>
          <p:cNvSpPr/>
          <p:nvPr/>
        </p:nvSpPr>
        <p:spPr>
          <a:xfrm>
            <a:off x="2377759" y="3201302"/>
            <a:ext cx="556141" cy="592952"/>
          </a:xfrm>
          <a:custGeom>
            <a:avLst/>
            <a:gdLst/>
            <a:ahLst/>
            <a:cxnLst/>
            <a:rect l="l" t="t" r="r" b="b"/>
            <a:pathLst>
              <a:path w="436189" h="404056" extrusionOk="0">
                <a:moveTo>
                  <a:pt x="395296" y="0"/>
                </a:moveTo>
                <a:lnTo>
                  <a:pt x="40893" y="0"/>
                </a:lnTo>
                <a:cubicBezTo>
                  <a:pt x="18402" y="0"/>
                  <a:pt x="0" y="18402"/>
                  <a:pt x="0" y="40893"/>
                </a:cubicBezTo>
                <a:lnTo>
                  <a:pt x="0" y="272618"/>
                </a:lnTo>
                <a:cubicBezTo>
                  <a:pt x="0" y="295109"/>
                  <a:pt x="18402" y="313511"/>
                  <a:pt x="40893" y="313511"/>
                </a:cubicBezTo>
                <a:lnTo>
                  <a:pt x="74970" y="313511"/>
                </a:lnTo>
                <a:lnTo>
                  <a:pt x="74970" y="397341"/>
                </a:lnTo>
                <a:cubicBezTo>
                  <a:pt x="74970" y="403475"/>
                  <a:pt x="81785" y="406201"/>
                  <a:pt x="86556" y="402112"/>
                </a:cubicBezTo>
                <a:lnTo>
                  <a:pt x="182654" y="313511"/>
                </a:lnTo>
                <a:lnTo>
                  <a:pt x="395296" y="313511"/>
                </a:lnTo>
                <a:cubicBezTo>
                  <a:pt x="417787" y="313511"/>
                  <a:pt x="436189" y="295109"/>
                  <a:pt x="436189" y="272618"/>
                </a:cubicBezTo>
                <a:lnTo>
                  <a:pt x="436189" y="40893"/>
                </a:lnTo>
                <a:cubicBezTo>
                  <a:pt x="436189" y="18402"/>
                  <a:pt x="417787" y="0"/>
                  <a:pt x="39529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36" name="Google Shape;636;p33"/>
          <p:cNvGrpSpPr/>
          <p:nvPr/>
        </p:nvGrpSpPr>
        <p:grpSpPr>
          <a:xfrm>
            <a:off x="3167126" y="3261351"/>
            <a:ext cx="556141" cy="453351"/>
            <a:chOff x="2296242" y="2223598"/>
            <a:chExt cx="436189" cy="309096"/>
          </a:xfrm>
        </p:grpSpPr>
        <p:sp>
          <p:nvSpPr>
            <p:cNvPr id="637" name="Google Shape;637;p33"/>
            <p:cNvSpPr/>
            <p:nvPr/>
          </p:nvSpPr>
          <p:spPr>
            <a:xfrm>
              <a:off x="2296242" y="2223598"/>
              <a:ext cx="272618" cy="255101"/>
            </a:xfrm>
            <a:custGeom>
              <a:avLst/>
              <a:gdLst/>
              <a:ahLst/>
              <a:cxnLst/>
              <a:rect l="l" t="t" r="r" b="b"/>
              <a:pathLst>
                <a:path w="272618" h="255101" extrusionOk="0">
                  <a:moveTo>
                    <a:pt x="272619" y="177202"/>
                  </a:moveTo>
                  <a:lnTo>
                    <a:pt x="272619" y="27262"/>
                  </a:lnTo>
                  <a:cubicBezTo>
                    <a:pt x="272619" y="12268"/>
                    <a:pt x="260351" y="0"/>
                    <a:pt x="245357" y="0"/>
                  </a:cubicBezTo>
                  <a:lnTo>
                    <a:pt x="27262" y="0"/>
                  </a:lnTo>
                  <a:cubicBezTo>
                    <a:pt x="12268" y="0"/>
                    <a:pt x="0" y="12268"/>
                    <a:pt x="0" y="27262"/>
                  </a:cubicBezTo>
                  <a:lnTo>
                    <a:pt x="0" y="177202"/>
                  </a:lnTo>
                  <a:cubicBezTo>
                    <a:pt x="0" y="192196"/>
                    <a:pt x="12268" y="204464"/>
                    <a:pt x="27262" y="204464"/>
                  </a:cubicBezTo>
                  <a:lnTo>
                    <a:pt x="47708" y="204464"/>
                  </a:lnTo>
                  <a:lnTo>
                    <a:pt x="47708" y="248083"/>
                  </a:lnTo>
                  <a:cubicBezTo>
                    <a:pt x="47708" y="254217"/>
                    <a:pt x="55205" y="257625"/>
                    <a:pt x="59295" y="252854"/>
                  </a:cubicBezTo>
                  <a:lnTo>
                    <a:pt x="102232" y="205146"/>
                  </a:lnTo>
                  <a:lnTo>
                    <a:pt x="245357" y="205146"/>
                  </a:lnTo>
                  <a:cubicBezTo>
                    <a:pt x="260351" y="204464"/>
                    <a:pt x="272619" y="192196"/>
                    <a:pt x="272619" y="1772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38" name="Google Shape;638;p33"/>
            <p:cNvSpPr/>
            <p:nvPr/>
          </p:nvSpPr>
          <p:spPr>
            <a:xfrm>
              <a:off x="2459813" y="2278121"/>
              <a:ext cx="272618" cy="254573"/>
            </a:xfrm>
            <a:custGeom>
              <a:avLst/>
              <a:gdLst/>
              <a:ahLst/>
              <a:cxnLst/>
              <a:rect l="l" t="t" r="r" b="b"/>
              <a:pathLst>
                <a:path w="272618" h="254573" extrusionOk="0">
                  <a:moveTo>
                    <a:pt x="245357" y="0"/>
                  </a:moveTo>
                  <a:lnTo>
                    <a:pt x="136309" y="0"/>
                  </a:lnTo>
                  <a:lnTo>
                    <a:pt x="136309" y="122678"/>
                  </a:lnTo>
                  <a:cubicBezTo>
                    <a:pt x="136309" y="152667"/>
                    <a:pt x="111774" y="177202"/>
                    <a:pt x="81786" y="177202"/>
                  </a:cubicBezTo>
                  <a:lnTo>
                    <a:pt x="0" y="177202"/>
                  </a:lnTo>
                  <a:cubicBezTo>
                    <a:pt x="0" y="192196"/>
                    <a:pt x="12268" y="204464"/>
                    <a:pt x="27262" y="204464"/>
                  </a:cubicBezTo>
                  <a:lnTo>
                    <a:pt x="170387" y="204464"/>
                  </a:lnTo>
                  <a:lnTo>
                    <a:pt x="213324" y="252172"/>
                  </a:lnTo>
                  <a:cubicBezTo>
                    <a:pt x="217413" y="256943"/>
                    <a:pt x="224910" y="254217"/>
                    <a:pt x="224910" y="247402"/>
                  </a:cubicBezTo>
                  <a:lnTo>
                    <a:pt x="224910" y="204464"/>
                  </a:lnTo>
                  <a:lnTo>
                    <a:pt x="245357" y="204464"/>
                  </a:lnTo>
                  <a:cubicBezTo>
                    <a:pt x="260351" y="204464"/>
                    <a:pt x="272619" y="192196"/>
                    <a:pt x="272619" y="177202"/>
                  </a:cubicBezTo>
                  <a:lnTo>
                    <a:pt x="272619" y="27262"/>
                  </a:lnTo>
                  <a:cubicBezTo>
                    <a:pt x="272619" y="12268"/>
                    <a:pt x="260351" y="0"/>
                    <a:pt x="24535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39" name="Google Shape;639;p33"/>
          <p:cNvGrpSpPr/>
          <p:nvPr/>
        </p:nvGrpSpPr>
        <p:grpSpPr>
          <a:xfrm>
            <a:off x="3902677" y="3268764"/>
            <a:ext cx="493360" cy="496595"/>
            <a:chOff x="2873145" y="2228652"/>
            <a:chExt cx="386949" cy="338580"/>
          </a:xfrm>
        </p:grpSpPr>
        <p:sp>
          <p:nvSpPr>
            <p:cNvPr id="640" name="Google Shape;640;p33"/>
            <p:cNvSpPr/>
            <p:nvPr/>
          </p:nvSpPr>
          <p:spPr>
            <a:xfrm>
              <a:off x="3096849" y="2476541"/>
              <a:ext cx="72552" cy="90691"/>
            </a:xfrm>
            <a:custGeom>
              <a:avLst/>
              <a:gdLst/>
              <a:ahLst/>
              <a:cxnLst/>
              <a:rect l="l" t="t" r="r" b="b"/>
              <a:pathLst>
                <a:path w="72552" h="90691" extrusionOk="0">
                  <a:moveTo>
                    <a:pt x="36276" y="12092"/>
                  </a:moveTo>
                  <a:cubicBezTo>
                    <a:pt x="22975" y="12092"/>
                    <a:pt x="10278" y="7860"/>
                    <a:pt x="0" y="0"/>
                  </a:cubicBezTo>
                  <a:lnTo>
                    <a:pt x="0" y="0"/>
                  </a:lnTo>
                  <a:lnTo>
                    <a:pt x="0" y="90691"/>
                  </a:lnTo>
                  <a:lnTo>
                    <a:pt x="36276" y="66507"/>
                  </a:lnTo>
                  <a:lnTo>
                    <a:pt x="72553" y="90691"/>
                  </a:lnTo>
                  <a:lnTo>
                    <a:pt x="72553" y="0"/>
                  </a:lnTo>
                  <a:lnTo>
                    <a:pt x="72553" y="0"/>
                  </a:lnTo>
                  <a:cubicBezTo>
                    <a:pt x="62275" y="7860"/>
                    <a:pt x="49578" y="12092"/>
                    <a:pt x="36276" y="12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1" name="Google Shape;641;p33"/>
            <p:cNvSpPr/>
            <p:nvPr/>
          </p:nvSpPr>
          <p:spPr>
            <a:xfrm>
              <a:off x="3084757" y="2367712"/>
              <a:ext cx="96737" cy="96737"/>
            </a:xfrm>
            <a:custGeom>
              <a:avLst/>
              <a:gdLst/>
              <a:ahLst/>
              <a:cxnLst/>
              <a:rect l="l" t="t" r="r" b="b"/>
              <a:pathLst>
                <a:path w="96737" h="96737" extrusionOk="0">
                  <a:moveTo>
                    <a:pt x="48369" y="0"/>
                  </a:moveTo>
                  <a:cubicBezTo>
                    <a:pt x="21766" y="0"/>
                    <a:pt x="0" y="21766"/>
                    <a:pt x="0" y="48369"/>
                  </a:cubicBezTo>
                  <a:cubicBezTo>
                    <a:pt x="0" y="74971"/>
                    <a:pt x="21766" y="96737"/>
                    <a:pt x="48369" y="96737"/>
                  </a:cubicBezTo>
                  <a:cubicBezTo>
                    <a:pt x="74971" y="96737"/>
                    <a:pt x="96737" y="74971"/>
                    <a:pt x="96737" y="48369"/>
                  </a:cubicBezTo>
                  <a:cubicBezTo>
                    <a:pt x="96737" y="21766"/>
                    <a:pt x="74971" y="0"/>
                    <a:pt x="4836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2" name="Google Shape;642;p33"/>
            <p:cNvSpPr/>
            <p:nvPr/>
          </p:nvSpPr>
          <p:spPr>
            <a:xfrm>
              <a:off x="2873145" y="2228652"/>
              <a:ext cx="386949" cy="290211"/>
            </a:xfrm>
            <a:custGeom>
              <a:avLst/>
              <a:gdLst/>
              <a:ahLst/>
              <a:cxnLst/>
              <a:rect l="l" t="t" r="r" b="b"/>
              <a:pathLst>
                <a:path w="386949" h="290211" extrusionOk="0">
                  <a:moveTo>
                    <a:pt x="362765" y="0"/>
                  </a:moveTo>
                  <a:lnTo>
                    <a:pt x="24184" y="0"/>
                  </a:lnTo>
                  <a:cubicBezTo>
                    <a:pt x="10883" y="0"/>
                    <a:pt x="0" y="10883"/>
                    <a:pt x="0" y="24184"/>
                  </a:cubicBezTo>
                  <a:lnTo>
                    <a:pt x="0" y="266027"/>
                  </a:lnTo>
                  <a:cubicBezTo>
                    <a:pt x="0" y="279329"/>
                    <a:pt x="10883" y="290212"/>
                    <a:pt x="24184" y="290212"/>
                  </a:cubicBezTo>
                  <a:lnTo>
                    <a:pt x="199521" y="290212"/>
                  </a:lnTo>
                  <a:lnTo>
                    <a:pt x="199521" y="227333"/>
                  </a:lnTo>
                  <a:cubicBezTo>
                    <a:pt x="191661" y="215845"/>
                    <a:pt x="187428" y="202544"/>
                    <a:pt x="187428" y="187428"/>
                  </a:cubicBezTo>
                  <a:cubicBezTo>
                    <a:pt x="187428" y="147524"/>
                    <a:pt x="220077" y="114875"/>
                    <a:pt x="259981" y="114875"/>
                  </a:cubicBezTo>
                  <a:cubicBezTo>
                    <a:pt x="299885" y="114875"/>
                    <a:pt x="332534" y="147524"/>
                    <a:pt x="332534" y="187428"/>
                  </a:cubicBezTo>
                  <a:cubicBezTo>
                    <a:pt x="332534" y="201939"/>
                    <a:pt x="328302" y="215845"/>
                    <a:pt x="320442" y="227333"/>
                  </a:cubicBezTo>
                  <a:lnTo>
                    <a:pt x="320442" y="290212"/>
                  </a:lnTo>
                  <a:lnTo>
                    <a:pt x="362765" y="290212"/>
                  </a:lnTo>
                  <a:cubicBezTo>
                    <a:pt x="376066" y="290212"/>
                    <a:pt x="386949" y="279329"/>
                    <a:pt x="386949" y="266027"/>
                  </a:cubicBezTo>
                  <a:lnTo>
                    <a:pt x="386949" y="24184"/>
                  </a:lnTo>
                  <a:cubicBezTo>
                    <a:pt x="386949" y="10883"/>
                    <a:pt x="376066" y="0"/>
                    <a:pt x="362765" y="0"/>
                  </a:cubicBezTo>
                  <a:close/>
                  <a:moveTo>
                    <a:pt x="157198" y="126968"/>
                  </a:moveTo>
                  <a:lnTo>
                    <a:pt x="60461" y="126968"/>
                  </a:lnTo>
                  <a:lnTo>
                    <a:pt x="60461" y="102783"/>
                  </a:lnTo>
                  <a:lnTo>
                    <a:pt x="157198" y="102783"/>
                  </a:lnTo>
                  <a:lnTo>
                    <a:pt x="157198" y="126968"/>
                  </a:lnTo>
                  <a:close/>
                  <a:moveTo>
                    <a:pt x="326488" y="78599"/>
                  </a:moveTo>
                  <a:lnTo>
                    <a:pt x="60461" y="78599"/>
                  </a:lnTo>
                  <a:lnTo>
                    <a:pt x="60461" y="54415"/>
                  </a:lnTo>
                  <a:lnTo>
                    <a:pt x="326488" y="54415"/>
                  </a:lnTo>
                  <a:lnTo>
                    <a:pt x="326488" y="785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43" name="Google Shape;643;p33"/>
          <p:cNvSpPr/>
          <p:nvPr/>
        </p:nvSpPr>
        <p:spPr>
          <a:xfrm>
            <a:off x="4674100" y="3198397"/>
            <a:ext cx="502326" cy="522214"/>
          </a:xfrm>
          <a:custGeom>
            <a:avLst/>
            <a:gdLst/>
            <a:ahLst/>
            <a:cxnLst/>
            <a:rect l="l" t="t" r="r" b="b"/>
            <a:pathLst>
              <a:path w="393981" h="355853" extrusionOk="0">
                <a:moveTo>
                  <a:pt x="196991" y="0"/>
                </a:moveTo>
                <a:cubicBezTo>
                  <a:pt x="94802" y="0"/>
                  <a:pt x="0" y="81259"/>
                  <a:pt x="0" y="166211"/>
                </a:cubicBezTo>
                <a:cubicBezTo>
                  <a:pt x="0" y="214227"/>
                  <a:pt x="38783" y="256703"/>
                  <a:pt x="80027" y="285021"/>
                </a:cubicBezTo>
                <a:cubicBezTo>
                  <a:pt x="79412" y="292408"/>
                  <a:pt x="74487" y="317647"/>
                  <a:pt x="44938" y="345349"/>
                </a:cubicBezTo>
                <a:cubicBezTo>
                  <a:pt x="40629" y="349658"/>
                  <a:pt x="43707" y="356430"/>
                  <a:pt x="49863" y="355814"/>
                </a:cubicBezTo>
                <a:cubicBezTo>
                  <a:pt x="102804" y="349658"/>
                  <a:pt x="145281" y="320110"/>
                  <a:pt x="152668" y="314569"/>
                </a:cubicBezTo>
                <a:cubicBezTo>
                  <a:pt x="161286" y="316416"/>
                  <a:pt x="180985" y="319494"/>
                  <a:pt x="196991" y="319494"/>
                </a:cubicBezTo>
                <a:cubicBezTo>
                  <a:pt x="299179" y="319494"/>
                  <a:pt x="393981" y="250547"/>
                  <a:pt x="393981" y="165595"/>
                </a:cubicBezTo>
                <a:cubicBezTo>
                  <a:pt x="393981" y="80643"/>
                  <a:pt x="299179" y="0"/>
                  <a:pt x="19699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4" name="Google Shape;644;p33"/>
          <p:cNvSpPr/>
          <p:nvPr/>
        </p:nvSpPr>
        <p:spPr>
          <a:xfrm>
            <a:off x="5554697" y="3378841"/>
            <a:ext cx="320906" cy="292699"/>
          </a:xfrm>
          <a:custGeom>
            <a:avLst/>
            <a:gdLst/>
            <a:ahLst/>
            <a:cxnLst/>
            <a:rect l="l" t="t" r="r" b="b"/>
            <a:pathLst>
              <a:path w="251691" h="199454" extrusionOk="0">
                <a:moveTo>
                  <a:pt x="82314" y="199454"/>
                </a:moveTo>
                <a:lnTo>
                  <a:pt x="0" y="121493"/>
                </a:lnTo>
                <a:lnTo>
                  <a:pt x="21370" y="98540"/>
                </a:lnTo>
                <a:lnTo>
                  <a:pt x="81523" y="155131"/>
                </a:lnTo>
                <a:lnTo>
                  <a:pt x="228738" y="0"/>
                </a:lnTo>
                <a:lnTo>
                  <a:pt x="251691" y="221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45" name="Google Shape;645;p33"/>
          <p:cNvGrpSpPr/>
          <p:nvPr/>
        </p:nvGrpSpPr>
        <p:grpSpPr>
          <a:xfrm>
            <a:off x="6199036" y="3140429"/>
            <a:ext cx="538204" cy="660401"/>
            <a:chOff x="4674211" y="2141153"/>
            <a:chExt cx="422121" cy="450263"/>
          </a:xfrm>
        </p:grpSpPr>
        <p:sp>
          <p:nvSpPr>
            <p:cNvPr id="646" name="Google Shape;646;p33"/>
            <p:cNvSpPr/>
            <p:nvPr/>
          </p:nvSpPr>
          <p:spPr>
            <a:xfrm>
              <a:off x="4674211" y="2141153"/>
              <a:ext cx="422121" cy="358804"/>
            </a:xfrm>
            <a:custGeom>
              <a:avLst/>
              <a:gdLst/>
              <a:ahLst/>
              <a:cxnLst/>
              <a:rect l="l" t="t" r="r" b="b"/>
              <a:pathLst>
                <a:path w="422121" h="358804" extrusionOk="0">
                  <a:moveTo>
                    <a:pt x="80907" y="358804"/>
                  </a:moveTo>
                  <a:lnTo>
                    <a:pt x="340511" y="358804"/>
                  </a:lnTo>
                  <a:lnTo>
                    <a:pt x="344029" y="279304"/>
                  </a:lnTo>
                  <a:cubicBezTo>
                    <a:pt x="391870" y="267344"/>
                    <a:pt x="422122" y="227946"/>
                    <a:pt x="422122" y="175884"/>
                  </a:cubicBezTo>
                  <a:cubicBezTo>
                    <a:pt x="422122" y="114677"/>
                    <a:pt x="372874" y="64725"/>
                    <a:pt x="312370" y="63318"/>
                  </a:cubicBezTo>
                  <a:cubicBezTo>
                    <a:pt x="293375" y="25327"/>
                    <a:pt x="253976" y="0"/>
                    <a:pt x="211061" y="0"/>
                  </a:cubicBezTo>
                  <a:cubicBezTo>
                    <a:pt x="168145" y="0"/>
                    <a:pt x="128747" y="25327"/>
                    <a:pt x="109752" y="63318"/>
                  </a:cubicBezTo>
                  <a:cubicBezTo>
                    <a:pt x="49248" y="64725"/>
                    <a:pt x="0" y="114677"/>
                    <a:pt x="0" y="175884"/>
                  </a:cubicBezTo>
                  <a:cubicBezTo>
                    <a:pt x="0" y="223725"/>
                    <a:pt x="30956" y="263827"/>
                    <a:pt x="78092" y="278601"/>
                  </a:cubicBezTo>
                  <a:lnTo>
                    <a:pt x="80907" y="358804"/>
                  </a:lnTo>
                  <a:close/>
                  <a:moveTo>
                    <a:pt x="253273" y="274380"/>
                  </a:moveTo>
                  <a:cubicBezTo>
                    <a:pt x="253273" y="266641"/>
                    <a:pt x="259605" y="260309"/>
                    <a:pt x="267344" y="260309"/>
                  </a:cubicBezTo>
                  <a:cubicBezTo>
                    <a:pt x="275083" y="260309"/>
                    <a:pt x="281414" y="266641"/>
                    <a:pt x="281414" y="274380"/>
                  </a:cubicBezTo>
                  <a:lnTo>
                    <a:pt x="281414" y="302521"/>
                  </a:lnTo>
                  <a:cubicBezTo>
                    <a:pt x="281414" y="310260"/>
                    <a:pt x="275083" y="316592"/>
                    <a:pt x="267344" y="316592"/>
                  </a:cubicBezTo>
                  <a:cubicBezTo>
                    <a:pt x="259605" y="316592"/>
                    <a:pt x="253273" y="310260"/>
                    <a:pt x="253273" y="302521"/>
                  </a:cubicBezTo>
                  <a:lnTo>
                    <a:pt x="253273" y="274380"/>
                  </a:lnTo>
                  <a:close/>
                  <a:moveTo>
                    <a:pt x="196990" y="232167"/>
                  </a:moveTo>
                  <a:cubicBezTo>
                    <a:pt x="196990" y="224428"/>
                    <a:pt x="203322" y="218097"/>
                    <a:pt x="211061" y="218097"/>
                  </a:cubicBezTo>
                  <a:cubicBezTo>
                    <a:pt x="218800" y="218097"/>
                    <a:pt x="225132" y="224428"/>
                    <a:pt x="225132" y="232167"/>
                  </a:cubicBezTo>
                  <a:lnTo>
                    <a:pt x="225132" y="302521"/>
                  </a:lnTo>
                  <a:cubicBezTo>
                    <a:pt x="225132" y="310260"/>
                    <a:pt x="218800" y="316592"/>
                    <a:pt x="211061" y="316592"/>
                  </a:cubicBezTo>
                  <a:cubicBezTo>
                    <a:pt x="203322" y="316592"/>
                    <a:pt x="196990" y="310260"/>
                    <a:pt x="196990" y="302521"/>
                  </a:cubicBezTo>
                  <a:lnTo>
                    <a:pt x="196990" y="232167"/>
                  </a:lnTo>
                  <a:close/>
                  <a:moveTo>
                    <a:pt x="140707" y="274380"/>
                  </a:moveTo>
                  <a:cubicBezTo>
                    <a:pt x="140707" y="266641"/>
                    <a:pt x="147039" y="260309"/>
                    <a:pt x="154778" y="260309"/>
                  </a:cubicBezTo>
                  <a:cubicBezTo>
                    <a:pt x="162517" y="260309"/>
                    <a:pt x="168849" y="266641"/>
                    <a:pt x="168849" y="274380"/>
                  </a:cubicBezTo>
                  <a:lnTo>
                    <a:pt x="168849" y="302521"/>
                  </a:lnTo>
                  <a:cubicBezTo>
                    <a:pt x="168849" y="310260"/>
                    <a:pt x="162517" y="316592"/>
                    <a:pt x="154778" y="316592"/>
                  </a:cubicBezTo>
                  <a:cubicBezTo>
                    <a:pt x="147039" y="316592"/>
                    <a:pt x="140707" y="310260"/>
                    <a:pt x="140707" y="302521"/>
                  </a:cubicBezTo>
                  <a:lnTo>
                    <a:pt x="140707" y="2743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7" name="Google Shape;647;p33"/>
            <p:cNvSpPr/>
            <p:nvPr/>
          </p:nvSpPr>
          <p:spPr>
            <a:xfrm>
              <a:off x="4756525" y="2528098"/>
              <a:ext cx="257494" cy="63318"/>
            </a:xfrm>
            <a:custGeom>
              <a:avLst/>
              <a:gdLst/>
              <a:ahLst/>
              <a:cxnLst/>
              <a:rect l="l" t="t" r="r" b="b"/>
              <a:pathLst>
                <a:path w="257494" h="63318" extrusionOk="0">
                  <a:moveTo>
                    <a:pt x="0" y="0"/>
                  </a:moveTo>
                  <a:lnTo>
                    <a:pt x="2814" y="63318"/>
                  </a:lnTo>
                  <a:lnTo>
                    <a:pt x="254680" y="63318"/>
                  </a:lnTo>
                  <a:lnTo>
                    <a:pt x="25749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48" name="Google Shape;648;p33"/>
          <p:cNvSpPr/>
          <p:nvPr/>
        </p:nvSpPr>
        <p:spPr>
          <a:xfrm>
            <a:off x="6952520" y="3166162"/>
            <a:ext cx="555271" cy="634943"/>
          </a:xfrm>
          <a:custGeom>
            <a:avLst/>
            <a:gdLst/>
            <a:ahLst/>
            <a:cxnLst/>
            <a:rect l="l" t="t" r="r" b="b"/>
            <a:pathLst>
              <a:path w="435507" h="432670" extrusionOk="0">
                <a:moveTo>
                  <a:pt x="325779" y="189293"/>
                </a:moveTo>
                <a:cubicBezTo>
                  <a:pt x="314192" y="189293"/>
                  <a:pt x="303288" y="191321"/>
                  <a:pt x="292383" y="194025"/>
                </a:cubicBezTo>
                <a:cubicBezTo>
                  <a:pt x="231725" y="135209"/>
                  <a:pt x="231725" y="69633"/>
                  <a:pt x="235133" y="40563"/>
                </a:cubicBezTo>
                <a:lnTo>
                  <a:pt x="272618" y="40563"/>
                </a:lnTo>
                <a:cubicBezTo>
                  <a:pt x="284204" y="40563"/>
                  <a:pt x="293065" y="31774"/>
                  <a:pt x="293065" y="20281"/>
                </a:cubicBezTo>
                <a:cubicBezTo>
                  <a:pt x="293065" y="8789"/>
                  <a:pt x="284204" y="0"/>
                  <a:pt x="272618" y="0"/>
                </a:cubicBezTo>
                <a:lnTo>
                  <a:pt x="218095" y="0"/>
                </a:lnTo>
                <a:cubicBezTo>
                  <a:pt x="218095" y="0"/>
                  <a:pt x="218095" y="0"/>
                  <a:pt x="218095" y="0"/>
                </a:cubicBezTo>
                <a:lnTo>
                  <a:pt x="136309" y="0"/>
                </a:lnTo>
                <a:cubicBezTo>
                  <a:pt x="124723" y="0"/>
                  <a:pt x="115863" y="8789"/>
                  <a:pt x="115863" y="20281"/>
                </a:cubicBezTo>
                <a:cubicBezTo>
                  <a:pt x="115863" y="31774"/>
                  <a:pt x="124723" y="40563"/>
                  <a:pt x="136309" y="40563"/>
                </a:cubicBezTo>
                <a:lnTo>
                  <a:pt x="159482" y="40563"/>
                </a:lnTo>
                <a:cubicBezTo>
                  <a:pt x="128812" y="73013"/>
                  <a:pt x="94735" y="127773"/>
                  <a:pt x="89282" y="215659"/>
                </a:cubicBezTo>
                <a:cubicBezTo>
                  <a:pt x="38167" y="225124"/>
                  <a:pt x="0" y="269743"/>
                  <a:pt x="0" y="323150"/>
                </a:cubicBezTo>
                <a:cubicBezTo>
                  <a:pt x="0" y="383319"/>
                  <a:pt x="49753" y="432670"/>
                  <a:pt x="110410" y="432670"/>
                </a:cubicBezTo>
                <a:cubicBezTo>
                  <a:pt x="171068" y="432670"/>
                  <a:pt x="220821" y="383319"/>
                  <a:pt x="220821" y="323150"/>
                </a:cubicBezTo>
                <a:cubicBezTo>
                  <a:pt x="220821" y="269067"/>
                  <a:pt x="181291" y="224448"/>
                  <a:pt x="130175" y="215659"/>
                </a:cubicBezTo>
                <a:cubicBezTo>
                  <a:pt x="135628" y="137238"/>
                  <a:pt x="167660" y="89914"/>
                  <a:pt x="192877" y="64901"/>
                </a:cubicBezTo>
                <a:cubicBezTo>
                  <a:pt x="193559" y="104787"/>
                  <a:pt x="205145" y="161575"/>
                  <a:pt x="254898" y="214983"/>
                </a:cubicBezTo>
                <a:cubicBezTo>
                  <a:pt x="240585" y="226476"/>
                  <a:pt x="228999" y="242025"/>
                  <a:pt x="222184" y="259602"/>
                </a:cubicBezTo>
                <a:cubicBezTo>
                  <a:pt x="233089" y="278531"/>
                  <a:pt x="239222" y="300165"/>
                  <a:pt x="239222" y="323150"/>
                </a:cubicBezTo>
                <a:cubicBezTo>
                  <a:pt x="239222" y="335995"/>
                  <a:pt x="237178" y="348840"/>
                  <a:pt x="233770" y="361009"/>
                </a:cubicBezTo>
                <a:cubicBezTo>
                  <a:pt x="253535" y="390079"/>
                  <a:pt x="286931" y="409008"/>
                  <a:pt x="325097" y="409008"/>
                </a:cubicBezTo>
                <a:cubicBezTo>
                  <a:pt x="385755" y="409008"/>
                  <a:pt x="435507" y="359657"/>
                  <a:pt x="435507" y="299489"/>
                </a:cubicBezTo>
                <a:cubicBezTo>
                  <a:pt x="435507" y="239321"/>
                  <a:pt x="386436" y="189293"/>
                  <a:pt x="325779" y="1892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49" name="Google Shape;649;p33"/>
          <p:cNvSpPr/>
          <p:nvPr/>
        </p:nvSpPr>
        <p:spPr>
          <a:xfrm>
            <a:off x="7863846" y="3196062"/>
            <a:ext cx="312527" cy="641155"/>
          </a:xfrm>
          <a:custGeom>
            <a:avLst/>
            <a:gdLst/>
            <a:ahLst/>
            <a:cxnLst/>
            <a:rect l="l" t="t" r="r" b="b"/>
            <a:pathLst>
              <a:path w="245119" h="436903" extrusionOk="0">
                <a:moveTo>
                  <a:pt x="27025" y="436903"/>
                </a:moveTo>
                <a:cubicBezTo>
                  <a:pt x="20209" y="436903"/>
                  <a:pt x="13394" y="434177"/>
                  <a:pt x="8623" y="429406"/>
                </a:cubicBezTo>
                <a:cubicBezTo>
                  <a:pt x="-2282" y="419183"/>
                  <a:pt x="-2963" y="402145"/>
                  <a:pt x="7260" y="390558"/>
                </a:cubicBezTo>
                <a:lnTo>
                  <a:pt x="169468" y="218808"/>
                </a:lnTo>
                <a:lnTo>
                  <a:pt x="7260" y="46377"/>
                </a:lnTo>
                <a:cubicBezTo>
                  <a:pt x="-2963" y="35472"/>
                  <a:pt x="-2282" y="18434"/>
                  <a:pt x="8623" y="7529"/>
                </a:cubicBezTo>
                <a:cubicBezTo>
                  <a:pt x="19528" y="-3376"/>
                  <a:pt x="37248" y="-2013"/>
                  <a:pt x="47471" y="8892"/>
                </a:cubicBezTo>
                <a:lnTo>
                  <a:pt x="245120" y="218808"/>
                </a:lnTo>
                <a:lnTo>
                  <a:pt x="47471" y="428043"/>
                </a:lnTo>
                <a:cubicBezTo>
                  <a:pt x="42019" y="434177"/>
                  <a:pt x="34522" y="436903"/>
                  <a:pt x="27025" y="4369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50" name="Google Shape;650;p33"/>
          <p:cNvGrpSpPr/>
          <p:nvPr/>
        </p:nvGrpSpPr>
        <p:grpSpPr>
          <a:xfrm>
            <a:off x="8537995" y="3161071"/>
            <a:ext cx="417106" cy="639758"/>
            <a:chOff x="6508689" y="2155227"/>
            <a:chExt cx="327142" cy="436189"/>
          </a:xfrm>
        </p:grpSpPr>
        <p:sp>
          <p:nvSpPr>
            <p:cNvPr id="651" name="Google Shape;651;p33"/>
            <p:cNvSpPr/>
            <p:nvPr/>
          </p:nvSpPr>
          <p:spPr>
            <a:xfrm>
              <a:off x="6583659" y="2155227"/>
              <a:ext cx="177202" cy="115862"/>
            </a:xfrm>
            <a:custGeom>
              <a:avLst/>
              <a:gdLst/>
              <a:ahLst/>
              <a:cxnLst/>
              <a:rect l="l" t="t" r="r" b="b"/>
              <a:pathLst>
                <a:path w="177202" h="115862" extrusionOk="0">
                  <a:moveTo>
                    <a:pt x="177202" y="40893"/>
                  </a:moveTo>
                  <a:lnTo>
                    <a:pt x="143125" y="40893"/>
                  </a:lnTo>
                  <a:cubicBezTo>
                    <a:pt x="136991" y="17039"/>
                    <a:pt x="114500" y="0"/>
                    <a:pt x="89283" y="0"/>
                  </a:cubicBezTo>
                  <a:cubicBezTo>
                    <a:pt x="64065" y="0"/>
                    <a:pt x="40211" y="17039"/>
                    <a:pt x="34077" y="40893"/>
                  </a:cubicBezTo>
                  <a:lnTo>
                    <a:pt x="0" y="40893"/>
                  </a:lnTo>
                  <a:lnTo>
                    <a:pt x="0" y="115863"/>
                  </a:lnTo>
                  <a:lnTo>
                    <a:pt x="177202" y="115863"/>
                  </a:lnTo>
                  <a:lnTo>
                    <a:pt x="177202" y="40893"/>
                  </a:lnTo>
                  <a:close/>
                  <a:moveTo>
                    <a:pt x="88601" y="68155"/>
                  </a:moveTo>
                  <a:cubicBezTo>
                    <a:pt x="81104" y="68155"/>
                    <a:pt x="74970" y="62021"/>
                    <a:pt x="74970" y="54524"/>
                  </a:cubicBezTo>
                  <a:cubicBezTo>
                    <a:pt x="74970" y="47027"/>
                    <a:pt x="81104" y="40893"/>
                    <a:pt x="88601" y="40893"/>
                  </a:cubicBezTo>
                  <a:cubicBezTo>
                    <a:pt x="96098" y="40893"/>
                    <a:pt x="102232" y="47027"/>
                    <a:pt x="102232" y="54524"/>
                  </a:cubicBezTo>
                  <a:cubicBezTo>
                    <a:pt x="102232" y="62021"/>
                    <a:pt x="96098" y="68155"/>
                    <a:pt x="88601" y="681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2" name="Google Shape;652;p33"/>
            <p:cNvSpPr/>
            <p:nvPr/>
          </p:nvSpPr>
          <p:spPr>
            <a:xfrm>
              <a:off x="6508689" y="2230197"/>
              <a:ext cx="327142" cy="361219"/>
            </a:xfrm>
            <a:custGeom>
              <a:avLst/>
              <a:gdLst/>
              <a:ahLst/>
              <a:cxnLst/>
              <a:rect l="l" t="t" r="r" b="b"/>
              <a:pathLst>
                <a:path w="327142" h="361219" extrusionOk="0">
                  <a:moveTo>
                    <a:pt x="299881" y="0"/>
                  </a:moveTo>
                  <a:lnTo>
                    <a:pt x="279434" y="0"/>
                  </a:lnTo>
                  <a:lnTo>
                    <a:pt x="279434" y="68155"/>
                  </a:lnTo>
                  <a:lnTo>
                    <a:pt x="47708" y="68155"/>
                  </a:lnTo>
                  <a:lnTo>
                    <a:pt x="47708" y="0"/>
                  </a:lnTo>
                  <a:lnTo>
                    <a:pt x="27262" y="0"/>
                  </a:lnTo>
                  <a:cubicBezTo>
                    <a:pt x="12268" y="0"/>
                    <a:pt x="0" y="12268"/>
                    <a:pt x="0" y="27262"/>
                  </a:cubicBezTo>
                  <a:lnTo>
                    <a:pt x="0" y="333958"/>
                  </a:lnTo>
                  <a:cubicBezTo>
                    <a:pt x="0" y="348952"/>
                    <a:pt x="12268" y="361220"/>
                    <a:pt x="27262" y="361220"/>
                  </a:cubicBezTo>
                  <a:lnTo>
                    <a:pt x="299881" y="361220"/>
                  </a:lnTo>
                  <a:cubicBezTo>
                    <a:pt x="314875" y="361220"/>
                    <a:pt x="327143" y="348952"/>
                    <a:pt x="327143" y="333958"/>
                  </a:cubicBezTo>
                  <a:lnTo>
                    <a:pt x="327143" y="27262"/>
                  </a:lnTo>
                  <a:cubicBezTo>
                    <a:pt x="327143" y="12268"/>
                    <a:pt x="314875" y="0"/>
                    <a:pt x="299881" y="0"/>
                  </a:cubicBezTo>
                  <a:close/>
                  <a:moveTo>
                    <a:pt x="88601" y="252172"/>
                  </a:moveTo>
                  <a:lnTo>
                    <a:pt x="61339" y="252172"/>
                  </a:lnTo>
                  <a:lnTo>
                    <a:pt x="61339" y="224910"/>
                  </a:lnTo>
                  <a:lnTo>
                    <a:pt x="88601" y="224910"/>
                  </a:lnTo>
                  <a:lnTo>
                    <a:pt x="88601" y="252172"/>
                  </a:lnTo>
                  <a:close/>
                  <a:moveTo>
                    <a:pt x="88601" y="197649"/>
                  </a:moveTo>
                  <a:lnTo>
                    <a:pt x="61339" y="197649"/>
                  </a:lnTo>
                  <a:lnTo>
                    <a:pt x="61339" y="170387"/>
                  </a:lnTo>
                  <a:lnTo>
                    <a:pt x="88601" y="170387"/>
                  </a:lnTo>
                  <a:lnTo>
                    <a:pt x="88601" y="197649"/>
                  </a:lnTo>
                  <a:close/>
                  <a:moveTo>
                    <a:pt x="88601" y="143125"/>
                  </a:moveTo>
                  <a:lnTo>
                    <a:pt x="61339" y="143125"/>
                  </a:lnTo>
                  <a:lnTo>
                    <a:pt x="61339" y="115863"/>
                  </a:lnTo>
                  <a:lnTo>
                    <a:pt x="88601" y="115863"/>
                  </a:lnTo>
                  <a:lnTo>
                    <a:pt x="88601" y="143125"/>
                  </a:lnTo>
                  <a:close/>
                  <a:moveTo>
                    <a:pt x="265803" y="252172"/>
                  </a:moveTo>
                  <a:lnTo>
                    <a:pt x="115863" y="252172"/>
                  </a:lnTo>
                  <a:lnTo>
                    <a:pt x="115863" y="224910"/>
                  </a:lnTo>
                  <a:lnTo>
                    <a:pt x="265803" y="224910"/>
                  </a:lnTo>
                  <a:lnTo>
                    <a:pt x="265803" y="252172"/>
                  </a:lnTo>
                  <a:close/>
                  <a:moveTo>
                    <a:pt x="265803" y="197649"/>
                  </a:moveTo>
                  <a:lnTo>
                    <a:pt x="115863" y="197649"/>
                  </a:lnTo>
                  <a:lnTo>
                    <a:pt x="115863" y="170387"/>
                  </a:lnTo>
                  <a:lnTo>
                    <a:pt x="265803" y="170387"/>
                  </a:lnTo>
                  <a:lnTo>
                    <a:pt x="265803" y="197649"/>
                  </a:lnTo>
                  <a:close/>
                  <a:moveTo>
                    <a:pt x="265803" y="143125"/>
                  </a:moveTo>
                  <a:lnTo>
                    <a:pt x="115863" y="143125"/>
                  </a:lnTo>
                  <a:lnTo>
                    <a:pt x="115863" y="115863"/>
                  </a:lnTo>
                  <a:lnTo>
                    <a:pt x="265803" y="115863"/>
                  </a:lnTo>
                  <a:lnTo>
                    <a:pt x="265803" y="1431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53" name="Google Shape;653;p33"/>
          <p:cNvGrpSpPr/>
          <p:nvPr/>
        </p:nvGrpSpPr>
        <p:grpSpPr>
          <a:xfrm>
            <a:off x="9264564" y="3161071"/>
            <a:ext cx="417106" cy="639758"/>
            <a:chOff x="7078547" y="2155227"/>
            <a:chExt cx="327142" cy="436189"/>
          </a:xfrm>
        </p:grpSpPr>
        <p:sp>
          <p:nvSpPr>
            <p:cNvPr id="654" name="Google Shape;654;p33"/>
            <p:cNvSpPr/>
            <p:nvPr/>
          </p:nvSpPr>
          <p:spPr>
            <a:xfrm>
              <a:off x="7153517" y="2155227"/>
              <a:ext cx="177202" cy="115862"/>
            </a:xfrm>
            <a:custGeom>
              <a:avLst/>
              <a:gdLst/>
              <a:ahLst/>
              <a:cxnLst/>
              <a:rect l="l" t="t" r="r" b="b"/>
              <a:pathLst>
                <a:path w="177202" h="115862" extrusionOk="0">
                  <a:moveTo>
                    <a:pt x="177202" y="40893"/>
                  </a:moveTo>
                  <a:lnTo>
                    <a:pt x="143125" y="40893"/>
                  </a:lnTo>
                  <a:cubicBezTo>
                    <a:pt x="136991" y="17039"/>
                    <a:pt x="114500" y="0"/>
                    <a:pt x="89283" y="0"/>
                  </a:cubicBezTo>
                  <a:cubicBezTo>
                    <a:pt x="64065" y="0"/>
                    <a:pt x="40211" y="17039"/>
                    <a:pt x="34077" y="40893"/>
                  </a:cubicBezTo>
                  <a:lnTo>
                    <a:pt x="0" y="40893"/>
                  </a:lnTo>
                  <a:lnTo>
                    <a:pt x="0" y="115863"/>
                  </a:lnTo>
                  <a:lnTo>
                    <a:pt x="177202" y="115863"/>
                  </a:lnTo>
                  <a:lnTo>
                    <a:pt x="177202" y="40893"/>
                  </a:lnTo>
                  <a:close/>
                  <a:moveTo>
                    <a:pt x="88601" y="68155"/>
                  </a:moveTo>
                  <a:cubicBezTo>
                    <a:pt x="81104" y="68155"/>
                    <a:pt x="74970" y="62021"/>
                    <a:pt x="74970" y="54524"/>
                  </a:cubicBezTo>
                  <a:cubicBezTo>
                    <a:pt x="74970" y="47027"/>
                    <a:pt x="81104" y="40893"/>
                    <a:pt x="88601" y="40893"/>
                  </a:cubicBezTo>
                  <a:cubicBezTo>
                    <a:pt x="96098" y="40893"/>
                    <a:pt x="102232" y="47027"/>
                    <a:pt x="102232" y="54524"/>
                  </a:cubicBezTo>
                  <a:cubicBezTo>
                    <a:pt x="102232" y="62021"/>
                    <a:pt x="96098" y="68155"/>
                    <a:pt x="88601" y="681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5" name="Google Shape;655;p33"/>
            <p:cNvSpPr/>
            <p:nvPr/>
          </p:nvSpPr>
          <p:spPr>
            <a:xfrm>
              <a:off x="7078547" y="2230197"/>
              <a:ext cx="327142" cy="361219"/>
            </a:xfrm>
            <a:custGeom>
              <a:avLst/>
              <a:gdLst/>
              <a:ahLst/>
              <a:cxnLst/>
              <a:rect l="l" t="t" r="r" b="b"/>
              <a:pathLst>
                <a:path w="327142" h="361219" extrusionOk="0">
                  <a:moveTo>
                    <a:pt x="299881" y="0"/>
                  </a:moveTo>
                  <a:lnTo>
                    <a:pt x="279434" y="0"/>
                  </a:lnTo>
                  <a:lnTo>
                    <a:pt x="279434" y="68155"/>
                  </a:lnTo>
                  <a:lnTo>
                    <a:pt x="47708" y="68155"/>
                  </a:lnTo>
                  <a:lnTo>
                    <a:pt x="47708" y="0"/>
                  </a:lnTo>
                  <a:lnTo>
                    <a:pt x="27262" y="0"/>
                  </a:lnTo>
                  <a:cubicBezTo>
                    <a:pt x="12268" y="0"/>
                    <a:pt x="0" y="12268"/>
                    <a:pt x="0" y="27262"/>
                  </a:cubicBezTo>
                  <a:lnTo>
                    <a:pt x="0" y="333958"/>
                  </a:lnTo>
                  <a:cubicBezTo>
                    <a:pt x="0" y="348952"/>
                    <a:pt x="12268" y="361220"/>
                    <a:pt x="27262" y="361220"/>
                  </a:cubicBezTo>
                  <a:lnTo>
                    <a:pt x="299881" y="361220"/>
                  </a:lnTo>
                  <a:cubicBezTo>
                    <a:pt x="314875" y="361220"/>
                    <a:pt x="327143" y="348952"/>
                    <a:pt x="327143" y="333958"/>
                  </a:cubicBezTo>
                  <a:lnTo>
                    <a:pt x="327143" y="27262"/>
                  </a:lnTo>
                  <a:cubicBezTo>
                    <a:pt x="327143" y="12268"/>
                    <a:pt x="314875" y="0"/>
                    <a:pt x="29988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56" name="Google Shape;656;p33"/>
          <p:cNvSpPr/>
          <p:nvPr/>
        </p:nvSpPr>
        <p:spPr>
          <a:xfrm>
            <a:off x="9984431" y="3181649"/>
            <a:ext cx="556142" cy="640109"/>
          </a:xfrm>
          <a:custGeom>
            <a:avLst/>
            <a:gdLst/>
            <a:ahLst/>
            <a:cxnLst/>
            <a:rect l="l" t="t" r="r" b="b"/>
            <a:pathLst>
              <a:path w="436190" h="436190" extrusionOk="0">
                <a:moveTo>
                  <a:pt x="218095" y="0"/>
                </a:moveTo>
                <a:cubicBezTo>
                  <a:pt x="98143" y="0"/>
                  <a:pt x="0" y="98143"/>
                  <a:pt x="0" y="218095"/>
                </a:cubicBezTo>
                <a:cubicBezTo>
                  <a:pt x="0" y="338047"/>
                  <a:pt x="98143" y="436190"/>
                  <a:pt x="218095" y="436190"/>
                </a:cubicBezTo>
                <a:cubicBezTo>
                  <a:pt x="338047" y="436190"/>
                  <a:pt x="436190" y="338047"/>
                  <a:pt x="436190" y="218095"/>
                </a:cubicBezTo>
                <a:cubicBezTo>
                  <a:pt x="436190" y="98143"/>
                  <a:pt x="338047" y="0"/>
                  <a:pt x="218095" y="0"/>
                </a:cubicBezTo>
                <a:close/>
                <a:moveTo>
                  <a:pt x="293065" y="314875"/>
                </a:moveTo>
                <a:lnTo>
                  <a:pt x="197649" y="235815"/>
                </a:lnTo>
                <a:lnTo>
                  <a:pt x="197649" y="74970"/>
                </a:lnTo>
                <a:lnTo>
                  <a:pt x="238541" y="74970"/>
                </a:lnTo>
                <a:lnTo>
                  <a:pt x="238541" y="218095"/>
                </a:lnTo>
                <a:lnTo>
                  <a:pt x="320327" y="284887"/>
                </a:lnTo>
                <a:lnTo>
                  <a:pt x="293065" y="3148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57" name="Google Shape;657;p33"/>
          <p:cNvSpPr/>
          <p:nvPr/>
        </p:nvSpPr>
        <p:spPr>
          <a:xfrm>
            <a:off x="10737916" y="3286605"/>
            <a:ext cx="556142" cy="430073"/>
          </a:xfrm>
          <a:custGeom>
            <a:avLst/>
            <a:gdLst/>
            <a:ahLst/>
            <a:cxnLst/>
            <a:rect l="l" t="t" r="r" b="b"/>
            <a:pathLst>
              <a:path w="436190" h="293065" extrusionOk="0">
                <a:moveTo>
                  <a:pt x="354404" y="115863"/>
                </a:moveTo>
                <a:cubicBezTo>
                  <a:pt x="354404" y="114500"/>
                  <a:pt x="354404" y="113137"/>
                  <a:pt x="354404" y="112455"/>
                </a:cubicBezTo>
                <a:cubicBezTo>
                  <a:pt x="354404" y="50434"/>
                  <a:pt x="303970" y="0"/>
                  <a:pt x="241949" y="0"/>
                </a:cubicBezTo>
                <a:cubicBezTo>
                  <a:pt x="201738" y="0"/>
                  <a:pt x="164934" y="21809"/>
                  <a:pt x="145169" y="55887"/>
                </a:cubicBezTo>
                <a:cubicBezTo>
                  <a:pt x="141080" y="55205"/>
                  <a:pt x="136991" y="54524"/>
                  <a:pt x="132902" y="54524"/>
                </a:cubicBezTo>
                <a:cubicBezTo>
                  <a:pt x="95417" y="54524"/>
                  <a:pt x="64747" y="83149"/>
                  <a:pt x="61339" y="119952"/>
                </a:cubicBezTo>
                <a:cubicBezTo>
                  <a:pt x="25217" y="131539"/>
                  <a:pt x="0" y="165616"/>
                  <a:pt x="0" y="204464"/>
                </a:cubicBezTo>
                <a:cubicBezTo>
                  <a:pt x="0" y="253535"/>
                  <a:pt x="39530" y="293065"/>
                  <a:pt x="88601" y="293065"/>
                </a:cubicBezTo>
                <a:lnTo>
                  <a:pt x="347589" y="293065"/>
                </a:lnTo>
                <a:cubicBezTo>
                  <a:pt x="396660" y="293065"/>
                  <a:pt x="436190" y="253535"/>
                  <a:pt x="436190" y="204464"/>
                </a:cubicBezTo>
                <a:cubicBezTo>
                  <a:pt x="436190" y="158119"/>
                  <a:pt x="400068" y="119271"/>
                  <a:pt x="354404" y="1158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58" name="Google Shape;658;p33"/>
          <p:cNvGrpSpPr/>
          <p:nvPr/>
        </p:nvGrpSpPr>
        <p:grpSpPr>
          <a:xfrm>
            <a:off x="11527290" y="3171384"/>
            <a:ext cx="538208" cy="619129"/>
            <a:chOff x="8853234" y="2162258"/>
            <a:chExt cx="422124" cy="422124"/>
          </a:xfrm>
        </p:grpSpPr>
        <p:sp>
          <p:nvSpPr>
            <p:cNvPr id="659" name="Google Shape;659;p33"/>
            <p:cNvSpPr/>
            <p:nvPr/>
          </p:nvSpPr>
          <p:spPr>
            <a:xfrm>
              <a:off x="8853234" y="2162258"/>
              <a:ext cx="422124" cy="422124"/>
            </a:xfrm>
            <a:custGeom>
              <a:avLst/>
              <a:gdLst/>
              <a:ahLst/>
              <a:cxnLst/>
              <a:rect l="l" t="t" r="r" b="b"/>
              <a:pathLst>
                <a:path w="422124" h="422124" extrusionOk="0">
                  <a:moveTo>
                    <a:pt x="395741" y="0"/>
                  </a:moveTo>
                  <a:lnTo>
                    <a:pt x="26383" y="0"/>
                  </a:lnTo>
                  <a:cubicBezTo>
                    <a:pt x="11872" y="0"/>
                    <a:pt x="0" y="11872"/>
                    <a:pt x="0" y="26383"/>
                  </a:cubicBezTo>
                  <a:lnTo>
                    <a:pt x="0" y="79148"/>
                  </a:lnTo>
                  <a:lnTo>
                    <a:pt x="0" y="79148"/>
                  </a:lnTo>
                  <a:lnTo>
                    <a:pt x="0" y="395741"/>
                  </a:lnTo>
                  <a:cubicBezTo>
                    <a:pt x="0" y="410252"/>
                    <a:pt x="11872" y="422124"/>
                    <a:pt x="26383" y="422124"/>
                  </a:cubicBezTo>
                  <a:lnTo>
                    <a:pt x="395741" y="422124"/>
                  </a:lnTo>
                  <a:cubicBezTo>
                    <a:pt x="410252" y="422124"/>
                    <a:pt x="422124" y="410252"/>
                    <a:pt x="422124" y="395741"/>
                  </a:cubicBezTo>
                  <a:lnTo>
                    <a:pt x="422124" y="85744"/>
                  </a:lnTo>
                  <a:lnTo>
                    <a:pt x="422124" y="79148"/>
                  </a:lnTo>
                  <a:lnTo>
                    <a:pt x="422124" y="26383"/>
                  </a:lnTo>
                  <a:cubicBezTo>
                    <a:pt x="422124" y="11872"/>
                    <a:pt x="410252" y="0"/>
                    <a:pt x="395741" y="0"/>
                  </a:cubicBezTo>
                  <a:close/>
                  <a:moveTo>
                    <a:pt x="154339" y="300763"/>
                  </a:moveTo>
                  <a:lnTo>
                    <a:pt x="135871" y="319231"/>
                  </a:lnTo>
                  <a:lnTo>
                    <a:pt x="67276" y="250636"/>
                  </a:lnTo>
                  <a:lnTo>
                    <a:pt x="135871" y="182041"/>
                  </a:lnTo>
                  <a:lnTo>
                    <a:pt x="154339" y="200509"/>
                  </a:lnTo>
                  <a:lnTo>
                    <a:pt x="104212" y="250636"/>
                  </a:lnTo>
                  <a:lnTo>
                    <a:pt x="154339" y="300763"/>
                  </a:lnTo>
                  <a:close/>
                  <a:moveTo>
                    <a:pt x="190615" y="340997"/>
                  </a:moveTo>
                  <a:lnTo>
                    <a:pt x="165552" y="331763"/>
                  </a:lnTo>
                  <a:lnTo>
                    <a:pt x="231509" y="153680"/>
                  </a:lnTo>
                  <a:lnTo>
                    <a:pt x="256572" y="162913"/>
                  </a:lnTo>
                  <a:lnTo>
                    <a:pt x="190615" y="340997"/>
                  </a:lnTo>
                  <a:close/>
                  <a:moveTo>
                    <a:pt x="286253" y="319231"/>
                  </a:moveTo>
                  <a:lnTo>
                    <a:pt x="267785" y="300763"/>
                  </a:lnTo>
                  <a:lnTo>
                    <a:pt x="317912" y="250636"/>
                  </a:lnTo>
                  <a:lnTo>
                    <a:pt x="267785" y="200509"/>
                  </a:lnTo>
                  <a:lnTo>
                    <a:pt x="286253" y="182041"/>
                  </a:lnTo>
                  <a:lnTo>
                    <a:pt x="354848" y="250636"/>
                  </a:lnTo>
                  <a:lnTo>
                    <a:pt x="286253" y="319231"/>
                  </a:lnTo>
                  <a:close/>
                  <a:moveTo>
                    <a:pt x="26383" y="79148"/>
                  </a:moveTo>
                  <a:lnTo>
                    <a:pt x="26383" y="26383"/>
                  </a:lnTo>
                  <a:lnTo>
                    <a:pt x="395741" y="26383"/>
                  </a:lnTo>
                  <a:lnTo>
                    <a:pt x="395741" y="79148"/>
                  </a:lnTo>
                  <a:lnTo>
                    <a:pt x="26383" y="7914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0" name="Google Shape;660;p33"/>
            <p:cNvSpPr/>
            <p:nvPr/>
          </p:nvSpPr>
          <p:spPr>
            <a:xfrm>
              <a:off x="8892808" y="2201832"/>
              <a:ext cx="26382" cy="26382"/>
            </a:xfrm>
            <a:custGeom>
              <a:avLst/>
              <a:gdLst/>
              <a:ahLst/>
              <a:cxnLst/>
              <a:rect l="l" t="t" r="r" b="b"/>
              <a:pathLst>
                <a:path w="26382" h="26382" extrusionOk="0">
                  <a:moveTo>
                    <a:pt x="26383" y="13191"/>
                  </a:moveTo>
                  <a:cubicBezTo>
                    <a:pt x="26383" y="20477"/>
                    <a:pt x="20477" y="26383"/>
                    <a:pt x="13191" y="26383"/>
                  </a:cubicBezTo>
                  <a:cubicBezTo>
                    <a:pt x="5906" y="26383"/>
                    <a:pt x="0" y="20477"/>
                    <a:pt x="0" y="13191"/>
                  </a:cubicBezTo>
                  <a:cubicBezTo>
                    <a:pt x="0" y="5906"/>
                    <a:pt x="5906" y="0"/>
                    <a:pt x="13191" y="0"/>
                  </a:cubicBezTo>
                  <a:cubicBezTo>
                    <a:pt x="20477" y="0"/>
                    <a:pt x="26383" y="5906"/>
                    <a:pt x="26383" y="131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1" name="Google Shape;661;p33"/>
            <p:cNvSpPr/>
            <p:nvPr/>
          </p:nvSpPr>
          <p:spPr>
            <a:xfrm>
              <a:off x="8925786" y="2201832"/>
              <a:ext cx="26382" cy="26382"/>
            </a:xfrm>
            <a:custGeom>
              <a:avLst/>
              <a:gdLst/>
              <a:ahLst/>
              <a:cxnLst/>
              <a:rect l="l" t="t" r="r" b="b"/>
              <a:pathLst>
                <a:path w="26382" h="26382" extrusionOk="0">
                  <a:moveTo>
                    <a:pt x="26383" y="13191"/>
                  </a:moveTo>
                  <a:cubicBezTo>
                    <a:pt x="26383" y="20477"/>
                    <a:pt x="20477" y="26383"/>
                    <a:pt x="13191" y="26383"/>
                  </a:cubicBezTo>
                  <a:cubicBezTo>
                    <a:pt x="5906" y="26383"/>
                    <a:pt x="0" y="20477"/>
                    <a:pt x="0" y="13191"/>
                  </a:cubicBezTo>
                  <a:cubicBezTo>
                    <a:pt x="0" y="5906"/>
                    <a:pt x="5906" y="0"/>
                    <a:pt x="13191" y="0"/>
                  </a:cubicBezTo>
                  <a:cubicBezTo>
                    <a:pt x="20477" y="0"/>
                    <a:pt x="26383" y="5906"/>
                    <a:pt x="26383" y="131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2" name="Google Shape;662;p33"/>
            <p:cNvSpPr/>
            <p:nvPr/>
          </p:nvSpPr>
          <p:spPr>
            <a:xfrm>
              <a:off x="8958765" y="2201832"/>
              <a:ext cx="26382" cy="26382"/>
            </a:xfrm>
            <a:custGeom>
              <a:avLst/>
              <a:gdLst/>
              <a:ahLst/>
              <a:cxnLst/>
              <a:rect l="l" t="t" r="r" b="b"/>
              <a:pathLst>
                <a:path w="26382" h="26382" extrusionOk="0">
                  <a:moveTo>
                    <a:pt x="26383" y="13191"/>
                  </a:moveTo>
                  <a:cubicBezTo>
                    <a:pt x="26383" y="20477"/>
                    <a:pt x="20477" y="26383"/>
                    <a:pt x="13191" y="26383"/>
                  </a:cubicBezTo>
                  <a:cubicBezTo>
                    <a:pt x="5906" y="26383"/>
                    <a:pt x="0" y="20477"/>
                    <a:pt x="0" y="13191"/>
                  </a:cubicBezTo>
                  <a:cubicBezTo>
                    <a:pt x="0" y="5906"/>
                    <a:pt x="5906" y="0"/>
                    <a:pt x="13191" y="0"/>
                  </a:cubicBezTo>
                  <a:cubicBezTo>
                    <a:pt x="20477" y="0"/>
                    <a:pt x="26383" y="5906"/>
                    <a:pt x="26383" y="131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63" name="Google Shape;663;p33"/>
          <p:cNvGrpSpPr/>
          <p:nvPr/>
        </p:nvGrpSpPr>
        <p:grpSpPr>
          <a:xfrm>
            <a:off x="12271827" y="3161071"/>
            <a:ext cx="556142" cy="638758"/>
            <a:chOff x="9437184" y="2155227"/>
            <a:chExt cx="436190" cy="435507"/>
          </a:xfrm>
        </p:grpSpPr>
        <p:sp>
          <p:nvSpPr>
            <p:cNvPr id="664" name="Google Shape;664;p33"/>
            <p:cNvSpPr/>
            <p:nvPr/>
          </p:nvSpPr>
          <p:spPr>
            <a:xfrm>
              <a:off x="9437184" y="2271089"/>
              <a:ext cx="436190" cy="319645"/>
            </a:xfrm>
            <a:custGeom>
              <a:avLst/>
              <a:gdLst/>
              <a:ahLst/>
              <a:cxnLst/>
              <a:rect l="l" t="t" r="r" b="b"/>
              <a:pathLst>
                <a:path w="436190" h="319645" extrusionOk="0">
                  <a:moveTo>
                    <a:pt x="344863" y="0"/>
                  </a:moveTo>
                  <a:lnTo>
                    <a:pt x="314193" y="0"/>
                  </a:lnTo>
                  <a:lnTo>
                    <a:pt x="313512" y="0"/>
                  </a:lnTo>
                  <a:lnTo>
                    <a:pt x="0" y="0"/>
                  </a:lnTo>
                  <a:lnTo>
                    <a:pt x="0" y="166297"/>
                  </a:lnTo>
                  <a:cubicBezTo>
                    <a:pt x="0" y="250809"/>
                    <a:pt x="68836" y="319646"/>
                    <a:pt x="153348" y="319646"/>
                  </a:cubicBezTo>
                  <a:lnTo>
                    <a:pt x="161527" y="319646"/>
                  </a:lnTo>
                  <a:cubicBezTo>
                    <a:pt x="240586" y="319646"/>
                    <a:pt x="305333" y="259669"/>
                    <a:pt x="313512" y="183336"/>
                  </a:cubicBezTo>
                  <a:lnTo>
                    <a:pt x="344863" y="183336"/>
                  </a:lnTo>
                  <a:cubicBezTo>
                    <a:pt x="395297" y="183336"/>
                    <a:pt x="436190" y="142443"/>
                    <a:pt x="436190" y="92009"/>
                  </a:cubicBezTo>
                  <a:cubicBezTo>
                    <a:pt x="436190" y="41574"/>
                    <a:pt x="395297" y="0"/>
                    <a:pt x="344863" y="0"/>
                  </a:cubicBezTo>
                  <a:close/>
                  <a:moveTo>
                    <a:pt x="344863" y="141762"/>
                  </a:moveTo>
                  <a:lnTo>
                    <a:pt x="314193" y="141762"/>
                  </a:lnTo>
                  <a:lnTo>
                    <a:pt x="314193" y="40893"/>
                  </a:lnTo>
                  <a:lnTo>
                    <a:pt x="344863" y="40893"/>
                  </a:lnTo>
                  <a:cubicBezTo>
                    <a:pt x="372806" y="40893"/>
                    <a:pt x="395297" y="63384"/>
                    <a:pt x="395297" y="91327"/>
                  </a:cubicBezTo>
                  <a:cubicBezTo>
                    <a:pt x="395297" y="119271"/>
                    <a:pt x="372806" y="141762"/>
                    <a:pt x="344863" y="1417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5" name="Google Shape;665;p33"/>
            <p:cNvSpPr/>
            <p:nvPr/>
          </p:nvSpPr>
          <p:spPr>
            <a:xfrm>
              <a:off x="9505338" y="2182488"/>
              <a:ext cx="40892" cy="74970"/>
            </a:xfrm>
            <a:custGeom>
              <a:avLst/>
              <a:gdLst/>
              <a:ahLst/>
              <a:cxnLst/>
              <a:rect l="l" t="t" r="r" b="b"/>
              <a:pathLst>
                <a:path w="40892" h="74970" extrusionOk="0">
                  <a:moveTo>
                    <a:pt x="20446" y="74970"/>
                  </a:moveTo>
                  <a:cubicBezTo>
                    <a:pt x="32033" y="74970"/>
                    <a:pt x="40893" y="66110"/>
                    <a:pt x="40893" y="54524"/>
                  </a:cubicBezTo>
                  <a:lnTo>
                    <a:pt x="40893" y="20446"/>
                  </a:lnTo>
                  <a:cubicBezTo>
                    <a:pt x="40893" y="8860"/>
                    <a:pt x="32033" y="0"/>
                    <a:pt x="20446" y="0"/>
                  </a:cubicBezTo>
                  <a:cubicBezTo>
                    <a:pt x="8860" y="0"/>
                    <a:pt x="0" y="8860"/>
                    <a:pt x="0" y="20446"/>
                  </a:cubicBezTo>
                  <a:lnTo>
                    <a:pt x="0" y="54524"/>
                  </a:lnTo>
                  <a:cubicBezTo>
                    <a:pt x="0" y="66110"/>
                    <a:pt x="8860" y="74970"/>
                    <a:pt x="20446" y="7497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6" name="Google Shape;666;p33"/>
            <p:cNvSpPr/>
            <p:nvPr/>
          </p:nvSpPr>
          <p:spPr>
            <a:xfrm>
              <a:off x="9573493" y="2155227"/>
              <a:ext cx="40892" cy="102232"/>
            </a:xfrm>
            <a:custGeom>
              <a:avLst/>
              <a:gdLst/>
              <a:ahLst/>
              <a:cxnLst/>
              <a:rect l="l" t="t" r="r" b="b"/>
              <a:pathLst>
                <a:path w="40892" h="102232" extrusionOk="0">
                  <a:moveTo>
                    <a:pt x="20446" y="102232"/>
                  </a:moveTo>
                  <a:cubicBezTo>
                    <a:pt x="32033" y="102232"/>
                    <a:pt x="40893" y="93372"/>
                    <a:pt x="40893" y="81786"/>
                  </a:cubicBezTo>
                  <a:lnTo>
                    <a:pt x="40893" y="20446"/>
                  </a:lnTo>
                  <a:cubicBezTo>
                    <a:pt x="40893" y="8860"/>
                    <a:pt x="32033" y="0"/>
                    <a:pt x="20446" y="0"/>
                  </a:cubicBezTo>
                  <a:cubicBezTo>
                    <a:pt x="8860" y="0"/>
                    <a:pt x="0" y="8860"/>
                    <a:pt x="0" y="20446"/>
                  </a:cubicBezTo>
                  <a:lnTo>
                    <a:pt x="0" y="81786"/>
                  </a:lnTo>
                  <a:cubicBezTo>
                    <a:pt x="0" y="93372"/>
                    <a:pt x="8860" y="102232"/>
                    <a:pt x="20446" y="102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67" name="Google Shape;667;p33"/>
            <p:cNvSpPr/>
            <p:nvPr/>
          </p:nvSpPr>
          <p:spPr>
            <a:xfrm>
              <a:off x="9641648" y="2182488"/>
              <a:ext cx="40892" cy="74970"/>
            </a:xfrm>
            <a:custGeom>
              <a:avLst/>
              <a:gdLst/>
              <a:ahLst/>
              <a:cxnLst/>
              <a:rect l="l" t="t" r="r" b="b"/>
              <a:pathLst>
                <a:path w="40892" h="74970" extrusionOk="0">
                  <a:moveTo>
                    <a:pt x="20446" y="74970"/>
                  </a:moveTo>
                  <a:cubicBezTo>
                    <a:pt x="32033" y="74970"/>
                    <a:pt x="40893" y="66110"/>
                    <a:pt x="40893" y="54524"/>
                  </a:cubicBezTo>
                  <a:lnTo>
                    <a:pt x="40893" y="20446"/>
                  </a:lnTo>
                  <a:cubicBezTo>
                    <a:pt x="40893" y="8860"/>
                    <a:pt x="32033" y="0"/>
                    <a:pt x="20446" y="0"/>
                  </a:cubicBezTo>
                  <a:cubicBezTo>
                    <a:pt x="8860" y="0"/>
                    <a:pt x="0" y="8860"/>
                    <a:pt x="0" y="20446"/>
                  </a:cubicBezTo>
                  <a:lnTo>
                    <a:pt x="0" y="54524"/>
                  </a:lnTo>
                  <a:cubicBezTo>
                    <a:pt x="0" y="66110"/>
                    <a:pt x="8860" y="74970"/>
                    <a:pt x="20446" y="7497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68" name="Google Shape;668;p33"/>
          <p:cNvSpPr/>
          <p:nvPr/>
        </p:nvSpPr>
        <p:spPr>
          <a:xfrm>
            <a:off x="13052217" y="3207437"/>
            <a:ext cx="552665" cy="638107"/>
          </a:xfrm>
          <a:custGeom>
            <a:avLst/>
            <a:gdLst/>
            <a:ahLst/>
            <a:cxnLst/>
            <a:rect l="l" t="t" r="r" b="b"/>
            <a:pathLst>
              <a:path w="433463" h="434826" extrusionOk="0">
                <a:moveTo>
                  <a:pt x="400068" y="181973"/>
                </a:moveTo>
                <a:lnTo>
                  <a:pt x="381666" y="181973"/>
                </a:lnTo>
                <a:cubicBezTo>
                  <a:pt x="377577" y="162890"/>
                  <a:pt x="370080" y="144488"/>
                  <a:pt x="359857" y="128812"/>
                </a:cubicBezTo>
                <a:lnTo>
                  <a:pt x="372806" y="115863"/>
                </a:lnTo>
                <a:cubicBezTo>
                  <a:pt x="387119" y="101550"/>
                  <a:pt x="387119" y="78378"/>
                  <a:pt x="372806" y="64747"/>
                </a:cubicBezTo>
                <a:cubicBezTo>
                  <a:pt x="358494" y="50434"/>
                  <a:pt x="335321" y="50434"/>
                  <a:pt x="321690" y="64747"/>
                </a:cubicBezTo>
                <a:lnTo>
                  <a:pt x="308741" y="77696"/>
                </a:lnTo>
                <a:cubicBezTo>
                  <a:pt x="292384" y="67473"/>
                  <a:pt x="274663" y="59976"/>
                  <a:pt x="255580" y="55887"/>
                </a:cubicBezTo>
                <a:lnTo>
                  <a:pt x="255580" y="36122"/>
                </a:lnTo>
                <a:cubicBezTo>
                  <a:pt x="254217" y="16357"/>
                  <a:pt x="237860" y="0"/>
                  <a:pt x="218095" y="0"/>
                </a:cubicBezTo>
                <a:cubicBezTo>
                  <a:pt x="198330" y="0"/>
                  <a:pt x="181973" y="16357"/>
                  <a:pt x="181973" y="36122"/>
                </a:cubicBezTo>
                <a:lnTo>
                  <a:pt x="181973" y="54524"/>
                </a:lnTo>
                <a:cubicBezTo>
                  <a:pt x="162890" y="58613"/>
                  <a:pt x="144488" y="66110"/>
                  <a:pt x="128812" y="76333"/>
                </a:cubicBezTo>
                <a:lnTo>
                  <a:pt x="115863" y="63384"/>
                </a:lnTo>
                <a:cubicBezTo>
                  <a:pt x="101550" y="49071"/>
                  <a:pt x="78378" y="49071"/>
                  <a:pt x="64747" y="63384"/>
                </a:cubicBezTo>
                <a:cubicBezTo>
                  <a:pt x="51116" y="77696"/>
                  <a:pt x="50434" y="100869"/>
                  <a:pt x="64747" y="114500"/>
                </a:cubicBezTo>
                <a:lnTo>
                  <a:pt x="77696" y="127449"/>
                </a:lnTo>
                <a:cubicBezTo>
                  <a:pt x="67473" y="143806"/>
                  <a:pt x="59976" y="161527"/>
                  <a:pt x="55887" y="180610"/>
                </a:cubicBezTo>
                <a:lnTo>
                  <a:pt x="36122" y="180610"/>
                </a:lnTo>
                <a:cubicBezTo>
                  <a:pt x="16357" y="181973"/>
                  <a:pt x="0" y="198330"/>
                  <a:pt x="0" y="218095"/>
                </a:cubicBezTo>
                <a:cubicBezTo>
                  <a:pt x="0" y="237860"/>
                  <a:pt x="16357" y="254217"/>
                  <a:pt x="36122" y="254217"/>
                </a:cubicBezTo>
                <a:lnTo>
                  <a:pt x="54524" y="254217"/>
                </a:lnTo>
                <a:cubicBezTo>
                  <a:pt x="58613" y="273300"/>
                  <a:pt x="66110" y="291702"/>
                  <a:pt x="76333" y="307378"/>
                </a:cubicBezTo>
                <a:lnTo>
                  <a:pt x="63384" y="320327"/>
                </a:lnTo>
                <a:cubicBezTo>
                  <a:pt x="49071" y="334640"/>
                  <a:pt x="49071" y="357812"/>
                  <a:pt x="63384" y="371443"/>
                </a:cubicBezTo>
                <a:cubicBezTo>
                  <a:pt x="77696" y="385756"/>
                  <a:pt x="100869" y="385756"/>
                  <a:pt x="114500" y="371443"/>
                </a:cubicBezTo>
                <a:lnTo>
                  <a:pt x="127449" y="358494"/>
                </a:lnTo>
                <a:cubicBezTo>
                  <a:pt x="143806" y="368717"/>
                  <a:pt x="161527" y="376214"/>
                  <a:pt x="180610" y="380303"/>
                </a:cubicBezTo>
                <a:lnTo>
                  <a:pt x="180610" y="398705"/>
                </a:lnTo>
                <a:cubicBezTo>
                  <a:pt x="180610" y="418470"/>
                  <a:pt x="196967" y="434827"/>
                  <a:pt x="216732" y="434827"/>
                </a:cubicBezTo>
                <a:cubicBezTo>
                  <a:pt x="236497" y="434827"/>
                  <a:pt x="252854" y="418470"/>
                  <a:pt x="252854" y="398705"/>
                </a:cubicBezTo>
                <a:lnTo>
                  <a:pt x="252854" y="380303"/>
                </a:lnTo>
                <a:cubicBezTo>
                  <a:pt x="271937" y="376214"/>
                  <a:pt x="290339" y="368717"/>
                  <a:pt x="306015" y="358494"/>
                </a:cubicBezTo>
                <a:lnTo>
                  <a:pt x="318964" y="371443"/>
                </a:lnTo>
                <a:cubicBezTo>
                  <a:pt x="333276" y="385756"/>
                  <a:pt x="356449" y="385756"/>
                  <a:pt x="370080" y="371443"/>
                </a:cubicBezTo>
                <a:cubicBezTo>
                  <a:pt x="384392" y="357131"/>
                  <a:pt x="384392" y="333958"/>
                  <a:pt x="370080" y="320327"/>
                </a:cubicBezTo>
                <a:lnTo>
                  <a:pt x="357131" y="307378"/>
                </a:lnTo>
                <a:cubicBezTo>
                  <a:pt x="367354" y="291021"/>
                  <a:pt x="374851" y="273300"/>
                  <a:pt x="378940" y="254217"/>
                </a:cubicBezTo>
                <a:lnTo>
                  <a:pt x="397342" y="254217"/>
                </a:lnTo>
                <a:cubicBezTo>
                  <a:pt x="417107" y="254217"/>
                  <a:pt x="433464" y="237860"/>
                  <a:pt x="433464" y="218095"/>
                </a:cubicBezTo>
                <a:cubicBezTo>
                  <a:pt x="433464" y="198330"/>
                  <a:pt x="419833" y="181973"/>
                  <a:pt x="400068" y="181973"/>
                </a:cubicBezTo>
                <a:close/>
                <a:moveTo>
                  <a:pt x="218095" y="299881"/>
                </a:moveTo>
                <a:cubicBezTo>
                  <a:pt x="173113" y="299881"/>
                  <a:pt x="136309" y="263077"/>
                  <a:pt x="136309" y="218095"/>
                </a:cubicBezTo>
                <a:cubicBezTo>
                  <a:pt x="136309" y="173113"/>
                  <a:pt x="173113" y="136309"/>
                  <a:pt x="218095" y="136309"/>
                </a:cubicBezTo>
                <a:cubicBezTo>
                  <a:pt x="263077" y="136309"/>
                  <a:pt x="299881" y="173113"/>
                  <a:pt x="299881" y="218095"/>
                </a:cubicBezTo>
                <a:cubicBezTo>
                  <a:pt x="299881" y="263077"/>
                  <a:pt x="263077" y="299881"/>
                  <a:pt x="218095" y="2998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69" name="Google Shape;669;p33"/>
          <p:cNvGrpSpPr/>
          <p:nvPr/>
        </p:nvGrpSpPr>
        <p:grpSpPr>
          <a:xfrm>
            <a:off x="13850602" y="3241033"/>
            <a:ext cx="502326" cy="541737"/>
            <a:chOff x="10675439" y="2209745"/>
            <a:chExt cx="393981" cy="369358"/>
          </a:xfrm>
        </p:grpSpPr>
        <p:sp>
          <p:nvSpPr>
            <p:cNvPr id="670" name="Google Shape;670;p33"/>
            <p:cNvSpPr/>
            <p:nvPr/>
          </p:nvSpPr>
          <p:spPr>
            <a:xfrm>
              <a:off x="10675439" y="2209745"/>
              <a:ext cx="209302" cy="73871"/>
            </a:xfrm>
            <a:custGeom>
              <a:avLst/>
              <a:gdLst/>
              <a:ahLst/>
              <a:cxnLst/>
              <a:rect l="l" t="t" r="r" b="b"/>
              <a:pathLst>
                <a:path w="209302" h="73871" extrusionOk="0">
                  <a:moveTo>
                    <a:pt x="209303" y="36936"/>
                  </a:moveTo>
                  <a:cubicBezTo>
                    <a:pt x="209303" y="57335"/>
                    <a:pt x="162449" y="73872"/>
                    <a:pt x="104651" y="73872"/>
                  </a:cubicBezTo>
                  <a:cubicBezTo>
                    <a:pt x="46854" y="73872"/>
                    <a:pt x="0" y="57335"/>
                    <a:pt x="0" y="36936"/>
                  </a:cubicBezTo>
                  <a:cubicBezTo>
                    <a:pt x="0" y="16537"/>
                    <a:pt x="46854" y="0"/>
                    <a:pt x="104651" y="0"/>
                  </a:cubicBezTo>
                  <a:cubicBezTo>
                    <a:pt x="162449" y="0"/>
                    <a:pt x="209303" y="16537"/>
                    <a:pt x="209303"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1" name="Google Shape;671;p33"/>
            <p:cNvSpPr/>
            <p:nvPr/>
          </p:nvSpPr>
          <p:spPr>
            <a:xfrm>
              <a:off x="10675439" y="2276230"/>
              <a:ext cx="209302" cy="80643"/>
            </a:xfrm>
            <a:custGeom>
              <a:avLst/>
              <a:gdLst/>
              <a:ahLst/>
              <a:cxnLst/>
              <a:rect l="l" t="t" r="r" b="b"/>
              <a:pathLst>
                <a:path w="209302" h="80643" extrusionOk="0">
                  <a:moveTo>
                    <a:pt x="104651" y="36936"/>
                  </a:moveTo>
                  <a:cubicBezTo>
                    <a:pt x="46785" y="36936"/>
                    <a:pt x="0" y="20315"/>
                    <a:pt x="0" y="0"/>
                  </a:cubicBezTo>
                  <a:lnTo>
                    <a:pt x="0" y="44323"/>
                  </a:lnTo>
                  <a:lnTo>
                    <a:pt x="0" y="44323"/>
                  </a:lnTo>
                  <a:cubicBezTo>
                    <a:pt x="1231" y="64022"/>
                    <a:pt x="47401" y="80643"/>
                    <a:pt x="104651" y="80643"/>
                  </a:cubicBezTo>
                  <a:cubicBezTo>
                    <a:pt x="161902" y="80643"/>
                    <a:pt x="208072" y="64638"/>
                    <a:pt x="209303" y="44323"/>
                  </a:cubicBezTo>
                  <a:lnTo>
                    <a:pt x="209303" y="44323"/>
                  </a:lnTo>
                  <a:lnTo>
                    <a:pt x="209303" y="0"/>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2" name="Google Shape;672;p33"/>
            <p:cNvSpPr/>
            <p:nvPr/>
          </p:nvSpPr>
          <p:spPr>
            <a:xfrm>
              <a:off x="10675439" y="2350102"/>
              <a:ext cx="209302" cy="80643"/>
            </a:xfrm>
            <a:custGeom>
              <a:avLst/>
              <a:gdLst/>
              <a:ahLst/>
              <a:cxnLst/>
              <a:rect l="l" t="t" r="r" b="b"/>
              <a:pathLst>
                <a:path w="209302" h="80643" extrusionOk="0">
                  <a:moveTo>
                    <a:pt x="104651" y="36936"/>
                  </a:moveTo>
                  <a:cubicBezTo>
                    <a:pt x="46785" y="36936"/>
                    <a:pt x="0" y="20315"/>
                    <a:pt x="0" y="0"/>
                  </a:cubicBezTo>
                  <a:lnTo>
                    <a:pt x="0" y="44323"/>
                  </a:lnTo>
                  <a:lnTo>
                    <a:pt x="0" y="44323"/>
                  </a:lnTo>
                  <a:cubicBezTo>
                    <a:pt x="1231" y="64022"/>
                    <a:pt x="47401" y="80643"/>
                    <a:pt x="104651" y="80643"/>
                  </a:cubicBezTo>
                  <a:cubicBezTo>
                    <a:pt x="161902" y="80643"/>
                    <a:pt x="208072" y="64638"/>
                    <a:pt x="209303" y="44323"/>
                  </a:cubicBezTo>
                  <a:lnTo>
                    <a:pt x="209303" y="44323"/>
                  </a:lnTo>
                  <a:lnTo>
                    <a:pt x="209303" y="0"/>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3" name="Google Shape;673;p33"/>
            <p:cNvSpPr/>
            <p:nvPr/>
          </p:nvSpPr>
          <p:spPr>
            <a:xfrm>
              <a:off x="10675439" y="2423973"/>
              <a:ext cx="209302" cy="80643"/>
            </a:xfrm>
            <a:custGeom>
              <a:avLst/>
              <a:gdLst/>
              <a:ahLst/>
              <a:cxnLst/>
              <a:rect l="l" t="t" r="r" b="b"/>
              <a:pathLst>
                <a:path w="209302" h="80643" extrusionOk="0">
                  <a:moveTo>
                    <a:pt x="104651" y="36936"/>
                  </a:moveTo>
                  <a:cubicBezTo>
                    <a:pt x="46785" y="36936"/>
                    <a:pt x="0" y="20315"/>
                    <a:pt x="0" y="0"/>
                  </a:cubicBezTo>
                  <a:lnTo>
                    <a:pt x="0" y="44323"/>
                  </a:lnTo>
                  <a:lnTo>
                    <a:pt x="0" y="44323"/>
                  </a:lnTo>
                  <a:cubicBezTo>
                    <a:pt x="1231" y="64022"/>
                    <a:pt x="47401" y="80643"/>
                    <a:pt x="104651" y="80643"/>
                  </a:cubicBezTo>
                  <a:cubicBezTo>
                    <a:pt x="161902" y="80643"/>
                    <a:pt x="208072" y="64638"/>
                    <a:pt x="209303" y="44323"/>
                  </a:cubicBezTo>
                  <a:lnTo>
                    <a:pt x="209303" y="44323"/>
                  </a:lnTo>
                  <a:lnTo>
                    <a:pt x="209303" y="0"/>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4" name="Google Shape;674;p33"/>
            <p:cNvSpPr/>
            <p:nvPr/>
          </p:nvSpPr>
          <p:spPr>
            <a:xfrm>
              <a:off x="10675439" y="2497845"/>
              <a:ext cx="209302" cy="81258"/>
            </a:xfrm>
            <a:custGeom>
              <a:avLst/>
              <a:gdLst/>
              <a:ahLst/>
              <a:cxnLst/>
              <a:rect l="l" t="t" r="r" b="b"/>
              <a:pathLst>
                <a:path w="209302" h="81258" extrusionOk="0">
                  <a:moveTo>
                    <a:pt x="104651" y="36936"/>
                  </a:moveTo>
                  <a:cubicBezTo>
                    <a:pt x="46785" y="36936"/>
                    <a:pt x="0" y="20315"/>
                    <a:pt x="0" y="0"/>
                  </a:cubicBezTo>
                  <a:lnTo>
                    <a:pt x="0" y="44323"/>
                  </a:lnTo>
                  <a:lnTo>
                    <a:pt x="0" y="44323"/>
                  </a:lnTo>
                  <a:cubicBezTo>
                    <a:pt x="1231" y="64022"/>
                    <a:pt x="47401" y="81259"/>
                    <a:pt x="104651" y="81259"/>
                  </a:cubicBezTo>
                  <a:cubicBezTo>
                    <a:pt x="161902" y="81259"/>
                    <a:pt x="208072" y="64022"/>
                    <a:pt x="209303" y="44323"/>
                  </a:cubicBezTo>
                  <a:lnTo>
                    <a:pt x="209303" y="44323"/>
                  </a:lnTo>
                  <a:lnTo>
                    <a:pt x="209303" y="616"/>
                  </a:lnTo>
                  <a:cubicBezTo>
                    <a:pt x="209303" y="20930"/>
                    <a:pt x="162518" y="36936"/>
                    <a:pt x="104651"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5" name="Google Shape;675;p33"/>
            <p:cNvSpPr/>
            <p:nvPr/>
          </p:nvSpPr>
          <p:spPr>
            <a:xfrm>
              <a:off x="10909365" y="2314397"/>
              <a:ext cx="160055" cy="73272"/>
            </a:xfrm>
            <a:custGeom>
              <a:avLst/>
              <a:gdLst/>
              <a:ahLst/>
              <a:cxnLst/>
              <a:rect l="l" t="t" r="r" b="b"/>
              <a:pathLst>
                <a:path w="160055" h="73272" extrusionOk="0">
                  <a:moveTo>
                    <a:pt x="160055" y="36936"/>
                  </a:moveTo>
                  <a:cubicBezTo>
                    <a:pt x="160055" y="16621"/>
                    <a:pt x="113270" y="0"/>
                    <a:pt x="55404" y="0"/>
                  </a:cubicBezTo>
                  <a:cubicBezTo>
                    <a:pt x="35089" y="0"/>
                    <a:pt x="16006" y="1847"/>
                    <a:pt x="0" y="5540"/>
                  </a:cubicBezTo>
                  <a:lnTo>
                    <a:pt x="0" y="67716"/>
                  </a:lnTo>
                  <a:cubicBezTo>
                    <a:pt x="16006" y="71409"/>
                    <a:pt x="35089" y="73256"/>
                    <a:pt x="55404" y="73256"/>
                  </a:cubicBezTo>
                  <a:cubicBezTo>
                    <a:pt x="113270" y="73872"/>
                    <a:pt x="160055" y="57251"/>
                    <a:pt x="160055" y="369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6" name="Google Shape;676;p33"/>
            <p:cNvSpPr/>
            <p:nvPr/>
          </p:nvSpPr>
          <p:spPr>
            <a:xfrm>
              <a:off x="10909365" y="2382113"/>
              <a:ext cx="160055" cy="80027"/>
            </a:xfrm>
            <a:custGeom>
              <a:avLst/>
              <a:gdLst/>
              <a:ahLst/>
              <a:cxnLst/>
              <a:rect l="l" t="t" r="r" b="b"/>
              <a:pathLst>
                <a:path w="160055" h="80027" extrusionOk="0">
                  <a:moveTo>
                    <a:pt x="55404" y="36320"/>
                  </a:moveTo>
                  <a:cubicBezTo>
                    <a:pt x="35089" y="36320"/>
                    <a:pt x="16006" y="34473"/>
                    <a:pt x="0" y="30780"/>
                  </a:cubicBezTo>
                  <a:lnTo>
                    <a:pt x="0" y="74487"/>
                  </a:lnTo>
                  <a:cubicBezTo>
                    <a:pt x="16006" y="78181"/>
                    <a:pt x="35089" y="80028"/>
                    <a:pt x="55404" y="80028"/>
                  </a:cubicBezTo>
                  <a:cubicBezTo>
                    <a:pt x="112654" y="80028"/>
                    <a:pt x="158824" y="64022"/>
                    <a:pt x="160055" y="43707"/>
                  </a:cubicBezTo>
                  <a:lnTo>
                    <a:pt x="160055" y="43707"/>
                  </a:lnTo>
                  <a:lnTo>
                    <a:pt x="160055" y="0"/>
                  </a:lnTo>
                  <a:cubicBezTo>
                    <a:pt x="160055" y="19699"/>
                    <a:pt x="113270" y="36320"/>
                    <a:pt x="55404" y="363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77" name="Google Shape;677;p33"/>
            <p:cNvSpPr/>
            <p:nvPr/>
          </p:nvSpPr>
          <p:spPr>
            <a:xfrm>
              <a:off x="10909365" y="2455984"/>
              <a:ext cx="160055" cy="80027"/>
            </a:xfrm>
            <a:custGeom>
              <a:avLst/>
              <a:gdLst/>
              <a:ahLst/>
              <a:cxnLst/>
              <a:rect l="l" t="t" r="r" b="b"/>
              <a:pathLst>
                <a:path w="160055" h="80027" extrusionOk="0">
                  <a:moveTo>
                    <a:pt x="55404" y="36320"/>
                  </a:moveTo>
                  <a:cubicBezTo>
                    <a:pt x="35089" y="36320"/>
                    <a:pt x="16006" y="34473"/>
                    <a:pt x="0" y="30780"/>
                  </a:cubicBezTo>
                  <a:lnTo>
                    <a:pt x="0" y="74487"/>
                  </a:lnTo>
                  <a:cubicBezTo>
                    <a:pt x="16006" y="78181"/>
                    <a:pt x="35089" y="80028"/>
                    <a:pt x="55404" y="80028"/>
                  </a:cubicBezTo>
                  <a:cubicBezTo>
                    <a:pt x="112654" y="80028"/>
                    <a:pt x="158824" y="64022"/>
                    <a:pt x="160055" y="43707"/>
                  </a:cubicBezTo>
                  <a:lnTo>
                    <a:pt x="160055" y="43707"/>
                  </a:lnTo>
                  <a:lnTo>
                    <a:pt x="160055" y="0"/>
                  </a:lnTo>
                  <a:cubicBezTo>
                    <a:pt x="160055" y="19699"/>
                    <a:pt x="113270" y="36320"/>
                    <a:pt x="55404" y="363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78" name="Google Shape;678;p33"/>
          <p:cNvGrpSpPr/>
          <p:nvPr/>
        </p:nvGrpSpPr>
        <p:grpSpPr>
          <a:xfrm>
            <a:off x="1642204" y="4254484"/>
            <a:ext cx="502696" cy="578225"/>
            <a:chOff x="1100225" y="2900719"/>
            <a:chExt cx="394271" cy="394235"/>
          </a:xfrm>
        </p:grpSpPr>
        <p:sp>
          <p:nvSpPr>
            <p:cNvPr id="679" name="Google Shape;679;p33"/>
            <p:cNvSpPr/>
            <p:nvPr/>
          </p:nvSpPr>
          <p:spPr>
            <a:xfrm>
              <a:off x="1100225" y="2919440"/>
              <a:ext cx="375514" cy="375514"/>
            </a:xfrm>
            <a:custGeom>
              <a:avLst/>
              <a:gdLst/>
              <a:ahLst/>
              <a:cxnLst/>
              <a:rect l="l" t="t" r="r" b="b"/>
              <a:pathLst>
                <a:path w="375514" h="375514" extrusionOk="0">
                  <a:moveTo>
                    <a:pt x="326266" y="326266"/>
                  </a:moveTo>
                  <a:lnTo>
                    <a:pt x="49248" y="326266"/>
                  </a:lnTo>
                  <a:lnTo>
                    <a:pt x="49248" y="49248"/>
                  </a:lnTo>
                  <a:lnTo>
                    <a:pt x="178523" y="49248"/>
                  </a:lnTo>
                  <a:lnTo>
                    <a:pt x="178523" y="0"/>
                  </a:lnTo>
                  <a:lnTo>
                    <a:pt x="0" y="0"/>
                  </a:lnTo>
                  <a:lnTo>
                    <a:pt x="0" y="375514"/>
                  </a:lnTo>
                  <a:lnTo>
                    <a:pt x="375514" y="375514"/>
                  </a:lnTo>
                  <a:lnTo>
                    <a:pt x="375514" y="196991"/>
                  </a:lnTo>
                  <a:lnTo>
                    <a:pt x="326266" y="19699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0" name="Google Shape;680;p33"/>
            <p:cNvSpPr/>
            <p:nvPr/>
          </p:nvSpPr>
          <p:spPr>
            <a:xfrm>
              <a:off x="1217188" y="2962532"/>
              <a:ext cx="215458" cy="215458"/>
            </a:xfrm>
            <a:custGeom>
              <a:avLst/>
              <a:gdLst/>
              <a:ahLst/>
              <a:cxnLst/>
              <a:rect l="l" t="t" r="r" b="b"/>
              <a:pathLst>
                <a:path w="215458" h="215458" extrusionOk="0">
                  <a:moveTo>
                    <a:pt x="0" y="215459"/>
                  </a:moveTo>
                  <a:lnTo>
                    <a:pt x="73872" y="215459"/>
                  </a:lnTo>
                  <a:lnTo>
                    <a:pt x="215459" y="73872"/>
                  </a:lnTo>
                  <a:lnTo>
                    <a:pt x="141587" y="0"/>
                  </a:lnTo>
                  <a:lnTo>
                    <a:pt x="0" y="14158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1" name="Google Shape;681;p33"/>
            <p:cNvSpPr/>
            <p:nvPr/>
          </p:nvSpPr>
          <p:spPr>
            <a:xfrm rot="2700000">
              <a:off x="1380515" y="2927546"/>
              <a:ext cx="104708" cy="69600"/>
            </a:xfrm>
            <a:custGeom>
              <a:avLst/>
              <a:gdLst/>
              <a:ahLst/>
              <a:cxnLst/>
              <a:rect l="l" t="t" r="r" b="b"/>
              <a:pathLst>
                <a:path w="104650" h="69561" extrusionOk="0">
                  <a:moveTo>
                    <a:pt x="0" y="0"/>
                  </a:moveTo>
                  <a:lnTo>
                    <a:pt x="104651" y="0"/>
                  </a:lnTo>
                  <a:lnTo>
                    <a:pt x="104651" y="69562"/>
                  </a:lnTo>
                  <a:lnTo>
                    <a:pt x="0" y="69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82" name="Google Shape;682;p33"/>
          <p:cNvGrpSpPr/>
          <p:nvPr/>
        </p:nvGrpSpPr>
        <p:grpSpPr>
          <a:xfrm>
            <a:off x="2431573" y="4345146"/>
            <a:ext cx="502327" cy="388246"/>
            <a:chOff x="1719338" y="2962532"/>
            <a:chExt cx="393982" cy="264707"/>
          </a:xfrm>
        </p:grpSpPr>
        <p:sp>
          <p:nvSpPr>
            <p:cNvPr id="683" name="Google Shape;683;p33"/>
            <p:cNvSpPr/>
            <p:nvPr/>
          </p:nvSpPr>
          <p:spPr>
            <a:xfrm>
              <a:off x="1719338" y="2962532"/>
              <a:ext cx="393982" cy="49247"/>
            </a:xfrm>
            <a:custGeom>
              <a:avLst/>
              <a:gdLst/>
              <a:ahLst/>
              <a:cxnLst/>
              <a:rect l="l" t="t" r="r" b="b"/>
              <a:pathLst>
                <a:path w="393982" h="49247" extrusionOk="0">
                  <a:moveTo>
                    <a:pt x="369358" y="0"/>
                  </a:moveTo>
                  <a:lnTo>
                    <a:pt x="24624" y="0"/>
                  </a:lnTo>
                  <a:cubicBezTo>
                    <a:pt x="11081" y="0"/>
                    <a:pt x="0" y="11081"/>
                    <a:pt x="0" y="24624"/>
                  </a:cubicBezTo>
                  <a:lnTo>
                    <a:pt x="0" y="49248"/>
                  </a:lnTo>
                  <a:lnTo>
                    <a:pt x="393982" y="49248"/>
                  </a:lnTo>
                  <a:lnTo>
                    <a:pt x="393982" y="24624"/>
                  </a:lnTo>
                  <a:cubicBezTo>
                    <a:pt x="393982" y="11081"/>
                    <a:pt x="382901" y="0"/>
                    <a:pt x="36935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4" name="Google Shape;684;p33"/>
            <p:cNvSpPr/>
            <p:nvPr/>
          </p:nvSpPr>
          <p:spPr>
            <a:xfrm>
              <a:off x="1719338" y="3061028"/>
              <a:ext cx="393982" cy="166211"/>
            </a:xfrm>
            <a:custGeom>
              <a:avLst/>
              <a:gdLst/>
              <a:ahLst/>
              <a:cxnLst/>
              <a:rect l="l" t="t" r="r" b="b"/>
              <a:pathLst>
                <a:path w="393982" h="166211" extrusionOk="0">
                  <a:moveTo>
                    <a:pt x="0" y="141587"/>
                  </a:moveTo>
                  <a:cubicBezTo>
                    <a:pt x="0" y="155130"/>
                    <a:pt x="11081" y="166211"/>
                    <a:pt x="24624" y="166211"/>
                  </a:cubicBezTo>
                  <a:lnTo>
                    <a:pt x="369358" y="166211"/>
                  </a:lnTo>
                  <a:cubicBezTo>
                    <a:pt x="382901" y="166211"/>
                    <a:pt x="393982" y="155130"/>
                    <a:pt x="393982" y="141587"/>
                  </a:cubicBezTo>
                  <a:lnTo>
                    <a:pt x="393982" y="0"/>
                  </a:lnTo>
                  <a:lnTo>
                    <a:pt x="0" y="0"/>
                  </a:lnTo>
                  <a:lnTo>
                    <a:pt x="0" y="141587"/>
                  </a:lnTo>
                  <a:close/>
                  <a:moveTo>
                    <a:pt x="215459" y="80028"/>
                  </a:moveTo>
                  <a:lnTo>
                    <a:pt x="350890" y="80028"/>
                  </a:lnTo>
                  <a:lnTo>
                    <a:pt x="350890" y="104651"/>
                  </a:lnTo>
                  <a:lnTo>
                    <a:pt x="215459" y="104651"/>
                  </a:lnTo>
                  <a:lnTo>
                    <a:pt x="215459" y="80028"/>
                  </a:lnTo>
                  <a:close/>
                  <a:moveTo>
                    <a:pt x="55404" y="73872"/>
                  </a:moveTo>
                  <a:cubicBezTo>
                    <a:pt x="55404" y="70178"/>
                    <a:pt x="58482" y="67716"/>
                    <a:pt x="61560" y="67716"/>
                  </a:cubicBezTo>
                  <a:lnTo>
                    <a:pt x="129275" y="67716"/>
                  </a:lnTo>
                  <a:cubicBezTo>
                    <a:pt x="132353" y="67716"/>
                    <a:pt x="135431" y="70178"/>
                    <a:pt x="135431" y="73872"/>
                  </a:cubicBezTo>
                  <a:lnTo>
                    <a:pt x="135431" y="116963"/>
                  </a:lnTo>
                  <a:cubicBezTo>
                    <a:pt x="135431" y="120657"/>
                    <a:pt x="132353" y="123119"/>
                    <a:pt x="129275" y="123119"/>
                  </a:cubicBezTo>
                  <a:lnTo>
                    <a:pt x="61560" y="123119"/>
                  </a:lnTo>
                  <a:cubicBezTo>
                    <a:pt x="58482" y="123119"/>
                    <a:pt x="55404" y="120657"/>
                    <a:pt x="55404" y="116963"/>
                  </a:cubicBezTo>
                  <a:lnTo>
                    <a:pt x="55404" y="738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85" name="Google Shape;685;p33"/>
          <p:cNvGrpSpPr/>
          <p:nvPr/>
        </p:nvGrpSpPr>
        <p:grpSpPr>
          <a:xfrm>
            <a:off x="3209736" y="4192951"/>
            <a:ext cx="417107" cy="640759"/>
            <a:chOff x="2329662" y="2858765"/>
            <a:chExt cx="327143" cy="436871"/>
          </a:xfrm>
        </p:grpSpPr>
        <p:sp>
          <p:nvSpPr>
            <p:cNvPr id="686" name="Google Shape;686;p33"/>
            <p:cNvSpPr/>
            <p:nvPr/>
          </p:nvSpPr>
          <p:spPr>
            <a:xfrm>
              <a:off x="2595466" y="2858765"/>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87" name="Google Shape;687;p33"/>
            <p:cNvSpPr/>
            <p:nvPr/>
          </p:nvSpPr>
          <p:spPr>
            <a:xfrm>
              <a:off x="2329662" y="2858765"/>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108366" y="122678"/>
                  </a:moveTo>
                  <a:lnTo>
                    <a:pt x="123360" y="136309"/>
                  </a:lnTo>
                  <a:lnTo>
                    <a:pt x="88601" y="173794"/>
                  </a:lnTo>
                  <a:lnTo>
                    <a:pt x="123360" y="211280"/>
                  </a:lnTo>
                  <a:lnTo>
                    <a:pt x="108366" y="224910"/>
                  </a:lnTo>
                  <a:lnTo>
                    <a:pt x="61339" y="173794"/>
                  </a:lnTo>
                  <a:lnTo>
                    <a:pt x="108366" y="122678"/>
                  </a:lnTo>
                  <a:close/>
                  <a:moveTo>
                    <a:pt x="123360" y="362583"/>
                  </a:moveTo>
                  <a:cubicBezTo>
                    <a:pt x="121315" y="365309"/>
                    <a:pt x="119271" y="367354"/>
                    <a:pt x="116545" y="369398"/>
                  </a:cubicBezTo>
                  <a:cubicBezTo>
                    <a:pt x="111092" y="372806"/>
                    <a:pt x="104277" y="374851"/>
                    <a:pt x="96098" y="374851"/>
                  </a:cubicBezTo>
                  <a:cubicBezTo>
                    <a:pt x="89964" y="374851"/>
                    <a:pt x="84512" y="373488"/>
                    <a:pt x="79741" y="371443"/>
                  </a:cubicBezTo>
                  <a:cubicBezTo>
                    <a:pt x="74970" y="369398"/>
                    <a:pt x="71562" y="365991"/>
                    <a:pt x="68836" y="362583"/>
                  </a:cubicBezTo>
                  <a:cubicBezTo>
                    <a:pt x="66110" y="358494"/>
                    <a:pt x="64065" y="354404"/>
                    <a:pt x="63384" y="349634"/>
                  </a:cubicBezTo>
                  <a:cubicBezTo>
                    <a:pt x="62021" y="344181"/>
                    <a:pt x="61339" y="339410"/>
                    <a:pt x="61339" y="333958"/>
                  </a:cubicBezTo>
                  <a:cubicBezTo>
                    <a:pt x="61339" y="328506"/>
                    <a:pt x="62021" y="323735"/>
                    <a:pt x="63384" y="318964"/>
                  </a:cubicBezTo>
                  <a:cubicBezTo>
                    <a:pt x="64747" y="314193"/>
                    <a:pt x="66792" y="309422"/>
                    <a:pt x="69518" y="306015"/>
                  </a:cubicBezTo>
                  <a:cubicBezTo>
                    <a:pt x="72244" y="301925"/>
                    <a:pt x="75652" y="299199"/>
                    <a:pt x="80423" y="297154"/>
                  </a:cubicBezTo>
                  <a:cubicBezTo>
                    <a:pt x="85193" y="295110"/>
                    <a:pt x="90646" y="293747"/>
                    <a:pt x="96780" y="293747"/>
                  </a:cubicBezTo>
                  <a:cubicBezTo>
                    <a:pt x="103595" y="293747"/>
                    <a:pt x="109729" y="295110"/>
                    <a:pt x="115181" y="298518"/>
                  </a:cubicBezTo>
                  <a:cubicBezTo>
                    <a:pt x="117908" y="299881"/>
                    <a:pt x="119952" y="301925"/>
                    <a:pt x="121997" y="305333"/>
                  </a:cubicBezTo>
                  <a:cubicBezTo>
                    <a:pt x="124042" y="308059"/>
                    <a:pt x="125405" y="312148"/>
                    <a:pt x="127449" y="316238"/>
                  </a:cubicBezTo>
                  <a:lnTo>
                    <a:pt x="110411" y="319646"/>
                  </a:lnTo>
                  <a:cubicBezTo>
                    <a:pt x="109048" y="316238"/>
                    <a:pt x="107684" y="313512"/>
                    <a:pt x="105640" y="311467"/>
                  </a:cubicBezTo>
                  <a:cubicBezTo>
                    <a:pt x="103595" y="309422"/>
                    <a:pt x="100187" y="308059"/>
                    <a:pt x="96098" y="308059"/>
                  </a:cubicBezTo>
                  <a:cubicBezTo>
                    <a:pt x="94053" y="308059"/>
                    <a:pt x="92009" y="308741"/>
                    <a:pt x="89964" y="309422"/>
                  </a:cubicBezTo>
                  <a:cubicBezTo>
                    <a:pt x="87920" y="310104"/>
                    <a:pt x="86556" y="311467"/>
                    <a:pt x="85875" y="312830"/>
                  </a:cubicBezTo>
                  <a:cubicBezTo>
                    <a:pt x="84512" y="314193"/>
                    <a:pt x="83830" y="316238"/>
                    <a:pt x="83149" y="317601"/>
                  </a:cubicBezTo>
                  <a:cubicBezTo>
                    <a:pt x="82467" y="319646"/>
                    <a:pt x="81786" y="321690"/>
                    <a:pt x="81786" y="323053"/>
                  </a:cubicBezTo>
                  <a:cubicBezTo>
                    <a:pt x="81104" y="325098"/>
                    <a:pt x="81104" y="327143"/>
                    <a:pt x="81104" y="329187"/>
                  </a:cubicBezTo>
                  <a:cubicBezTo>
                    <a:pt x="81104" y="331232"/>
                    <a:pt x="81104" y="332595"/>
                    <a:pt x="81104" y="334640"/>
                  </a:cubicBezTo>
                  <a:cubicBezTo>
                    <a:pt x="81104" y="343500"/>
                    <a:pt x="82467" y="349634"/>
                    <a:pt x="85193" y="354404"/>
                  </a:cubicBezTo>
                  <a:cubicBezTo>
                    <a:pt x="87920" y="358494"/>
                    <a:pt x="92009" y="360538"/>
                    <a:pt x="97461" y="360538"/>
                  </a:cubicBezTo>
                  <a:cubicBezTo>
                    <a:pt x="99506" y="360538"/>
                    <a:pt x="101550" y="360538"/>
                    <a:pt x="102914" y="359857"/>
                  </a:cubicBezTo>
                  <a:cubicBezTo>
                    <a:pt x="104277" y="359175"/>
                    <a:pt x="105640" y="358494"/>
                    <a:pt x="107003" y="357131"/>
                  </a:cubicBezTo>
                  <a:cubicBezTo>
                    <a:pt x="108366" y="355767"/>
                    <a:pt x="109048" y="355086"/>
                    <a:pt x="110411" y="353723"/>
                  </a:cubicBezTo>
                  <a:cubicBezTo>
                    <a:pt x="111092" y="352360"/>
                    <a:pt x="112455" y="350997"/>
                    <a:pt x="113137" y="348952"/>
                  </a:cubicBezTo>
                  <a:lnTo>
                    <a:pt x="130175" y="353041"/>
                  </a:lnTo>
                  <a:cubicBezTo>
                    <a:pt x="127449" y="357131"/>
                    <a:pt x="125405" y="360538"/>
                    <a:pt x="123360" y="362583"/>
                  </a:cubicBezTo>
                  <a:close/>
                  <a:moveTo>
                    <a:pt x="187425" y="368717"/>
                  </a:moveTo>
                  <a:cubicBezTo>
                    <a:pt x="181973" y="372806"/>
                    <a:pt x="174476" y="374851"/>
                    <a:pt x="164934" y="374851"/>
                  </a:cubicBezTo>
                  <a:cubicBezTo>
                    <a:pt x="158800" y="374851"/>
                    <a:pt x="152667" y="373488"/>
                    <a:pt x="146533" y="370080"/>
                  </a:cubicBezTo>
                  <a:cubicBezTo>
                    <a:pt x="143125" y="368717"/>
                    <a:pt x="140399" y="366672"/>
                    <a:pt x="138354" y="363946"/>
                  </a:cubicBezTo>
                  <a:cubicBezTo>
                    <a:pt x="136309" y="361220"/>
                    <a:pt x="134265" y="358494"/>
                    <a:pt x="132220" y="354404"/>
                  </a:cubicBezTo>
                  <a:lnTo>
                    <a:pt x="147896" y="348270"/>
                  </a:lnTo>
                  <a:cubicBezTo>
                    <a:pt x="148577" y="350315"/>
                    <a:pt x="149940" y="351678"/>
                    <a:pt x="150622" y="353041"/>
                  </a:cubicBezTo>
                  <a:cubicBezTo>
                    <a:pt x="151303" y="354404"/>
                    <a:pt x="152667" y="355767"/>
                    <a:pt x="154030" y="357131"/>
                  </a:cubicBezTo>
                  <a:cubicBezTo>
                    <a:pt x="155393" y="358494"/>
                    <a:pt x="156756" y="359175"/>
                    <a:pt x="158800" y="359857"/>
                  </a:cubicBezTo>
                  <a:cubicBezTo>
                    <a:pt x="160845" y="360538"/>
                    <a:pt x="162890" y="360538"/>
                    <a:pt x="164934" y="360538"/>
                  </a:cubicBezTo>
                  <a:cubicBezTo>
                    <a:pt x="166297" y="360538"/>
                    <a:pt x="168342" y="360538"/>
                    <a:pt x="169705" y="359857"/>
                  </a:cubicBezTo>
                  <a:cubicBezTo>
                    <a:pt x="171068" y="359857"/>
                    <a:pt x="172431" y="359175"/>
                    <a:pt x="173794" y="358494"/>
                  </a:cubicBezTo>
                  <a:cubicBezTo>
                    <a:pt x="175158" y="357812"/>
                    <a:pt x="175839" y="357131"/>
                    <a:pt x="176521" y="355767"/>
                  </a:cubicBezTo>
                  <a:cubicBezTo>
                    <a:pt x="177202" y="354404"/>
                    <a:pt x="177884" y="353041"/>
                    <a:pt x="177884" y="350997"/>
                  </a:cubicBezTo>
                  <a:cubicBezTo>
                    <a:pt x="177884" y="348270"/>
                    <a:pt x="176521" y="346226"/>
                    <a:pt x="173794" y="344181"/>
                  </a:cubicBezTo>
                  <a:cubicBezTo>
                    <a:pt x="170387" y="342137"/>
                    <a:pt x="166979" y="340092"/>
                    <a:pt x="162208" y="338729"/>
                  </a:cubicBezTo>
                  <a:cubicBezTo>
                    <a:pt x="153348" y="335321"/>
                    <a:pt x="146533" y="332595"/>
                    <a:pt x="142443" y="329187"/>
                  </a:cubicBezTo>
                  <a:cubicBezTo>
                    <a:pt x="137672" y="325779"/>
                    <a:pt x="135628" y="320327"/>
                    <a:pt x="135628" y="314193"/>
                  </a:cubicBezTo>
                  <a:cubicBezTo>
                    <a:pt x="135628" y="308059"/>
                    <a:pt x="138354" y="302607"/>
                    <a:pt x="143806" y="298518"/>
                  </a:cubicBezTo>
                  <a:cubicBezTo>
                    <a:pt x="149259" y="294428"/>
                    <a:pt x="156074" y="292384"/>
                    <a:pt x="164253" y="292384"/>
                  </a:cubicBezTo>
                  <a:cubicBezTo>
                    <a:pt x="171068" y="292384"/>
                    <a:pt x="177202" y="293747"/>
                    <a:pt x="182655" y="297154"/>
                  </a:cubicBezTo>
                  <a:cubicBezTo>
                    <a:pt x="185381" y="298518"/>
                    <a:pt x="187425" y="300562"/>
                    <a:pt x="189470" y="302607"/>
                  </a:cubicBezTo>
                  <a:cubicBezTo>
                    <a:pt x="191515" y="304651"/>
                    <a:pt x="193559" y="308059"/>
                    <a:pt x="194922" y="311467"/>
                  </a:cubicBezTo>
                  <a:lnTo>
                    <a:pt x="177202" y="316919"/>
                  </a:lnTo>
                  <a:cubicBezTo>
                    <a:pt x="175839" y="313512"/>
                    <a:pt x="173794" y="311467"/>
                    <a:pt x="171750" y="309422"/>
                  </a:cubicBezTo>
                  <a:cubicBezTo>
                    <a:pt x="169705" y="307378"/>
                    <a:pt x="166979" y="306696"/>
                    <a:pt x="162890" y="306696"/>
                  </a:cubicBezTo>
                  <a:cubicBezTo>
                    <a:pt x="161527" y="306696"/>
                    <a:pt x="160164" y="306696"/>
                    <a:pt x="159482" y="307378"/>
                  </a:cubicBezTo>
                  <a:cubicBezTo>
                    <a:pt x="158119" y="307378"/>
                    <a:pt x="156756" y="308059"/>
                    <a:pt x="156074" y="308741"/>
                  </a:cubicBezTo>
                  <a:cubicBezTo>
                    <a:pt x="154711" y="309422"/>
                    <a:pt x="154030" y="310104"/>
                    <a:pt x="153348" y="310785"/>
                  </a:cubicBezTo>
                  <a:cubicBezTo>
                    <a:pt x="152667" y="311467"/>
                    <a:pt x="152667" y="312830"/>
                    <a:pt x="152667" y="314193"/>
                  </a:cubicBezTo>
                  <a:cubicBezTo>
                    <a:pt x="152667" y="315556"/>
                    <a:pt x="153348" y="316238"/>
                    <a:pt x="154030" y="317601"/>
                  </a:cubicBezTo>
                  <a:cubicBezTo>
                    <a:pt x="154711" y="318282"/>
                    <a:pt x="156074" y="319646"/>
                    <a:pt x="157437" y="320327"/>
                  </a:cubicBezTo>
                  <a:cubicBezTo>
                    <a:pt x="160845" y="322372"/>
                    <a:pt x="165616" y="323735"/>
                    <a:pt x="169705" y="325779"/>
                  </a:cubicBezTo>
                  <a:cubicBezTo>
                    <a:pt x="176521" y="327824"/>
                    <a:pt x="181973" y="330550"/>
                    <a:pt x="187425" y="334640"/>
                  </a:cubicBezTo>
                  <a:cubicBezTo>
                    <a:pt x="192878" y="338729"/>
                    <a:pt x="195604" y="344181"/>
                    <a:pt x="195604" y="350997"/>
                  </a:cubicBezTo>
                  <a:cubicBezTo>
                    <a:pt x="195604" y="358494"/>
                    <a:pt x="192878" y="364628"/>
                    <a:pt x="187425" y="368717"/>
                  </a:cubicBezTo>
                  <a:close/>
                  <a:moveTo>
                    <a:pt x="145851" y="249446"/>
                  </a:moveTo>
                  <a:lnTo>
                    <a:pt x="126768" y="241949"/>
                  </a:lnTo>
                  <a:lnTo>
                    <a:pt x="181291" y="105640"/>
                  </a:lnTo>
                  <a:lnTo>
                    <a:pt x="200375" y="113137"/>
                  </a:lnTo>
                  <a:lnTo>
                    <a:pt x="145851" y="249446"/>
                  </a:lnTo>
                  <a:close/>
                  <a:moveTo>
                    <a:pt x="257625" y="368717"/>
                  </a:moveTo>
                  <a:cubicBezTo>
                    <a:pt x="252172" y="372806"/>
                    <a:pt x="244675" y="374851"/>
                    <a:pt x="235134" y="374851"/>
                  </a:cubicBezTo>
                  <a:cubicBezTo>
                    <a:pt x="229000" y="374851"/>
                    <a:pt x="222866" y="373488"/>
                    <a:pt x="216732" y="370080"/>
                  </a:cubicBezTo>
                  <a:cubicBezTo>
                    <a:pt x="213324" y="368717"/>
                    <a:pt x="210598" y="366672"/>
                    <a:pt x="208553" y="363946"/>
                  </a:cubicBezTo>
                  <a:cubicBezTo>
                    <a:pt x="206509" y="361220"/>
                    <a:pt x="204464" y="358494"/>
                    <a:pt x="202419" y="354404"/>
                  </a:cubicBezTo>
                  <a:lnTo>
                    <a:pt x="218095" y="348270"/>
                  </a:lnTo>
                  <a:cubicBezTo>
                    <a:pt x="218777" y="350315"/>
                    <a:pt x="220140" y="351678"/>
                    <a:pt x="220821" y="353041"/>
                  </a:cubicBezTo>
                  <a:cubicBezTo>
                    <a:pt x="221503" y="354404"/>
                    <a:pt x="222866" y="355767"/>
                    <a:pt x="224229" y="357131"/>
                  </a:cubicBezTo>
                  <a:cubicBezTo>
                    <a:pt x="225592" y="358494"/>
                    <a:pt x="226955" y="359175"/>
                    <a:pt x="229000" y="359857"/>
                  </a:cubicBezTo>
                  <a:cubicBezTo>
                    <a:pt x="231044" y="360538"/>
                    <a:pt x="233089" y="360538"/>
                    <a:pt x="235134" y="360538"/>
                  </a:cubicBezTo>
                  <a:cubicBezTo>
                    <a:pt x="236497" y="360538"/>
                    <a:pt x="238541" y="360538"/>
                    <a:pt x="239905" y="359857"/>
                  </a:cubicBezTo>
                  <a:cubicBezTo>
                    <a:pt x="241268" y="359857"/>
                    <a:pt x="242631" y="359175"/>
                    <a:pt x="243994" y="358494"/>
                  </a:cubicBezTo>
                  <a:cubicBezTo>
                    <a:pt x="245357" y="357812"/>
                    <a:pt x="246038" y="357131"/>
                    <a:pt x="246720" y="355767"/>
                  </a:cubicBezTo>
                  <a:cubicBezTo>
                    <a:pt x="247402" y="354404"/>
                    <a:pt x="248083" y="353041"/>
                    <a:pt x="248083" y="350997"/>
                  </a:cubicBezTo>
                  <a:cubicBezTo>
                    <a:pt x="248083" y="348270"/>
                    <a:pt x="246720" y="346226"/>
                    <a:pt x="243994" y="344181"/>
                  </a:cubicBezTo>
                  <a:cubicBezTo>
                    <a:pt x="240586" y="342137"/>
                    <a:pt x="237178" y="340092"/>
                    <a:pt x="232407" y="338729"/>
                  </a:cubicBezTo>
                  <a:cubicBezTo>
                    <a:pt x="223547" y="335321"/>
                    <a:pt x="216732" y="332595"/>
                    <a:pt x="212643" y="329187"/>
                  </a:cubicBezTo>
                  <a:cubicBezTo>
                    <a:pt x="207872" y="325779"/>
                    <a:pt x="205827" y="320327"/>
                    <a:pt x="205827" y="314193"/>
                  </a:cubicBezTo>
                  <a:cubicBezTo>
                    <a:pt x="205827" y="308059"/>
                    <a:pt x="208553" y="302607"/>
                    <a:pt x="214006" y="298518"/>
                  </a:cubicBezTo>
                  <a:cubicBezTo>
                    <a:pt x="219458" y="294428"/>
                    <a:pt x="226274" y="292384"/>
                    <a:pt x="234452" y="292384"/>
                  </a:cubicBezTo>
                  <a:cubicBezTo>
                    <a:pt x="241268" y="292384"/>
                    <a:pt x="247402" y="293747"/>
                    <a:pt x="252854" y="297154"/>
                  </a:cubicBezTo>
                  <a:cubicBezTo>
                    <a:pt x="255580" y="298518"/>
                    <a:pt x="257625" y="300562"/>
                    <a:pt x="259669" y="302607"/>
                  </a:cubicBezTo>
                  <a:cubicBezTo>
                    <a:pt x="261714" y="304651"/>
                    <a:pt x="263759" y="308059"/>
                    <a:pt x="265122" y="311467"/>
                  </a:cubicBezTo>
                  <a:lnTo>
                    <a:pt x="248083" y="316238"/>
                  </a:lnTo>
                  <a:cubicBezTo>
                    <a:pt x="246720" y="312830"/>
                    <a:pt x="244675" y="310785"/>
                    <a:pt x="242631" y="308741"/>
                  </a:cubicBezTo>
                  <a:cubicBezTo>
                    <a:pt x="240586" y="306696"/>
                    <a:pt x="237860" y="306015"/>
                    <a:pt x="233771" y="306015"/>
                  </a:cubicBezTo>
                  <a:cubicBezTo>
                    <a:pt x="232407" y="306015"/>
                    <a:pt x="231044" y="306015"/>
                    <a:pt x="230363" y="306696"/>
                  </a:cubicBezTo>
                  <a:cubicBezTo>
                    <a:pt x="229000" y="306696"/>
                    <a:pt x="227637" y="307378"/>
                    <a:pt x="226955" y="308059"/>
                  </a:cubicBezTo>
                  <a:cubicBezTo>
                    <a:pt x="225592" y="308741"/>
                    <a:pt x="224910" y="309422"/>
                    <a:pt x="224229" y="310104"/>
                  </a:cubicBezTo>
                  <a:cubicBezTo>
                    <a:pt x="223547" y="310785"/>
                    <a:pt x="223547" y="312148"/>
                    <a:pt x="223547" y="313512"/>
                  </a:cubicBezTo>
                  <a:cubicBezTo>
                    <a:pt x="223547" y="314875"/>
                    <a:pt x="224229" y="315556"/>
                    <a:pt x="224910" y="316919"/>
                  </a:cubicBezTo>
                  <a:cubicBezTo>
                    <a:pt x="225592" y="317601"/>
                    <a:pt x="226955" y="318964"/>
                    <a:pt x="228318" y="319646"/>
                  </a:cubicBezTo>
                  <a:cubicBezTo>
                    <a:pt x="231726" y="321690"/>
                    <a:pt x="236497" y="323053"/>
                    <a:pt x="240586" y="325098"/>
                  </a:cubicBezTo>
                  <a:cubicBezTo>
                    <a:pt x="247402" y="327143"/>
                    <a:pt x="252854" y="329869"/>
                    <a:pt x="258306" y="333958"/>
                  </a:cubicBezTo>
                  <a:cubicBezTo>
                    <a:pt x="263759" y="338047"/>
                    <a:pt x="266485" y="343500"/>
                    <a:pt x="266485" y="350315"/>
                  </a:cubicBezTo>
                  <a:cubicBezTo>
                    <a:pt x="265803" y="358494"/>
                    <a:pt x="263077" y="364628"/>
                    <a:pt x="257625" y="368717"/>
                  </a:cubicBezTo>
                  <a:close/>
                  <a:moveTo>
                    <a:pt x="218777" y="224910"/>
                  </a:moveTo>
                  <a:lnTo>
                    <a:pt x="203783" y="211280"/>
                  </a:lnTo>
                  <a:lnTo>
                    <a:pt x="238541" y="173794"/>
                  </a:lnTo>
                  <a:lnTo>
                    <a:pt x="203783" y="136309"/>
                  </a:lnTo>
                  <a:lnTo>
                    <a:pt x="218777" y="122678"/>
                  </a:lnTo>
                  <a:lnTo>
                    <a:pt x="265803" y="173794"/>
                  </a:lnTo>
                  <a:lnTo>
                    <a:pt x="218777" y="22491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88" name="Google Shape;688;p33"/>
          <p:cNvGrpSpPr/>
          <p:nvPr/>
        </p:nvGrpSpPr>
        <p:grpSpPr>
          <a:xfrm>
            <a:off x="3985646" y="4192951"/>
            <a:ext cx="417107" cy="640759"/>
            <a:chOff x="2938219" y="2858765"/>
            <a:chExt cx="327143" cy="436871"/>
          </a:xfrm>
        </p:grpSpPr>
        <p:sp>
          <p:nvSpPr>
            <p:cNvPr id="689" name="Google Shape;689;p33"/>
            <p:cNvSpPr/>
            <p:nvPr/>
          </p:nvSpPr>
          <p:spPr>
            <a:xfrm>
              <a:off x="3204023" y="2858765"/>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0" name="Google Shape;690;p33"/>
            <p:cNvSpPr/>
            <p:nvPr/>
          </p:nvSpPr>
          <p:spPr>
            <a:xfrm>
              <a:off x="2938219" y="2858765"/>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40893" y="190833"/>
                  </a:moveTo>
                  <a:lnTo>
                    <a:pt x="211280" y="190833"/>
                  </a:lnTo>
                  <a:lnTo>
                    <a:pt x="211280" y="218095"/>
                  </a:lnTo>
                  <a:lnTo>
                    <a:pt x="40893" y="218095"/>
                  </a:lnTo>
                  <a:lnTo>
                    <a:pt x="40893" y="190833"/>
                  </a:lnTo>
                  <a:close/>
                  <a:moveTo>
                    <a:pt x="123360" y="362583"/>
                  </a:moveTo>
                  <a:cubicBezTo>
                    <a:pt x="121315" y="365309"/>
                    <a:pt x="119271" y="367354"/>
                    <a:pt x="116545" y="369398"/>
                  </a:cubicBezTo>
                  <a:cubicBezTo>
                    <a:pt x="111092" y="372806"/>
                    <a:pt x="104277" y="374851"/>
                    <a:pt x="96098" y="374851"/>
                  </a:cubicBezTo>
                  <a:cubicBezTo>
                    <a:pt x="89283" y="374851"/>
                    <a:pt x="83830" y="373488"/>
                    <a:pt x="79741" y="371443"/>
                  </a:cubicBezTo>
                  <a:cubicBezTo>
                    <a:pt x="74970" y="369398"/>
                    <a:pt x="71562" y="365991"/>
                    <a:pt x="68836" y="362583"/>
                  </a:cubicBezTo>
                  <a:cubicBezTo>
                    <a:pt x="66110" y="358494"/>
                    <a:pt x="64065" y="354404"/>
                    <a:pt x="62702" y="349634"/>
                  </a:cubicBezTo>
                  <a:cubicBezTo>
                    <a:pt x="62021" y="344181"/>
                    <a:pt x="61339" y="339410"/>
                    <a:pt x="61339" y="333958"/>
                  </a:cubicBezTo>
                  <a:cubicBezTo>
                    <a:pt x="61339" y="328506"/>
                    <a:pt x="62021" y="323735"/>
                    <a:pt x="63384" y="318964"/>
                  </a:cubicBezTo>
                  <a:cubicBezTo>
                    <a:pt x="64747" y="314193"/>
                    <a:pt x="66792" y="309422"/>
                    <a:pt x="69518" y="306015"/>
                  </a:cubicBezTo>
                  <a:cubicBezTo>
                    <a:pt x="72244" y="301925"/>
                    <a:pt x="75652" y="299199"/>
                    <a:pt x="80423" y="297154"/>
                  </a:cubicBezTo>
                  <a:cubicBezTo>
                    <a:pt x="85193" y="295110"/>
                    <a:pt x="90646" y="293747"/>
                    <a:pt x="96780" y="293747"/>
                  </a:cubicBezTo>
                  <a:cubicBezTo>
                    <a:pt x="103595" y="293747"/>
                    <a:pt x="109729" y="295110"/>
                    <a:pt x="115181" y="297836"/>
                  </a:cubicBezTo>
                  <a:cubicBezTo>
                    <a:pt x="117908" y="299199"/>
                    <a:pt x="119952" y="301244"/>
                    <a:pt x="121997" y="304651"/>
                  </a:cubicBezTo>
                  <a:cubicBezTo>
                    <a:pt x="124042" y="307378"/>
                    <a:pt x="125405" y="311467"/>
                    <a:pt x="127449" y="315556"/>
                  </a:cubicBezTo>
                  <a:lnTo>
                    <a:pt x="110411" y="319646"/>
                  </a:lnTo>
                  <a:cubicBezTo>
                    <a:pt x="109048" y="316238"/>
                    <a:pt x="107684" y="313512"/>
                    <a:pt x="105640" y="311467"/>
                  </a:cubicBezTo>
                  <a:cubicBezTo>
                    <a:pt x="103595" y="309422"/>
                    <a:pt x="100187" y="308059"/>
                    <a:pt x="96098" y="308059"/>
                  </a:cubicBezTo>
                  <a:cubicBezTo>
                    <a:pt x="94053" y="308059"/>
                    <a:pt x="92009" y="308741"/>
                    <a:pt x="89964" y="309422"/>
                  </a:cubicBezTo>
                  <a:cubicBezTo>
                    <a:pt x="87920" y="310104"/>
                    <a:pt x="86556" y="311467"/>
                    <a:pt x="85875" y="312830"/>
                  </a:cubicBezTo>
                  <a:cubicBezTo>
                    <a:pt x="84512" y="314193"/>
                    <a:pt x="83830" y="316238"/>
                    <a:pt x="83149" y="317601"/>
                  </a:cubicBezTo>
                  <a:cubicBezTo>
                    <a:pt x="82467" y="319646"/>
                    <a:pt x="81786" y="321690"/>
                    <a:pt x="81786" y="323053"/>
                  </a:cubicBezTo>
                  <a:cubicBezTo>
                    <a:pt x="81104" y="325098"/>
                    <a:pt x="81104" y="327143"/>
                    <a:pt x="81104" y="329187"/>
                  </a:cubicBezTo>
                  <a:cubicBezTo>
                    <a:pt x="81104" y="331232"/>
                    <a:pt x="81104" y="332595"/>
                    <a:pt x="81104" y="334640"/>
                  </a:cubicBezTo>
                  <a:cubicBezTo>
                    <a:pt x="81104" y="343500"/>
                    <a:pt x="82467" y="349634"/>
                    <a:pt x="85193" y="354404"/>
                  </a:cubicBezTo>
                  <a:cubicBezTo>
                    <a:pt x="87920" y="358494"/>
                    <a:pt x="92009" y="360538"/>
                    <a:pt x="97461" y="360538"/>
                  </a:cubicBezTo>
                  <a:cubicBezTo>
                    <a:pt x="99506" y="360538"/>
                    <a:pt x="101550" y="360538"/>
                    <a:pt x="102914" y="359857"/>
                  </a:cubicBezTo>
                  <a:cubicBezTo>
                    <a:pt x="104277" y="359175"/>
                    <a:pt x="105640" y="358494"/>
                    <a:pt x="107003" y="357131"/>
                  </a:cubicBezTo>
                  <a:cubicBezTo>
                    <a:pt x="108366" y="355767"/>
                    <a:pt x="109048" y="355086"/>
                    <a:pt x="110411" y="353723"/>
                  </a:cubicBezTo>
                  <a:cubicBezTo>
                    <a:pt x="111092" y="352360"/>
                    <a:pt x="112455" y="350997"/>
                    <a:pt x="113137" y="348952"/>
                  </a:cubicBezTo>
                  <a:lnTo>
                    <a:pt x="130857" y="353041"/>
                  </a:lnTo>
                  <a:cubicBezTo>
                    <a:pt x="127449" y="357131"/>
                    <a:pt x="125405" y="360538"/>
                    <a:pt x="123360" y="362583"/>
                  </a:cubicBezTo>
                  <a:close/>
                  <a:moveTo>
                    <a:pt x="188107" y="368717"/>
                  </a:moveTo>
                  <a:cubicBezTo>
                    <a:pt x="182655" y="372806"/>
                    <a:pt x="175158" y="374851"/>
                    <a:pt x="165616" y="374851"/>
                  </a:cubicBezTo>
                  <a:cubicBezTo>
                    <a:pt x="159482" y="374851"/>
                    <a:pt x="153348" y="373488"/>
                    <a:pt x="147214" y="370080"/>
                  </a:cubicBezTo>
                  <a:cubicBezTo>
                    <a:pt x="143806" y="368717"/>
                    <a:pt x="141080" y="366672"/>
                    <a:pt x="139036" y="363946"/>
                  </a:cubicBezTo>
                  <a:cubicBezTo>
                    <a:pt x="136991" y="361220"/>
                    <a:pt x="134946" y="358494"/>
                    <a:pt x="132902" y="354404"/>
                  </a:cubicBezTo>
                  <a:lnTo>
                    <a:pt x="148577" y="348270"/>
                  </a:lnTo>
                  <a:cubicBezTo>
                    <a:pt x="149259" y="350315"/>
                    <a:pt x="150622" y="351678"/>
                    <a:pt x="151303" y="353041"/>
                  </a:cubicBezTo>
                  <a:cubicBezTo>
                    <a:pt x="152667" y="354404"/>
                    <a:pt x="153348" y="355767"/>
                    <a:pt x="154711" y="357131"/>
                  </a:cubicBezTo>
                  <a:cubicBezTo>
                    <a:pt x="156074" y="358494"/>
                    <a:pt x="157437" y="359175"/>
                    <a:pt x="159482" y="359857"/>
                  </a:cubicBezTo>
                  <a:cubicBezTo>
                    <a:pt x="161527" y="360538"/>
                    <a:pt x="163571" y="361220"/>
                    <a:pt x="165616" y="361220"/>
                  </a:cubicBezTo>
                  <a:cubicBezTo>
                    <a:pt x="166979" y="361220"/>
                    <a:pt x="169024" y="361220"/>
                    <a:pt x="170387" y="360538"/>
                  </a:cubicBezTo>
                  <a:cubicBezTo>
                    <a:pt x="171750" y="360538"/>
                    <a:pt x="173113" y="359857"/>
                    <a:pt x="174476" y="359175"/>
                  </a:cubicBezTo>
                  <a:cubicBezTo>
                    <a:pt x="175839" y="358494"/>
                    <a:pt x="176521" y="357812"/>
                    <a:pt x="177202" y="356449"/>
                  </a:cubicBezTo>
                  <a:cubicBezTo>
                    <a:pt x="177884" y="355086"/>
                    <a:pt x="178565" y="353723"/>
                    <a:pt x="178565" y="351678"/>
                  </a:cubicBezTo>
                  <a:cubicBezTo>
                    <a:pt x="178565" y="348952"/>
                    <a:pt x="177202" y="346907"/>
                    <a:pt x="174476" y="344863"/>
                  </a:cubicBezTo>
                  <a:cubicBezTo>
                    <a:pt x="171068" y="342818"/>
                    <a:pt x="167661" y="340773"/>
                    <a:pt x="162890" y="339410"/>
                  </a:cubicBezTo>
                  <a:cubicBezTo>
                    <a:pt x="154030" y="336003"/>
                    <a:pt x="147214" y="333276"/>
                    <a:pt x="143125" y="329869"/>
                  </a:cubicBezTo>
                  <a:cubicBezTo>
                    <a:pt x="138354" y="326461"/>
                    <a:pt x="136309" y="321009"/>
                    <a:pt x="136309" y="314875"/>
                  </a:cubicBezTo>
                  <a:cubicBezTo>
                    <a:pt x="136309" y="308741"/>
                    <a:pt x="139036" y="303288"/>
                    <a:pt x="144488" y="299199"/>
                  </a:cubicBezTo>
                  <a:cubicBezTo>
                    <a:pt x="149940" y="295110"/>
                    <a:pt x="156756" y="293065"/>
                    <a:pt x="164934" y="293065"/>
                  </a:cubicBezTo>
                  <a:cubicBezTo>
                    <a:pt x="171750" y="293065"/>
                    <a:pt x="177884" y="294428"/>
                    <a:pt x="183336" y="297836"/>
                  </a:cubicBezTo>
                  <a:cubicBezTo>
                    <a:pt x="186062" y="299199"/>
                    <a:pt x="188107" y="301244"/>
                    <a:pt x="190833" y="303288"/>
                  </a:cubicBezTo>
                  <a:cubicBezTo>
                    <a:pt x="192878" y="305333"/>
                    <a:pt x="194922" y="308741"/>
                    <a:pt x="196286" y="312148"/>
                  </a:cubicBezTo>
                  <a:lnTo>
                    <a:pt x="179247" y="316919"/>
                  </a:lnTo>
                  <a:cubicBezTo>
                    <a:pt x="177884" y="314193"/>
                    <a:pt x="175839" y="311467"/>
                    <a:pt x="173794" y="309422"/>
                  </a:cubicBezTo>
                  <a:cubicBezTo>
                    <a:pt x="170387" y="308059"/>
                    <a:pt x="167661" y="306696"/>
                    <a:pt x="163571" y="306696"/>
                  </a:cubicBezTo>
                  <a:cubicBezTo>
                    <a:pt x="162208" y="306696"/>
                    <a:pt x="160845" y="306696"/>
                    <a:pt x="159482" y="307378"/>
                  </a:cubicBezTo>
                  <a:cubicBezTo>
                    <a:pt x="158119" y="307378"/>
                    <a:pt x="156756" y="308059"/>
                    <a:pt x="156074" y="308741"/>
                  </a:cubicBezTo>
                  <a:cubicBezTo>
                    <a:pt x="154711" y="309422"/>
                    <a:pt x="154030" y="310104"/>
                    <a:pt x="153348" y="310785"/>
                  </a:cubicBezTo>
                  <a:cubicBezTo>
                    <a:pt x="152667" y="311467"/>
                    <a:pt x="152667" y="312830"/>
                    <a:pt x="152667" y="314193"/>
                  </a:cubicBezTo>
                  <a:cubicBezTo>
                    <a:pt x="152667" y="315556"/>
                    <a:pt x="153348" y="316238"/>
                    <a:pt x="154030" y="317601"/>
                  </a:cubicBezTo>
                  <a:cubicBezTo>
                    <a:pt x="154711" y="318282"/>
                    <a:pt x="156074" y="319646"/>
                    <a:pt x="158119" y="320327"/>
                  </a:cubicBezTo>
                  <a:cubicBezTo>
                    <a:pt x="161527" y="322372"/>
                    <a:pt x="166297" y="323735"/>
                    <a:pt x="170387" y="325779"/>
                  </a:cubicBezTo>
                  <a:cubicBezTo>
                    <a:pt x="177202" y="327824"/>
                    <a:pt x="182655" y="330550"/>
                    <a:pt x="188107" y="334640"/>
                  </a:cubicBezTo>
                  <a:cubicBezTo>
                    <a:pt x="193559" y="338729"/>
                    <a:pt x="196286" y="344181"/>
                    <a:pt x="196286" y="350997"/>
                  </a:cubicBezTo>
                  <a:cubicBezTo>
                    <a:pt x="196286" y="358494"/>
                    <a:pt x="193559" y="364628"/>
                    <a:pt x="188107" y="368717"/>
                  </a:cubicBezTo>
                  <a:close/>
                  <a:moveTo>
                    <a:pt x="242631" y="373488"/>
                  </a:moveTo>
                  <a:lnTo>
                    <a:pt x="222866" y="373488"/>
                  </a:lnTo>
                  <a:lnTo>
                    <a:pt x="199693" y="293747"/>
                  </a:lnTo>
                  <a:lnTo>
                    <a:pt x="218095" y="293747"/>
                  </a:lnTo>
                  <a:lnTo>
                    <a:pt x="231726" y="347589"/>
                  </a:lnTo>
                  <a:lnTo>
                    <a:pt x="246038" y="293747"/>
                  </a:lnTo>
                  <a:lnTo>
                    <a:pt x="265803" y="293747"/>
                  </a:lnTo>
                  <a:lnTo>
                    <a:pt x="242631" y="373488"/>
                  </a:lnTo>
                  <a:close/>
                  <a:moveTo>
                    <a:pt x="286250" y="163571"/>
                  </a:moveTo>
                  <a:lnTo>
                    <a:pt x="40893" y="163571"/>
                  </a:lnTo>
                  <a:lnTo>
                    <a:pt x="40893" y="136309"/>
                  </a:lnTo>
                  <a:lnTo>
                    <a:pt x="286250" y="136309"/>
                  </a:lnTo>
                  <a:lnTo>
                    <a:pt x="286250" y="1635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691" name="Google Shape;691;p33"/>
          <p:cNvSpPr/>
          <p:nvPr/>
        </p:nvSpPr>
        <p:spPr>
          <a:xfrm>
            <a:off x="4759949" y="4297511"/>
            <a:ext cx="384428" cy="442469"/>
          </a:xfrm>
          <a:custGeom>
            <a:avLst/>
            <a:gdLst/>
            <a:ahLst/>
            <a:cxnLst/>
            <a:rect l="l" t="t" r="r" b="b"/>
            <a:pathLst>
              <a:path w="301512" h="301512" extrusionOk="0">
                <a:moveTo>
                  <a:pt x="301512" y="85271"/>
                </a:moveTo>
                <a:lnTo>
                  <a:pt x="0" y="0"/>
                </a:lnTo>
                <a:lnTo>
                  <a:pt x="85271" y="301512"/>
                </a:lnTo>
                <a:lnTo>
                  <a:pt x="136623" y="183734"/>
                </a:lnTo>
                <a:lnTo>
                  <a:pt x="249219" y="301512"/>
                </a:lnTo>
                <a:lnTo>
                  <a:pt x="301512" y="249219"/>
                </a:lnTo>
                <a:lnTo>
                  <a:pt x="188445" y="1366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2" name="Google Shape;692;p33"/>
          <p:cNvSpPr/>
          <p:nvPr/>
        </p:nvSpPr>
        <p:spPr>
          <a:xfrm>
            <a:off x="5439151" y="4363825"/>
            <a:ext cx="526658" cy="360861"/>
          </a:xfrm>
          <a:custGeom>
            <a:avLst/>
            <a:gdLst/>
            <a:ahLst/>
            <a:cxnLst/>
            <a:rect l="l" t="t" r="r" b="b"/>
            <a:pathLst>
              <a:path w="413065" h="245902" extrusionOk="0">
                <a:moveTo>
                  <a:pt x="122629" y="5163"/>
                </a:moveTo>
                <a:cubicBezTo>
                  <a:pt x="122629" y="10327"/>
                  <a:pt x="122629" y="30980"/>
                  <a:pt x="122629" y="30980"/>
                </a:cubicBezTo>
                <a:lnTo>
                  <a:pt x="158772" y="30980"/>
                </a:lnTo>
                <a:cubicBezTo>
                  <a:pt x="158772" y="30980"/>
                  <a:pt x="163290" y="30980"/>
                  <a:pt x="163290" y="25817"/>
                </a:cubicBezTo>
                <a:cubicBezTo>
                  <a:pt x="163290" y="20653"/>
                  <a:pt x="163290" y="0"/>
                  <a:pt x="163290" y="0"/>
                </a:cubicBezTo>
                <a:lnTo>
                  <a:pt x="127147" y="0"/>
                </a:lnTo>
                <a:cubicBezTo>
                  <a:pt x="127792" y="0"/>
                  <a:pt x="122629" y="0"/>
                  <a:pt x="122629" y="5163"/>
                </a:cubicBezTo>
                <a:close/>
                <a:moveTo>
                  <a:pt x="122629" y="58087"/>
                </a:moveTo>
                <a:cubicBezTo>
                  <a:pt x="122629" y="62605"/>
                  <a:pt x="122629" y="196206"/>
                  <a:pt x="122629" y="196206"/>
                </a:cubicBezTo>
                <a:lnTo>
                  <a:pt x="158772" y="196206"/>
                </a:lnTo>
                <a:cubicBezTo>
                  <a:pt x="158772" y="196206"/>
                  <a:pt x="163290" y="196206"/>
                  <a:pt x="163290" y="191043"/>
                </a:cubicBezTo>
                <a:cubicBezTo>
                  <a:pt x="163290" y="189752"/>
                  <a:pt x="163290" y="52924"/>
                  <a:pt x="163290" y="52924"/>
                </a:cubicBezTo>
                <a:lnTo>
                  <a:pt x="127147" y="52924"/>
                </a:lnTo>
                <a:cubicBezTo>
                  <a:pt x="127792" y="52924"/>
                  <a:pt x="122629" y="52924"/>
                  <a:pt x="122629" y="58087"/>
                </a:cubicBezTo>
                <a:close/>
                <a:moveTo>
                  <a:pt x="69705" y="5163"/>
                </a:moveTo>
                <a:lnTo>
                  <a:pt x="69705" y="52924"/>
                </a:lnTo>
                <a:lnTo>
                  <a:pt x="4518" y="52924"/>
                </a:lnTo>
                <a:cubicBezTo>
                  <a:pt x="4518" y="52924"/>
                  <a:pt x="0" y="52924"/>
                  <a:pt x="0" y="58087"/>
                </a:cubicBezTo>
                <a:lnTo>
                  <a:pt x="0" y="196206"/>
                </a:lnTo>
                <a:lnTo>
                  <a:pt x="105848" y="196206"/>
                </a:lnTo>
                <a:cubicBezTo>
                  <a:pt x="105848" y="196206"/>
                  <a:pt x="110366" y="196206"/>
                  <a:pt x="110366" y="191043"/>
                </a:cubicBezTo>
                <a:cubicBezTo>
                  <a:pt x="110366" y="185879"/>
                  <a:pt x="110366" y="0"/>
                  <a:pt x="110366" y="0"/>
                </a:cubicBezTo>
                <a:lnTo>
                  <a:pt x="74223" y="0"/>
                </a:lnTo>
                <a:cubicBezTo>
                  <a:pt x="74223" y="0"/>
                  <a:pt x="69705" y="0"/>
                  <a:pt x="69705" y="5163"/>
                </a:cubicBezTo>
                <a:close/>
                <a:moveTo>
                  <a:pt x="69705" y="160063"/>
                </a:moveTo>
                <a:cubicBezTo>
                  <a:pt x="69705" y="165226"/>
                  <a:pt x="65187" y="165226"/>
                  <a:pt x="65187" y="165226"/>
                </a:cubicBezTo>
                <a:lnTo>
                  <a:pt x="40016" y="165226"/>
                </a:lnTo>
                <a:lnTo>
                  <a:pt x="40016" y="89067"/>
                </a:lnTo>
                <a:cubicBezTo>
                  <a:pt x="40016" y="83904"/>
                  <a:pt x="44534" y="83904"/>
                  <a:pt x="44534" y="83904"/>
                </a:cubicBezTo>
                <a:lnTo>
                  <a:pt x="69059" y="83904"/>
                </a:lnTo>
                <a:lnTo>
                  <a:pt x="69059" y="160063"/>
                </a:lnTo>
                <a:close/>
                <a:moveTo>
                  <a:pt x="178134" y="58087"/>
                </a:moveTo>
                <a:lnTo>
                  <a:pt x="178134" y="196206"/>
                </a:lnTo>
                <a:lnTo>
                  <a:pt x="247839" y="196206"/>
                </a:lnTo>
                <a:lnTo>
                  <a:pt x="247839" y="214923"/>
                </a:lnTo>
                <a:lnTo>
                  <a:pt x="182652" y="214923"/>
                </a:lnTo>
                <a:cubicBezTo>
                  <a:pt x="182652" y="214923"/>
                  <a:pt x="178134" y="214923"/>
                  <a:pt x="178134" y="220086"/>
                </a:cubicBezTo>
                <a:cubicBezTo>
                  <a:pt x="178134" y="225250"/>
                  <a:pt x="178134" y="245903"/>
                  <a:pt x="178134" y="245903"/>
                </a:cubicBezTo>
                <a:lnTo>
                  <a:pt x="283982" y="245903"/>
                </a:lnTo>
                <a:cubicBezTo>
                  <a:pt x="283982" y="245903"/>
                  <a:pt x="288500" y="245903"/>
                  <a:pt x="288500" y="240739"/>
                </a:cubicBezTo>
                <a:cubicBezTo>
                  <a:pt x="288500" y="235576"/>
                  <a:pt x="288500" y="53569"/>
                  <a:pt x="288500" y="53569"/>
                </a:cubicBezTo>
                <a:lnTo>
                  <a:pt x="182652" y="53569"/>
                </a:lnTo>
                <a:cubicBezTo>
                  <a:pt x="182652" y="52924"/>
                  <a:pt x="178134" y="52924"/>
                  <a:pt x="178134" y="58087"/>
                </a:cubicBezTo>
                <a:close/>
                <a:moveTo>
                  <a:pt x="218150" y="89067"/>
                </a:moveTo>
                <a:cubicBezTo>
                  <a:pt x="218150" y="83904"/>
                  <a:pt x="222668" y="83904"/>
                  <a:pt x="222668" y="83904"/>
                </a:cubicBezTo>
                <a:lnTo>
                  <a:pt x="247194" y="83904"/>
                </a:lnTo>
                <a:lnTo>
                  <a:pt x="247194" y="160708"/>
                </a:lnTo>
                <a:cubicBezTo>
                  <a:pt x="247194" y="165871"/>
                  <a:pt x="242676" y="165871"/>
                  <a:pt x="242676" y="165871"/>
                </a:cubicBezTo>
                <a:lnTo>
                  <a:pt x="218150" y="165871"/>
                </a:lnTo>
                <a:lnTo>
                  <a:pt x="218150" y="89067"/>
                </a:lnTo>
                <a:close/>
                <a:moveTo>
                  <a:pt x="307217" y="52924"/>
                </a:moveTo>
                <a:cubicBezTo>
                  <a:pt x="307217" y="52924"/>
                  <a:pt x="302699" y="52924"/>
                  <a:pt x="302699" y="58087"/>
                </a:cubicBezTo>
                <a:lnTo>
                  <a:pt x="302699" y="196206"/>
                </a:lnTo>
                <a:lnTo>
                  <a:pt x="372404" y="196206"/>
                </a:lnTo>
                <a:lnTo>
                  <a:pt x="372404" y="214923"/>
                </a:lnTo>
                <a:lnTo>
                  <a:pt x="307217" y="214923"/>
                </a:lnTo>
                <a:cubicBezTo>
                  <a:pt x="307217" y="214923"/>
                  <a:pt x="302699" y="214923"/>
                  <a:pt x="302699" y="220086"/>
                </a:cubicBezTo>
                <a:cubicBezTo>
                  <a:pt x="302699" y="225250"/>
                  <a:pt x="302699" y="245903"/>
                  <a:pt x="302699" y="245903"/>
                </a:cubicBezTo>
                <a:lnTo>
                  <a:pt x="408547" y="245903"/>
                </a:lnTo>
                <a:cubicBezTo>
                  <a:pt x="408547" y="245903"/>
                  <a:pt x="413065" y="245903"/>
                  <a:pt x="413065" y="240739"/>
                </a:cubicBezTo>
                <a:cubicBezTo>
                  <a:pt x="413065" y="235576"/>
                  <a:pt x="413065" y="53569"/>
                  <a:pt x="413065" y="53569"/>
                </a:cubicBezTo>
                <a:lnTo>
                  <a:pt x="307217" y="52924"/>
                </a:lnTo>
                <a:close/>
                <a:moveTo>
                  <a:pt x="372404" y="160063"/>
                </a:moveTo>
                <a:cubicBezTo>
                  <a:pt x="372404" y="165226"/>
                  <a:pt x="367886" y="165226"/>
                  <a:pt x="367886" y="165226"/>
                </a:cubicBezTo>
                <a:lnTo>
                  <a:pt x="343360" y="165226"/>
                </a:lnTo>
                <a:lnTo>
                  <a:pt x="343360" y="89067"/>
                </a:lnTo>
                <a:cubicBezTo>
                  <a:pt x="343360" y="83904"/>
                  <a:pt x="347878" y="83904"/>
                  <a:pt x="347878" y="83904"/>
                </a:cubicBezTo>
                <a:lnTo>
                  <a:pt x="372404" y="83904"/>
                </a:lnTo>
                <a:lnTo>
                  <a:pt x="372404" y="1600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93" name="Google Shape;693;p33"/>
          <p:cNvGrpSpPr/>
          <p:nvPr/>
        </p:nvGrpSpPr>
        <p:grpSpPr>
          <a:xfrm>
            <a:off x="6215063" y="4226868"/>
            <a:ext cx="526658" cy="605841"/>
            <a:chOff x="4686781" y="2881890"/>
            <a:chExt cx="413065" cy="413064"/>
          </a:xfrm>
        </p:grpSpPr>
        <p:sp>
          <p:nvSpPr>
            <p:cNvPr id="694" name="Google Shape;694;p33"/>
            <p:cNvSpPr/>
            <p:nvPr/>
          </p:nvSpPr>
          <p:spPr>
            <a:xfrm>
              <a:off x="4686781" y="3062605"/>
              <a:ext cx="413065" cy="51633"/>
            </a:xfrm>
            <a:custGeom>
              <a:avLst/>
              <a:gdLst/>
              <a:ahLst/>
              <a:cxnLst/>
              <a:rect l="l" t="t" r="r" b="b"/>
              <a:pathLst>
                <a:path w="413065" h="51633" extrusionOk="0">
                  <a:moveTo>
                    <a:pt x="0" y="0"/>
                  </a:moveTo>
                  <a:lnTo>
                    <a:pt x="413065" y="0"/>
                  </a:lnTo>
                  <a:lnTo>
                    <a:pt x="413065" y="51633"/>
                  </a:lnTo>
                  <a:lnTo>
                    <a:pt x="0" y="5163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5" name="Google Shape;695;p33"/>
            <p:cNvSpPr/>
            <p:nvPr/>
          </p:nvSpPr>
          <p:spPr>
            <a:xfrm>
              <a:off x="4841680" y="2881890"/>
              <a:ext cx="103266" cy="103266"/>
            </a:xfrm>
            <a:custGeom>
              <a:avLst/>
              <a:gdLst/>
              <a:ahLst/>
              <a:cxnLst/>
              <a:rect l="l" t="t" r="r" b="b"/>
              <a:pathLst>
                <a:path w="103266" h="103266" extrusionOk="0">
                  <a:moveTo>
                    <a:pt x="103266" y="51633"/>
                  </a:moveTo>
                  <a:cubicBezTo>
                    <a:pt x="103266" y="80149"/>
                    <a:pt x="80149" y="103266"/>
                    <a:pt x="51633" y="103266"/>
                  </a:cubicBezTo>
                  <a:cubicBezTo>
                    <a:pt x="23117" y="103266"/>
                    <a:pt x="0" y="80149"/>
                    <a:pt x="0" y="51633"/>
                  </a:cubicBezTo>
                  <a:cubicBezTo>
                    <a:pt x="0" y="23117"/>
                    <a:pt x="23117" y="0"/>
                    <a:pt x="51633" y="0"/>
                  </a:cubicBezTo>
                  <a:cubicBezTo>
                    <a:pt x="80149" y="0"/>
                    <a:pt x="103266" y="23117"/>
                    <a:pt x="103266" y="5163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696" name="Google Shape;696;p33"/>
            <p:cNvSpPr/>
            <p:nvPr/>
          </p:nvSpPr>
          <p:spPr>
            <a:xfrm>
              <a:off x="4841680" y="3191688"/>
              <a:ext cx="103266" cy="103266"/>
            </a:xfrm>
            <a:custGeom>
              <a:avLst/>
              <a:gdLst/>
              <a:ahLst/>
              <a:cxnLst/>
              <a:rect l="l" t="t" r="r" b="b"/>
              <a:pathLst>
                <a:path w="103266" h="103266" extrusionOk="0">
                  <a:moveTo>
                    <a:pt x="103266" y="51633"/>
                  </a:moveTo>
                  <a:cubicBezTo>
                    <a:pt x="103266" y="80149"/>
                    <a:pt x="80149" y="103266"/>
                    <a:pt x="51633" y="103266"/>
                  </a:cubicBezTo>
                  <a:cubicBezTo>
                    <a:pt x="23117" y="103266"/>
                    <a:pt x="0" y="80149"/>
                    <a:pt x="0" y="51633"/>
                  </a:cubicBezTo>
                  <a:cubicBezTo>
                    <a:pt x="0" y="23117"/>
                    <a:pt x="23117" y="0"/>
                    <a:pt x="51633" y="0"/>
                  </a:cubicBezTo>
                  <a:cubicBezTo>
                    <a:pt x="80149" y="0"/>
                    <a:pt x="103266" y="23117"/>
                    <a:pt x="103266" y="5163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697" name="Google Shape;697;p33"/>
          <p:cNvGrpSpPr/>
          <p:nvPr/>
        </p:nvGrpSpPr>
        <p:grpSpPr>
          <a:xfrm>
            <a:off x="7017583" y="4206944"/>
            <a:ext cx="417107" cy="640759"/>
            <a:chOff x="5316209" y="2868306"/>
            <a:chExt cx="327143" cy="436871"/>
          </a:xfrm>
        </p:grpSpPr>
        <p:sp>
          <p:nvSpPr>
            <p:cNvPr id="698" name="Google Shape;698;p33"/>
            <p:cNvSpPr/>
            <p:nvPr/>
          </p:nvSpPr>
          <p:spPr>
            <a:xfrm>
              <a:off x="5582013" y="2868306"/>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699" name="Google Shape;699;p33"/>
            <p:cNvGrpSpPr/>
            <p:nvPr/>
          </p:nvGrpSpPr>
          <p:grpSpPr>
            <a:xfrm>
              <a:off x="5316209" y="2868306"/>
              <a:ext cx="327142" cy="436871"/>
              <a:chOff x="5316209" y="2868306"/>
              <a:chExt cx="327142" cy="436871"/>
            </a:xfrm>
          </p:grpSpPr>
          <p:sp>
            <p:nvSpPr>
              <p:cNvPr id="700" name="Google Shape;700;p33"/>
              <p:cNvSpPr/>
              <p:nvPr/>
            </p:nvSpPr>
            <p:spPr>
              <a:xfrm>
                <a:off x="5402084" y="3182499"/>
                <a:ext cx="29306" cy="51797"/>
              </a:xfrm>
              <a:custGeom>
                <a:avLst/>
                <a:gdLst/>
                <a:ahLst/>
                <a:cxnLst/>
                <a:rect l="l" t="t" r="r" b="b"/>
                <a:pathLst>
                  <a:path w="29306" h="51797" extrusionOk="0">
                    <a:moveTo>
                      <a:pt x="23854" y="6134"/>
                    </a:moveTo>
                    <a:cubicBezTo>
                      <a:pt x="20446" y="2045"/>
                      <a:pt x="15676" y="0"/>
                      <a:pt x="8860" y="0"/>
                    </a:cubicBezTo>
                    <a:lnTo>
                      <a:pt x="0" y="0"/>
                    </a:lnTo>
                    <a:lnTo>
                      <a:pt x="0" y="51798"/>
                    </a:lnTo>
                    <a:lnTo>
                      <a:pt x="8860" y="51798"/>
                    </a:lnTo>
                    <a:cubicBezTo>
                      <a:pt x="12949" y="51798"/>
                      <a:pt x="16357" y="51116"/>
                      <a:pt x="19083" y="49753"/>
                    </a:cubicBezTo>
                    <a:cubicBezTo>
                      <a:pt x="21809" y="48390"/>
                      <a:pt x="23854" y="46345"/>
                      <a:pt x="25217" y="44301"/>
                    </a:cubicBezTo>
                    <a:cubicBezTo>
                      <a:pt x="26580" y="42256"/>
                      <a:pt x="27943" y="38848"/>
                      <a:pt x="28625" y="36122"/>
                    </a:cubicBezTo>
                    <a:cubicBezTo>
                      <a:pt x="29307" y="32714"/>
                      <a:pt x="29307" y="29988"/>
                      <a:pt x="29307" y="25899"/>
                    </a:cubicBezTo>
                    <a:cubicBezTo>
                      <a:pt x="29307" y="21810"/>
                      <a:pt x="28625" y="17720"/>
                      <a:pt x="27943" y="14313"/>
                    </a:cubicBezTo>
                    <a:cubicBezTo>
                      <a:pt x="27262" y="11586"/>
                      <a:pt x="25899" y="8860"/>
                      <a:pt x="23854" y="61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1" name="Google Shape;701;p33"/>
              <p:cNvSpPr/>
              <p:nvPr/>
            </p:nvSpPr>
            <p:spPr>
              <a:xfrm>
                <a:off x="5469557" y="3181817"/>
                <a:ext cx="34077" cy="54523"/>
              </a:xfrm>
              <a:custGeom>
                <a:avLst/>
                <a:gdLst/>
                <a:ahLst/>
                <a:cxnLst/>
                <a:rect l="l" t="t" r="r" b="b"/>
                <a:pathLst>
                  <a:path w="34077" h="54523" extrusionOk="0">
                    <a:moveTo>
                      <a:pt x="17039" y="0"/>
                    </a:moveTo>
                    <a:cubicBezTo>
                      <a:pt x="10905" y="0"/>
                      <a:pt x="6815" y="2045"/>
                      <a:pt x="4089" y="6815"/>
                    </a:cubicBezTo>
                    <a:cubicBezTo>
                      <a:pt x="1363" y="11586"/>
                      <a:pt x="0" y="18402"/>
                      <a:pt x="0" y="27262"/>
                    </a:cubicBezTo>
                    <a:cubicBezTo>
                      <a:pt x="0" y="36122"/>
                      <a:pt x="1363" y="42937"/>
                      <a:pt x="4089" y="47708"/>
                    </a:cubicBezTo>
                    <a:cubicBezTo>
                      <a:pt x="6815" y="51798"/>
                      <a:pt x="10905" y="54524"/>
                      <a:pt x="17039" y="54524"/>
                    </a:cubicBezTo>
                    <a:cubicBezTo>
                      <a:pt x="23173" y="54524"/>
                      <a:pt x="27262" y="52479"/>
                      <a:pt x="29988" y="47708"/>
                    </a:cubicBezTo>
                    <a:cubicBezTo>
                      <a:pt x="32714" y="42937"/>
                      <a:pt x="34077" y="36122"/>
                      <a:pt x="34077" y="27262"/>
                    </a:cubicBezTo>
                    <a:cubicBezTo>
                      <a:pt x="34077" y="18402"/>
                      <a:pt x="32714" y="11586"/>
                      <a:pt x="29988" y="6815"/>
                    </a:cubicBezTo>
                    <a:cubicBezTo>
                      <a:pt x="27262" y="2045"/>
                      <a:pt x="23173" y="0"/>
                      <a:pt x="1703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2" name="Google Shape;702;p33"/>
              <p:cNvSpPr/>
              <p:nvPr/>
            </p:nvSpPr>
            <p:spPr>
              <a:xfrm>
                <a:off x="5316209" y="2868306"/>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40893" y="190833"/>
                    </a:moveTo>
                    <a:lnTo>
                      <a:pt x="211280" y="190833"/>
                    </a:lnTo>
                    <a:lnTo>
                      <a:pt x="211280" y="218095"/>
                    </a:lnTo>
                    <a:lnTo>
                      <a:pt x="40893" y="218095"/>
                    </a:lnTo>
                    <a:lnTo>
                      <a:pt x="40893" y="190833"/>
                    </a:lnTo>
                    <a:close/>
                    <a:moveTo>
                      <a:pt x="130175" y="357131"/>
                    </a:moveTo>
                    <a:cubicBezTo>
                      <a:pt x="128812" y="361901"/>
                      <a:pt x="126086" y="366672"/>
                      <a:pt x="122678" y="370080"/>
                    </a:cubicBezTo>
                    <a:cubicBezTo>
                      <a:pt x="116545" y="376895"/>
                      <a:pt x="107003" y="380985"/>
                      <a:pt x="95417" y="380985"/>
                    </a:cubicBezTo>
                    <a:lnTo>
                      <a:pt x="68836" y="380985"/>
                    </a:lnTo>
                    <a:lnTo>
                      <a:pt x="68836" y="299199"/>
                    </a:lnTo>
                    <a:lnTo>
                      <a:pt x="95417" y="299199"/>
                    </a:lnTo>
                    <a:cubicBezTo>
                      <a:pt x="101550" y="299199"/>
                      <a:pt x="107684" y="299881"/>
                      <a:pt x="111774" y="301925"/>
                    </a:cubicBezTo>
                    <a:cubicBezTo>
                      <a:pt x="116545" y="303970"/>
                      <a:pt x="120634" y="306696"/>
                      <a:pt x="123360" y="310104"/>
                    </a:cubicBezTo>
                    <a:cubicBezTo>
                      <a:pt x="126086" y="313512"/>
                      <a:pt x="128812" y="317601"/>
                      <a:pt x="130175" y="323053"/>
                    </a:cubicBezTo>
                    <a:cubicBezTo>
                      <a:pt x="131539" y="327824"/>
                      <a:pt x="132220" y="333276"/>
                      <a:pt x="132220" y="340092"/>
                    </a:cubicBezTo>
                    <a:cubicBezTo>
                      <a:pt x="132220" y="346907"/>
                      <a:pt x="131539" y="352360"/>
                      <a:pt x="130175" y="357131"/>
                    </a:cubicBezTo>
                    <a:close/>
                    <a:moveTo>
                      <a:pt x="195604" y="370762"/>
                    </a:moveTo>
                    <a:cubicBezTo>
                      <a:pt x="190152" y="378259"/>
                      <a:pt x="181291" y="381666"/>
                      <a:pt x="170387" y="381666"/>
                    </a:cubicBezTo>
                    <a:cubicBezTo>
                      <a:pt x="164253" y="381666"/>
                      <a:pt x="158800" y="380303"/>
                      <a:pt x="154711" y="378259"/>
                    </a:cubicBezTo>
                    <a:cubicBezTo>
                      <a:pt x="150622" y="376214"/>
                      <a:pt x="146533" y="372806"/>
                      <a:pt x="143806" y="369398"/>
                    </a:cubicBezTo>
                    <a:cubicBezTo>
                      <a:pt x="141080" y="365309"/>
                      <a:pt x="139036" y="361220"/>
                      <a:pt x="137672" y="355767"/>
                    </a:cubicBezTo>
                    <a:cubicBezTo>
                      <a:pt x="136309" y="350315"/>
                      <a:pt x="136309" y="345544"/>
                      <a:pt x="136309" y="340092"/>
                    </a:cubicBezTo>
                    <a:cubicBezTo>
                      <a:pt x="136309" y="334640"/>
                      <a:pt x="136991" y="329187"/>
                      <a:pt x="138354" y="324416"/>
                    </a:cubicBezTo>
                    <a:cubicBezTo>
                      <a:pt x="139717" y="319646"/>
                      <a:pt x="141762" y="314875"/>
                      <a:pt x="144488" y="310785"/>
                    </a:cubicBezTo>
                    <a:cubicBezTo>
                      <a:pt x="147214" y="306696"/>
                      <a:pt x="150622" y="303970"/>
                      <a:pt x="155393" y="301925"/>
                    </a:cubicBezTo>
                    <a:cubicBezTo>
                      <a:pt x="159482" y="299881"/>
                      <a:pt x="164934" y="298518"/>
                      <a:pt x="171068" y="298518"/>
                    </a:cubicBezTo>
                    <a:cubicBezTo>
                      <a:pt x="177202" y="298518"/>
                      <a:pt x="182655" y="299881"/>
                      <a:pt x="186744" y="301925"/>
                    </a:cubicBezTo>
                    <a:cubicBezTo>
                      <a:pt x="190833" y="303970"/>
                      <a:pt x="194922" y="307378"/>
                      <a:pt x="196967" y="310785"/>
                    </a:cubicBezTo>
                    <a:cubicBezTo>
                      <a:pt x="199693" y="314875"/>
                      <a:pt x="201738" y="318964"/>
                      <a:pt x="203101" y="324416"/>
                    </a:cubicBezTo>
                    <a:cubicBezTo>
                      <a:pt x="204464" y="329869"/>
                      <a:pt x="205146" y="334640"/>
                      <a:pt x="205146" y="340092"/>
                    </a:cubicBezTo>
                    <a:cubicBezTo>
                      <a:pt x="204464" y="353041"/>
                      <a:pt x="201738" y="363264"/>
                      <a:pt x="195604" y="370762"/>
                    </a:cubicBezTo>
                    <a:close/>
                    <a:moveTo>
                      <a:pt x="267166" y="369398"/>
                    </a:moveTo>
                    <a:cubicBezTo>
                      <a:pt x="265122" y="372125"/>
                      <a:pt x="263077" y="374169"/>
                      <a:pt x="260351" y="376214"/>
                    </a:cubicBezTo>
                    <a:cubicBezTo>
                      <a:pt x="255580" y="379622"/>
                      <a:pt x="248765" y="381666"/>
                      <a:pt x="241268" y="381666"/>
                    </a:cubicBezTo>
                    <a:cubicBezTo>
                      <a:pt x="235134" y="381666"/>
                      <a:pt x="229681" y="380303"/>
                      <a:pt x="225592" y="378259"/>
                    </a:cubicBezTo>
                    <a:cubicBezTo>
                      <a:pt x="221503" y="376214"/>
                      <a:pt x="218095" y="372806"/>
                      <a:pt x="215369" y="368717"/>
                    </a:cubicBezTo>
                    <a:cubicBezTo>
                      <a:pt x="212643" y="364628"/>
                      <a:pt x="211280" y="360538"/>
                      <a:pt x="209916" y="355086"/>
                    </a:cubicBezTo>
                    <a:cubicBezTo>
                      <a:pt x="208553" y="350315"/>
                      <a:pt x="208553" y="344863"/>
                      <a:pt x="208553" y="339410"/>
                    </a:cubicBezTo>
                    <a:cubicBezTo>
                      <a:pt x="208553" y="333958"/>
                      <a:pt x="209235" y="329187"/>
                      <a:pt x="209916" y="323735"/>
                    </a:cubicBezTo>
                    <a:cubicBezTo>
                      <a:pt x="211280" y="318964"/>
                      <a:pt x="212643" y="314193"/>
                      <a:pt x="215369" y="310104"/>
                    </a:cubicBezTo>
                    <a:cubicBezTo>
                      <a:pt x="218095" y="306015"/>
                      <a:pt x="221503" y="303288"/>
                      <a:pt x="225592" y="300562"/>
                    </a:cubicBezTo>
                    <a:cubicBezTo>
                      <a:pt x="229681" y="298518"/>
                      <a:pt x="235134" y="297154"/>
                      <a:pt x="241268" y="297154"/>
                    </a:cubicBezTo>
                    <a:cubicBezTo>
                      <a:pt x="248083" y="297154"/>
                      <a:pt x="253535" y="298518"/>
                      <a:pt x="258988" y="301925"/>
                    </a:cubicBezTo>
                    <a:cubicBezTo>
                      <a:pt x="261714" y="303288"/>
                      <a:pt x="263759" y="305333"/>
                      <a:pt x="265803" y="308741"/>
                    </a:cubicBezTo>
                    <a:cubicBezTo>
                      <a:pt x="267848" y="311467"/>
                      <a:pt x="269211" y="315556"/>
                      <a:pt x="270574" y="320327"/>
                    </a:cubicBezTo>
                    <a:lnTo>
                      <a:pt x="254899" y="324416"/>
                    </a:lnTo>
                    <a:cubicBezTo>
                      <a:pt x="253535" y="321009"/>
                      <a:pt x="252172" y="318282"/>
                      <a:pt x="250128" y="316238"/>
                    </a:cubicBezTo>
                    <a:cubicBezTo>
                      <a:pt x="248083" y="314193"/>
                      <a:pt x="245357" y="312830"/>
                      <a:pt x="241268" y="312830"/>
                    </a:cubicBezTo>
                    <a:cubicBezTo>
                      <a:pt x="239223" y="312830"/>
                      <a:pt x="237178" y="313512"/>
                      <a:pt x="235815" y="314193"/>
                    </a:cubicBezTo>
                    <a:cubicBezTo>
                      <a:pt x="234452" y="314875"/>
                      <a:pt x="233089" y="316238"/>
                      <a:pt x="231726" y="317601"/>
                    </a:cubicBezTo>
                    <a:cubicBezTo>
                      <a:pt x="230363" y="318964"/>
                      <a:pt x="229681" y="321009"/>
                      <a:pt x="229000" y="323053"/>
                    </a:cubicBezTo>
                    <a:cubicBezTo>
                      <a:pt x="228318" y="325098"/>
                      <a:pt x="227637" y="327143"/>
                      <a:pt x="227637" y="329187"/>
                    </a:cubicBezTo>
                    <a:cubicBezTo>
                      <a:pt x="226955" y="331232"/>
                      <a:pt x="226955" y="333276"/>
                      <a:pt x="226955" y="335321"/>
                    </a:cubicBezTo>
                    <a:cubicBezTo>
                      <a:pt x="226955" y="337366"/>
                      <a:pt x="226955" y="339410"/>
                      <a:pt x="226955" y="340773"/>
                    </a:cubicBezTo>
                    <a:cubicBezTo>
                      <a:pt x="226955" y="349634"/>
                      <a:pt x="228318" y="355767"/>
                      <a:pt x="231044" y="360538"/>
                    </a:cubicBezTo>
                    <a:cubicBezTo>
                      <a:pt x="233089" y="364628"/>
                      <a:pt x="237178" y="367354"/>
                      <a:pt x="242631" y="367354"/>
                    </a:cubicBezTo>
                    <a:cubicBezTo>
                      <a:pt x="244675" y="367354"/>
                      <a:pt x="246720" y="367354"/>
                      <a:pt x="248083" y="366672"/>
                    </a:cubicBezTo>
                    <a:cubicBezTo>
                      <a:pt x="249446" y="365991"/>
                      <a:pt x="250809" y="365309"/>
                      <a:pt x="252172" y="363946"/>
                    </a:cubicBezTo>
                    <a:cubicBezTo>
                      <a:pt x="253535" y="362583"/>
                      <a:pt x="254217" y="361901"/>
                      <a:pt x="254899" y="359857"/>
                    </a:cubicBezTo>
                    <a:cubicBezTo>
                      <a:pt x="255580" y="358494"/>
                      <a:pt x="256262" y="357131"/>
                      <a:pt x="257625" y="355086"/>
                    </a:cubicBezTo>
                    <a:lnTo>
                      <a:pt x="273982" y="359175"/>
                    </a:lnTo>
                    <a:cubicBezTo>
                      <a:pt x="271256" y="363264"/>
                      <a:pt x="269211" y="366672"/>
                      <a:pt x="267166" y="369398"/>
                    </a:cubicBezTo>
                    <a:close/>
                    <a:moveTo>
                      <a:pt x="286250" y="163571"/>
                    </a:moveTo>
                    <a:lnTo>
                      <a:pt x="40893" y="163571"/>
                    </a:lnTo>
                    <a:lnTo>
                      <a:pt x="40893" y="136309"/>
                    </a:lnTo>
                    <a:lnTo>
                      <a:pt x="286250" y="136309"/>
                    </a:lnTo>
                    <a:lnTo>
                      <a:pt x="286250" y="1635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703" name="Google Shape;703;p33"/>
          <p:cNvGrpSpPr/>
          <p:nvPr/>
        </p:nvGrpSpPr>
        <p:grpSpPr>
          <a:xfrm>
            <a:off x="7775535" y="4206944"/>
            <a:ext cx="417106" cy="640759"/>
            <a:chOff x="5910681" y="2868306"/>
            <a:chExt cx="327142" cy="436871"/>
          </a:xfrm>
        </p:grpSpPr>
        <p:sp>
          <p:nvSpPr>
            <p:cNvPr id="704" name="Google Shape;704;p33"/>
            <p:cNvSpPr/>
            <p:nvPr/>
          </p:nvSpPr>
          <p:spPr>
            <a:xfrm>
              <a:off x="6175803" y="2868306"/>
              <a:ext cx="62020" cy="68154"/>
            </a:xfrm>
            <a:custGeom>
              <a:avLst/>
              <a:gdLst/>
              <a:ahLst/>
              <a:cxnLst/>
              <a:rect l="l" t="t" r="r" b="b"/>
              <a:pathLst>
                <a:path w="62020" h="68154" extrusionOk="0">
                  <a:moveTo>
                    <a:pt x="0" y="0"/>
                  </a:moveTo>
                  <a:lnTo>
                    <a:pt x="682" y="68155"/>
                  </a:lnTo>
                  <a:lnTo>
                    <a:pt x="62021"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5" name="Google Shape;705;p33"/>
            <p:cNvSpPr/>
            <p:nvPr/>
          </p:nvSpPr>
          <p:spPr>
            <a:xfrm>
              <a:off x="5910681" y="2868306"/>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272619" y="231726"/>
                  </a:moveTo>
                  <a:lnTo>
                    <a:pt x="177202" y="231726"/>
                  </a:lnTo>
                  <a:lnTo>
                    <a:pt x="177202" y="327143"/>
                  </a:lnTo>
                  <a:lnTo>
                    <a:pt x="149940" y="327143"/>
                  </a:lnTo>
                  <a:lnTo>
                    <a:pt x="149940" y="231726"/>
                  </a:lnTo>
                  <a:lnTo>
                    <a:pt x="54524" y="231726"/>
                  </a:lnTo>
                  <a:lnTo>
                    <a:pt x="54524" y="204464"/>
                  </a:lnTo>
                  <a:lnTo>
                    <a:pt x="149940" y="204464"/>
                  </a:lnTo>
                  <a:lnTo>
                    <a:pt x="149940" y="109048"/>
                  </a:lnTo>
                  <a:lnTo>
                    <a:pt x="177202" y="109048"/>
                  </a:lnTo>
                  <a:lnTo>
                    <a:pt x="177202" y="204464"/>
                  </a:lnTo>
                  <a:lnTo>
                    <a:pt x="272619" y="204464"/>
                  </a:lnTo>
                  <a:lnTo>
                    <a:pt x="272619" y="2317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06" name="Google Shape;706;p33"/>
          <p:cNvGrpSpPr/>
          <p:nvPr/>
        </p:nvGrpSpPr>
        <p:grpSpPr>
          <a:xfrm>
            <a:off x="8554029" y="4206944"/>
            <a:ext cx="417107" cy="640759"/>
            <a:chOff x="6521264" y="2868306"/>
            <a:chExt cx="327143" cy="436871"/>
          </a:xfrm>
        </p:grpSpPr>
        <p:sp>
          <p:nvSpPr>
            <p:cNvPr id="707" name="Google Shape;707;p33"/>
            <p:cNvSpPr/>
            <p:nvPr/>
          </p:nvSpPr>
          <p:spPr>
            <a:xfrm>
              <a:off x="6787068" y="2868306"/>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08" name="Google Shape;708;p33"/>
            <p:cNvSpPr/>
            <p:nvPr/>
          </p:nvSpPr>
          <p:spPr>
            <a:xfrm>
              <a:off x="6521264" y="2868306"/>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124042" y="354404"/>
                  </a:moveTo>
                  <a:lnTo>
                    <a:pt x="47708" y="276708"/>
                  </a:lnTo>
                  <a:lnTo>
                    <a:pt x="66792" y="257625"/>
                  </a:lnTo>
                  <a:lnTo>
                    <a:pt x="123360" y="314875"/>
                  </a:lnTo>
                  <a:lnTo>
                    <a:pt x="259669" y="163571"/>
                  </a:lnTo>
                  <a:lnTo>
                    <a:pt x="279434" y="181973"/>
                  </a:lnTo>
                  <a:lnTo>
                    <a:pt x="124042" y="3544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09" name="Google Shape;709;p33"/>
          <p:cNvGrpSpPr/>
          <p:nvPr/>
        </p:nvGrpSpPr>
        <p:grpSpPr>
          <a:xfrm>
            <a:off x="9285942" y="4227587"/>
            <a:ext cx="426230" cy="654774"/>
            <a:chOff x="7095314" y="2882380"/>
            <a:chExt cx="334298" cy="446427"/>
          </a:xfrm>
        </p:grpSpPr>
        <p:sp>
          <p:nvSpPr>
            <p:cNvPr id="710" name="Google Shape;710;p33"/>
            <p:cNvSpPr/>
            <p:nvPr/>
          </p:nvSpPr>
          <p:spPr>
            <a:xfrm>
              <a:off x="7366931" y="2882380"/>
              <a:ext cx="62680" cy="69645"/>
            </a:xfrm>
            <a:custGeom>
              <a:avLst/>
              <a:gdLst/>
              <a:ahLst/>
              <a:cxnLst/>
              <a:rect l="l" t="t" r="r" b="b"/>
              <a:pathLst>
                <a:path w="62680" h="69645" extrusionOk="0">
                  <a:moveTo>
                    <a:pt x="0" y="0"/>
                  </a:moveTo>
                  <a:lnTo>
                    <a:pt x="0" y="69645"/>
                  </a:lnTo>
                  <a:lnTo>
                    <a:pt x="62681" y="69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1" name="Google Shape;711;p33"/>
            <p:cNvSpPr/>
            <p:nvPr/>
          </p:nvSpPr>
          <p:spPr>
            <a:xfrm>
              <a:off x="7095314" y="2882380"/>
              <a:ext cx="334298" cy="446427"/>
            </a:xfrm>
            <a:custGeom>
              <a:avLst/>
              <a:gdLst/>
              <a:ahLst/>
              <a:cxnLst/>
              <a:rect l="l" t="t" r="r" b="b"/>
              <a:pathLst>
                <a:path w="334298" h="446427" extrusionOk="0">
                  <a:moveTo>
                    <a:pt x="243759" y="97504"/>
                  </a:moveTo>
                  <a:lnTo>
                    <a:pt x="243759" y="0"/>
                  </a:lnTo>
                  <a:lnTo>
                    <a:pt x="13929" y="0"/>
                  </a:lnTo>
                  <a:cubicBezTo>
                    <a:pt x="6268" y="0"/>
                    <a:pt x="0" y="6268"/>
                    <a:pt x="0" y="14626"/>
                  </a:cubicBezTo>
                  <a:lnTo>
                    <a:pt x="0" y="431802"/>
                  </a:lnTo>
                  <a:cubicBezTo>
                    <a:pt x="0" y="439463"/>
                    <a:pt x="6268" y="446427"/>
                    <a:pt x="13929" y="446427"/>
                  </a:cubicBezTo>
                  <a:lnTo>
                    <a:pt x="318280" y="446427"/>
                  </a:lnTo>
                  <a:cubicBezTo>
                    <a:pt x="325941" y="446427"/>
                    <a:pt x="334298" y="440159"/>
                    <a:pt x="334298" y="431802"/>
                  </a:cubicBezTo>
                  <a:lnTo>
                    <a:pt x="334298" y="97504"/>
                  </a:lnTo>
                  <a:lnTo>
                    <a:pt x="243759" y="97504"/>
                  </a:lnTo>
                  <a:close/>
                  <a:moveTo>
                    <a:pt x="113522" y="233312"/>
                  </a:moveTo>
                  <a:lnTo>
                    <a:pt x="153220" y="268135"/>
                  </a:lnTo>
                  <a:lnTo>
                    <a:pt x="153220" y="139291"/>
                  </a:lnTo>
                  <a:lnTo>
                    <a:pt x="181078" y="139291"/>
                  </a:lnTo>
                  <a:lnTo>
                    <a:pt x="181078" y="268135"/>
                  </a:lnTo>
                  <a:lnTo>
                    <a:pt x="220776" y="233312"/>
                  </a:lnTo>
                  <a:lnTo>
                    <a:pt x="239580" y="254206"/>
                  </a:lnTo>
                  <a:lnTo>
                    <a:pt x="167149" y="318280"/>
                  </a:lnTo>
                  <a:lnTo>
                    <a:pt x="95414" y="254206"/>
                  </a:lnTo>
                  <a:lnTo>
                    <a:pt x="113522" y="233312"/>
                  </a:lnTo>
                  <a:close/>
                  <a:moveTo>
                    <a:pt x="278582" y="376086"/>
                  </a:moveTo>
                  <a:lnTo>
                    <a:pt x="55716" y="376086"/>
                  </a:lnTo>
                  <a:lnTo>
                    <a:pt x="55716" y="348227"/>
                  </a:lnTo>
                  <a:lnTo>
                    <a:pt x="278582" y="348227"/>
                  </a:lnTo>
                  <a:lnTo>
                    <a:pt x="278582" y="37608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12" name="Google Shape;712;p33"/>
          <p:cNvSpPr/>
          <p:nvPr/>
        </p:nvSpPr>
        <p:spPr>
          <a:xfrm>
            <a:off x="10020217" y="4226772"/>
            <a:ext cx="550545" cy="654109"/>
          </a:xfrm>
          <a:custGeom>
            <a:avLst/>
            <a:gdLst/>
            <a:ahLst/>
            <a:cxnLst/>
            <a:rect l="l" t="t" r="r" b="b"/>
            <a:pathLst>
              <a:path w="431800" h="445730" extrusionOk="0">
                <a:moveTo>
                  <a:pt x="334298" y="69645"/>
                </a:moveTo>
                <a:lnTo>
                  <a:pt x="271617" y="69645"/>
                </a:lnTo>
                <a:lnTo>
                  <a:pt x="271617" y="0"/>
                </a:lnTo>
                <a:lnTo>
                  <a:pt x="334298" y="69645"/>
                </a:lnTo>
                <a:close/>
                <a:moveTo>
                  <a:pt x="236794" y="369120"/>
                </a:moveTo>
                <a:lnTo>
                  <a:pt x="390014" y="215900"/>
                </a:lnTo>
                <a:lnTo>
                  <a:pt x="348227" y="174113"/>
                </a:lnTo>
                <a:lnTo>
                  <a:pt x="195007" y="327333"/>
                </a:lnTo>
                <a:lnTo>
                  <a:pt x="195007" y="369120"/>
                </a:lnTo>
                <a:lnTo>
                  <a:pt x="236794" y="369120"/>
                </a:lnTo>
                <a:close/>
                <a:moveTo>
                  <a:pt x="334298" y="306439"/>
                </a:moveTo>
                <a:lnTo>
                  <a:pt x="334298" y="431105"/>
                </a:lnTo>
                <a:cubicBezTo>
                  <a:pt x="334298" y="438765"/>
                  <a:pt x="325940" y="445730"/>
                  <a:pt x="318279" y="445730"/>
                </a:cubicBezTo>
                <a:lnTo>
                  <a:pt x="13929" y="445730"/>
                </a:lnTo>
                <a:cubicBezTo>
                  <a:pt x="6268" y="445730"/>
                  <a:pt x="0" y="439462"/>
                  <a:pt x="0" y="431105"/>
                </a:cubicBezTo>
                <a:lnTo>
                  <a:pt x="0" y="14626"/>
                </a:lnTo>
                <a:cubicBezTo>
                  <a:pt x="0" y="6268"/>
                  <a:pt x="6268" y="0"/>
                  <a:pt x="13929" y="0"/>
                </a:cubicBezTo>
                <a:lnTo>
                  <a:pt x="243759" y="0"/>
                </a:lnTo>
                <a:lnTo>
                  <a:pt x="243759" y="97503"/>
                </a:lnTo>
                <a:lnTo>
                  <a:pt x="334298" y="97503"/>
                </a:lnTo>
                <a:lnTo>
                  <a:pt x="334298" y="153220"/>
                </a:lnTo>
                <a:lnTo>
                  <a:pt x="167149" y="320368"/>
                </a:lnTo>
                <a:lnTo>
                  <a:pt x="167149" y="396978"/>
                </a:lnTo>
                <a:lnTo>
                  <a:pt x="243759" y="396978"/>
                </a:lnTo>
                <a:lnTo>
                  <a:pt x="334298" y="306439"/>
                </a:lnTo>
                <a:close/>
                <a:moveTo>
                  <a:pt x="41787" y="369120"/>
                </a:moveTo>
                <a:lnTo>
                  <a:pt x="41787" y="396978"/>
                </a:lnTo>
                <a:lnTo>
                  <a:pt x="132326" y="396978"/>
                </a:lnTo>
                <a:lnTo>
                  <a:pt x="132326" y="369120"/>
                </a:lnTo>
                <a:moveTo>
                  <a:pt x="403943" y="201971"/>
                </a:moveTo>
                <a:lnTo>
                  <a:pt x="431801" y="174113"/>
                </a:lnTo>
                <a:lnTo>
                  <a:pt x="390014" y="132326"/>
                </a:lnTo>
                <a:lnTo>
                  <a:pt x="362156" y="160184"/>
                </a:lnTo>
                <a:lnTo>
                  <a:pt x="403943" y="2019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13" name="Google Shape;713;p33"/>
          <p:cNvGrpSpPr/>
          <p:nvPr/>
        </p:nvGrpSpPr>
        <p:grpSpPr>
          <a:xfrm>
            <a:off x="10824990" y="4191110"/>
            <a:ext cx="441845" cy="678761"/>
            <a:chOff x="8302410" y="2857510"/>
            <a:chExt cx="346545" cy="462781"/>
          </a:xfrm>
        </p:grpSpPr>
        <p:sp>
          <p:nvSpPr>
            <p:cNvPr id="714" name="Google Shape;714;p33"/>
            <p:cNvSpPr/>
            <p:nvPr/>
          </p:nvSpPr>
          <p:spPr>
            <a:xfrm>
              <a:off x="8582534" y="2857510"/>
              <a:ext cx="66421" cy="72196"/>
            </a:xfrm>
            <a:custGeom>
              <a:avLst/>
              <a:gdLst/>
              <a:ahLst/>
              <a:cxnLst/>
              <a:rect l="l" t="t" r="r" b="b"/>
              <a:pathLst>
                <a:path w="66421" h="72196" extrusionOk="0">
                  <a:moveTo>
                    <a:pt x="0" y="0"/>
                  </a:moveTo>
                  <a:lnTo>
                    <a:pt x="1444" y="72197"/>
                  </a:lnTo>
                  <a:lnTo>
                    <a:pt x="66421" y="7219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15" name="Google Shape;715;p33"/>
            <p:cNvSpPr/>
            <p:nvPr/>
          </p:nvSpPr>
          <p:spPr>
            <a:xfrm>
              <a:off x="8302410" y="2857510"/>
              <a:ext cx="346545" cy="462781"/>
            </a:xfrm>
            <a:custGeom>
              <a:avLst/>
              <a:gdLst/>
              <a:ahLst/>
              <a:cxnLst/>
              <a:rect l="l" t="t" r="r" b="b"/>
              <a:pathLst>
                <a:path w="346545" h="462781" extrusionOk="0">
                  <a:moveTo>
                    <a:pt x="252689" y="101076"/>
                  </a:moveTo>
                  <a:lnTo>
                    <a:pt x="252689" y="0"/>
                  </a:lnTo>
                  <a:lnTo>
                    <a:pt x="14439" y="0"/>
                  </a:lnTo>
                  <a:cubicBezTo>
                    <a:pt x="6498" y="0"/>
                    <a:pt x="0" y="6498"/>
                    <a:pt x="0" y="15161"/>
                  </a:cubicBezTo>
                  <a:lnTo>
                    <a:pt x="0" y="447621"/>
                  </a:lnTo>
                  <a:cubicBezTo>
                    <a:pt x="0" y="455562"/>
                    <a:pt x="6498" y="462782"/>
                    <a:pt x="14439" y="462782"/>
                  </a:cubicBezTo>
                  <a:lnTo>
                    <a:pt x="329940" y="462782"/>
                  </a:lnTo>
                  <a:cubicBezTo>
                    <a:pt x="337881" y="462782"/>
                    <a:pt x="346545" y="456284"/>
                    <a:pt x="346545" y="447621"/>
                  </a:cubicBezTo>
                  <a:lnTo>
                    <a:pt x="346545" y="101076"/>
                  </a:lnTo>
                  <a:lnTo>
                    <a:pt x="252689" y="101076"/>
                  </a:lnTo>
                  <a:close/>
                  <a:moveTo>
                    <a:pt x="296007" y="376868"/>
                  </a:moveTo>
                  <a:lnTo>
                    <a:pt x="275792" y="397083"/>
                  </a:lnTo>
                  <a:lnTo>
                    <a:pt x="173273" y="294563"/>
                  </a:lnTo>
                  <a:lnTo>
                    <a:pt x="70753" y="397083"/>
                  </a:lnTo>
                  <a:lnTo>
                    <a:pt x="50538" y="376868"/>
                  </a:lnTo>
                  <a:lnTo>
                    <a:pt x="153057" y="274348"/>
                  </a:lnTo>
                  <a:lnTo>
                    <a:pt x="50538" y="171829"/>
                  </a:lnTo>
                  <a:lnTo>
                    <a:pt x="70753" y="151613"/>
                  </a:lnTo>
                  <a:lnTo>
                    <a:pt x="173273" y="254133"/>
                  </a:lnTo>
                  <a:lnTo>
                    <a:pt x="275792" y="151613"/>
                  </a:lnTo>
                  <a:lnTo>
                    <a:pt x="296007" y="171829"/>
                  </a:lnTo>
                  <a:lnTo>
                    <a:pt x="193488" y="274348"/>
                  </a:lnTo>
                  <a:lnTo>
                    <a:pt x="296007" y="3768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16" name="Google Shape;716;p33"/>
          <p:cNvGrpSpPr/>
          <p:nvPr/>
        </p:nvGrpSpPr>
        <p:grpSpPr>
          <a:xfrm>
            <a:off x="11574312" y="4191108"/>
            <a:ext cx="426229" cy="654773"/>
            <a:chOff x="8890114" y="2857509"/>
            <a:chExt cx="334297" cy="446426"/>
          </a:xfrm>
        </p:grpSpPr>
        <p:sp>
          <p:nvSpPr>
            <p:cNvPr id="717" name="Google Shape;717;p33"/>
            <p:cNvSpPr/>
            <p:nvPr/>
          </p:nvSpPr>
          <p:spPr>
            <a:xfrm>
              <a:off x="9161730" y="2857509"/>
              <a:ext cx="62680" cy="69645"/>
            </a:xfrm>
            <a:custGeom>
              <a:avLst/>
              <a:gdLst/>
              <a:ahLst/>
              <a:cxnLst/>
              <a:rect l="l" t="t" r="r" b="b"/>
              <a:pathLst>
                <a:path w="62680" h="69645" extrusionOk="0">
                  <a:moveTo>
                    <a:pt x="0" y="0"/>
                  </a:moveTo>
                  <a:lnTo>
                    <a:pt x="0" y="69645"/>
                  </a:lnTo>
                  <a:lnTo>
                    <a:pt x="62681" y="69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18" name="Google Shape;718;p33"/>
            <p:cNvGrpSpPr/>
            <p:nvPr/>
          </p:nvGrpSpPr>
          <p:grpSpPr>
            <a:xfrm>
              <a:off x="8890114" y="2857509"/>
              <a:ext cx="334297" cy="446426"/>
              <a:chOff x="8890114" y="2857509"/>
              <a:chExt cx="334297" cy="446426"/>
            </a:xfrm>
          </p:grpSpPr>
          <p:sp>
            <p:nvSpPr>
              <p:cNvPr id="719" name="Google Shape;719;p33"/>
              <p:cNvSpPr/>
              <p:nvPr/>
            </p:nvSpPr>
            <p:spPr>
              <a:xfrm>
                <a:off x="8980653" y="3045551"/>
                <a:ext cx="125361" cy="125361"/>
              </a:xfrm>
              <a:custGeom>
                <a:avLst/>
                <a:gdLst/>
                <a:ahLst/>
                <a:cxnLst/>
                <a:rect l="l" t="t" r="r" b="b"/>
                <a:pathLst>
                  <a:path w="125361" h="125361" extrusionOk="0">
                    <a:moveTo>
                      <a:pt x="62681" y="0"/>
                    </a:moveTo>
                    <a:cubicBezTo>
                      <a:pt x="27858" y="0"/>
                      <a:pt x="0" y="27858"/>
                      <a:pt x="0" y="62681"/>
                    </a:cubicBezTo>
                    <a:cubicBezTo>
                      <a:pt x="0" y="97503"/>
                      <a:pt x="27858" y="125362"/>
                      <a:pt x="62681" y="125362"/>
                    </a:cubicBezTo>
                    <a:cubicBezTo>
                      <a:pt x="97503" y="125362"/>
                      <a:pt x="125362" y="97503"/>
                      <a:pt x="125362" y="62681"/>
                    </a:cubicBezTo>
                    <a:cubicBezTo>
                      <a:pt x="125362" y="27858"/>
                      <a:pt x="97503" y="0"/>
                      <a:pt x="6268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0" name="Google Shape;720;p33"/>
              <p:cNvSpPr/>
              <p:nvPr/>
            </p:nvSpPr>
            <p:spPr>
              <a:xfrm>
                <a:off x="8890114" y="2857509"/>
                <a:ext cx="334297" cy="446426"/>
              </a:xfrm>
              <a:custGeom>
                <a:avLst/>
                <a:gdLst/>
                <a:ahLst/>
                <a:cxnLst/>
                <a:rect l="l" t="t" r="r" b="b"/>
                <a:pathLst>
                  <a:path w="334297" h="446426" extrusionOk="0">
                    <a:moveTo>
                      <a:pt x="243759" y="97503"/>
                    </a:moveTo>
                    <a:lnTo>
                      <a:pt x="243759" y="0"/>
                    </a:lnTo>
                    <a:lnTo>
                      <a:pt x="13929" y="0"/>
                    </a:lnTo>
                    <a:cubicBezTo>
                      <a:pt x="6268" y="0"/>
                      <a:pt x="0" y="6268"/>
                      <a:pt x="0" y="14626"/>
                    </a:cubicBezTo>
                    <a:lnTo>
                      <a:pt x="0" y="431801"/>
                    </a:lnTo>
                    <a:cubicBezTo>
                      <a:pt x="0" y="439462"/>
                      <a:pt x="6268" y="446426"/>
                      <a:pt x="13929" y="446426"/>
                    </a:cubicBezTo>
                    <a:lnTo>
                      <a:pt x="318279" y="446426"/>
                    </a:lnTo>
                    <a:cubicBezTo>
                      <a:pt x="325940" y="446426"/>
                      <a:pt x="334298" y="440158"/>
                      <a:pt x="334298" y="431801"/>
                    </a:cubicBezTo>
                    <a:lnTo>
                      <a:pt x="334298" y="97503"/>
                    </a:lnTo>
                    <a:lnTo>
                      <a:pt x="243759" y="97503"/>
                    </a:lnTo>
                    <a:close/>
                    <a:moveTo>
                      <a:pt x="275795" y="392800"/>
                    </a:moveTo>
                    <a:lnTo>
                      <a:pt x="206847" y="323851"/>
                    </a:lnTo>
                    <a:cubicBezTo>
                      <a:pt x="191525" y="334994"/>
                      <a:pt x="173417" y="341262"/>
                      <a:pt x="153220" y="341262"/>
                    </a:cubicBezTo>
                    <a:cubicBezTo>
                      <a:pt x="103075" y="341262"/>
                      <a:pt x="62681" y="300868"/>
                      <a:pt x="62681" y="250723"/>
                    </a:cubicBezTo>
                    <a:cubicBezTo>
                      <a:pt x="62681" y="200579"/>
                      <a:pt x="103075" y="160184"/>
                      <a:pt x="153220" y="160184"/>
                    </a:cubicBezTo>
                    <a:cubicBezTo>
                      <a:pt x="203364" y="160184"/>
                      <a:pt x="243759" y="200579"/>
                      <a:pt x="243759" y="250723"/>
                    </a:cubicBezTo>
                    <a:cubicBezTo>
                      <a:pt x="243759" y="270920"/>
                      <a:pt x="237491" y="289028"/>
                      <a:pt x="226347" y="304350"/>
                    </a:cubicBezTo>
                    <a:lnTo>
                      <a:pt x="295296" y="373299"/>
                    </a:lnTo>
                    <a:lnTo>
                      <a:pt x="275795" y="39280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721" name="Google Shape;721;p33"/>
          <p:cNvGrpSpPr/>
          <p:nvPr/>
        </p:nvGrpSpPr>
        <p:grpSpPr>
          <a:xfrm>
            <a:off x="12358831" y="4191110"/>
            <a:ext cx="426229" cy="654773"/>
            <a:chOff x="9505423" y="2857510"/>
            <a:chExt cx="334297" cy="446426"/>
          </a:xfrm>
        </p:grpSpPr>
        <p:sp>
          <p:nvSpPr>
            <p:cNvPr id="722" name="Google Shape;722;p33"/>
            <p:cNvSpPr/>
            <p:nvPr/>
          </p:nvSpPr>
          <p:spPr>
            <a:xfrm>
              <a:off x="9777039" y="2857510"/>
              <a:ext cx="62680" cy="69645"/>
            </a:xfrm>
            <a:custGeom>
              <a:avLst/>
              <a:gdLst/>
              <a:ahLst/>
              <a:cxnLst/>
              <a:rect l="l" t="t" r="r" b="b"/>
              <a:pathLst>
                <a:path w="62680" h="69645" extrusionOk="0">
                  <a:moveTo>
                    <a:pt x="0" y="0"/>
                  </a:moveTo>
                  <a:lnTo>
                    <a:pt x="0" y="69645"/>
                  </a:lnTo>
                  <a:lnTo>
                    <a:pt x="62681" y="69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3" name="Google Shape;723;p33"/>
            <p:cNvSpPr/>
            <p:nvPr/>
          </p:nvSpPr>
          <p:spPr>
            <a:xfrm>
              <a:off x="9505423" y="2857510"/>
              <a:ext cx="334297" cy="446426"/>
            </a:xfrm>
            <a:custGeom>
              <a:avLst/>
              <a:gdLst/>
              <a:ahLst/>
              <a:cxnLst/>
              <a:rect l="l" t="t" r="r" b="b"/>
              <a:pathLst>
                <a:path w="334297" h="446426" extrusionOk="0">
                  <a:moveTo>
                    <a:pt x="243759" y="97503"/>
                  </a:moveTo>
                  <a:lnTo>
                    <a:pt x="243759" y="0"/>
                  </a:lnTo>
                  <a:lnTo>
                    <a:pt x="13929" y="0"/>
                  </a:lnTo>
                  <a:cubicBezTo>
                    <a:pt x="6268" y="0"/>
                    <a:pt x="0" y="6268"/>
                    <a:pt x="0" y="14626"/>
                  </a:cubicBezTo>
                  <a:lnTo>
                    <a:pt x="0" y="431801"/>
                  </a:lnTo>
                  <a:cubicBezTo>
                    <a:pt x="0" y="439462"/>
                    <a:pt x="6268" y="446426"/>
                    <a:pt x="13929" y="446426"/>
                  </a:cubicBezTo>
                  <a:lnTo>
                    <a:pt x="318279" y="446426"/>
                  </a:lnTo>
                  <a:cubicBezTo>
                    <a:pt x="325940" y="446426"/>
                    <a:pt x="334298" y="440158"/>
                    <a:pt x="334298" y="431801"/>
                  </a:cubicBezTo>
                  <a:lnTo>
                    <a:pt x="334298" y="97503"/>
                  </a:lnTo>
                  <a:lnTo>
                    <a:pt x="243759" y="97503"/>
                  </a:lnTo>
                  <a:close/>
                  <a:moveTo>
                    <a:pt x="292510" y="362156"/>
                  </a:moveTo>
                  <a:lnTo>
                    <a:pt x="41787" y="362156"/>
                  </a:lnTo>
                  <a:lnTo>
                    <a:pt x="41787" y="334298"/>
                  </a:lnTo>
                  <a:lnTo>
                    <a:pt x="292510" y="334298"/>
                  </a:lnTo>
                  <a:lnTo>
                    <a:pt x="292510" y="362156"/>
                  </a:lnTo>
                  <a:close/>
                  <a:moveTo>
                    <a:pt x="292510" y="306439"/>
                  </a:moveTo>
                  <a:lnTo>
                    <a:pt x="41787" y="306439"/>
                  </a:lnTo>
                  <a:lnTo>
                    <a:pt x="41787" y="278581"/>
                  </a:lnTo>
                  <a:lnTo>
                    <a:pt x="292510" y="278581"/>
                  </a:lnTo>
                  <a:lnTo>
                    <a:pt x="292510" y="306439"/>
                  </a:lnTo>
                  <a:close/>
                  <a:moveTo>
                    <a:pt x="292510" y="250723"/>
                  </a:moveTo>
                  <a:lnTo>
                    <a:pt x="41787" y="250723"/>
                  </a:lnTo>
                  <a:lnTo>
                    <a:pt x="41787" y="222865"/>
                  </a:lnTo>
                  <a:lnTo>
                    <a:pt x="292510" y="222865"/>
                  </a:lnTo>
                  <a:lnTo>
                    <a:pt x="292510" y="250723"/>
                  </a:lnTo>
                  <a:close/>
                  <a:moveTo>
                    <a:pt x="292510" y="195007"/>
                  </a:moveTo>
                  <a:lnTo>
                    <a:pt x="41787" y="195007"/>
                  </a:lnTo>
                  <a:lnTo>
                    <a:pt x="41787" y="167149"/>
                  </a:lnTo>
                  <a:lnTo>
                    <a:pt x="292510" y="167149"/>
                  </a:lnTo>
                  <a:lnTo>
                    <a:pt x="292510" y="19500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24" name="Google Shape;724;p33"/>
          <p:cNvGrpSpPr/>
          <p:nvPr/>
        </p:nvGrpSpPr>
        <p:grpSpPr>
          <a:xfrm>
            <a:off x="13122323" y="4191108"/>
            <a:ext cx="434487" cy="639758"/>
            <a:chOff x="10104240" y="2857509"/>
            <a:chExt cx="340774" cy="436189"/>
          </a:xfrm>
        </p:grpSpPr>
        <p:grpSp>
          <p:nvGrpSpPr>
            <p:cNvPr id="725" name="Google Shape;725;p33"/>
            <p:cNvGrpSpPr/>
            <p:nvPr/>
          </p:nvGrpSpPr>
          <p:grpSpPr>
            <a:xfrm>
              <a:off x="10172395" y="2857509"/>
              <a:ext cx="272619" cy="368035"/>
              <a:chOff x="10172395" y="2857509"/>
              <a:chExt cx="272619" cy="368035"/>
            </a:xfrm>
          </p:grpSpPr>
          <p:sp>
            <p:nvSpPr>
              <p:cNvPr id="726" name="Google Shape;726;p33"/>
              <p:cNvSpPr/>
              <p:nvPr/>
            </p:nvSpPr>
            <p:spPr>
              <a:xfrm>
                <a:off x="10383675" y="2857509"/>
                <a:ext cx="61339" cy="68154"/>
              </a:xfrm>
              <a:custGeom>
                <a:avLst/>
                <a:gdLst/>
                <a:ahLst/>
                <a:cxnLst/>
                <a:rect l="l" t="t" r="r" b="b"/>
                <a:pathLst>
                  <a:path w="61339" h="68154" extrusionOk="0">
                    <a:moveTo>
                      <a:pt x="682"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27" name="Google Shape;727;p33"/>
              <p:cNvSpPr/>
              <p:nvPr/>
            </p:nvSpPr>
            <p:spPr>
              <a:xfrm>
                <a:off x="10172395" y="2857509"/>
                <a:ext cx="272618" cy="368035"/>
              </a:xfrm>
              <a:custGeom>
                <a:avLst/>
                <a:gdLst/>
                <a:ahLst/>
                <a:cxnLst/>
                <a:rect l="l" t="t" r="r" b="b"/>
                <a:pathLst>
                  <a:path w="272618" h="368035" extrusionOk="0">
                    <a:moveTo>
                      <a:pt x="184018" y="95417"/>
                    </a:moveTo>
                    <a:lnTo>
                      <a:pt x="184018" y="0"/>
                    </a:lnTo>
                    <a:lnTo>
                      <a:pt x="13631" y="0"/>
                    </a:lnTo>
                    <a:cubicBezTo>
                      <a:pt x="6134" y="0"/>
                      <a:pt x="0" y="6134"/>
                      <a:pt x="0" y="14312"/>
                    </a:cubicBezTo>
                    <a:lnTo>
                      <a:pt x="0" y="354404"/>
                    </a:lnTo>
                    <a:cubicBezTo>
                      <a:pt x="0" y="361901"/>
                      <a:pt x="6134" y="368035"/>
                      <a:pt x="13631" y="368035"/>
                    </a:cubicBezTo>
                    <a:lnTo>
                      <a:pt x="256943" y="368035"/>
                    </a:lnTo>
                    <a:cubicBezTo>
                      <a:pt x="264440" y="368035"/>
                      <a:pt x="272619" y="361901"/>
                      <a:pt x="272619" y="354404"/>
                    </a:cubicBezTo>
                    <a:lnTo>
                      <a:pt x="272619" y="95417"/>
                    </a:lnTo>
                    <a:lnTo>
                      <a:pt x="184018" y="95417"/>
                    </a:lnTo>
                    <a:close/>
                    <a:moveTo>
                      <a:pt x="231726" y="293065"/>
                    </a:moveTo>
                    <a:lnTo>
                      <a:pt x="40893" y="293065"/>
                    </a:lnTo>
                    <a:lnTo>
                      <a:pt x="40893" y="265803"/>
                    </a:lnTo>
                    <a:lnTo>
                      <a:pt x="231726" y="265803"/>
                    </a:lnTo>
                    <a:lnTo>
                      <a:pt x="231726" y="293065"/>
                    </a:lnTo>
                    <a:close/>
                    <a:moveTo>
                      <a:pt x="231726" y="238541"/>
                    </a:moveTo>
                    <a:lnTo>
                      <a:pt x="40893" y="238541"/>
                    </a:lnTo>
                    <a:lnTo>
                      <a:pt x="40893" y="211280"/>
                    </a:lnTo>
                    <a:lnTo>
                      <a:pt x="231726" y="211280"/>
                    </a:lnTo>
                    <a:lnTo>
                      <a:pt x="231726" y="238541"/>
                    </a:lnTo>
                    <a:close/>
                    <a:moveTo>
                      <a:pt x="231726" y="184018"/>
                    </a:moveTo>
                    <a:lnTo>
                      <a:pt x="40893" y="184018"/>
                    </a:lnTo>
                    <a:lnTo>
                      <a:pt x="40893" y="156756"/>
                    </a:lnTo>
                    <a:lnTo>
                      <a:pt x="231726" y="156756"/>
                    </a:lnTo>
                    <a:lnTo>
                      <a:pt x="231726" y="1840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28" name="Google Shape;728;p33"/>
            <p:cNvSpPr/>
            <p:nvPr/>
          </p:nvSpPr>
          <p:spPr>
            <a:xfrm>
              <a:off x="10104240" y="2898401"/>
              <a:ext cx="299880" cy="395297"/>
            </a:xfrm>
            <a:custGeom>
              <a:avLst/>
              <a:gdLst/>
              <a:ahLst/>
              <a:cxnLst/>
              <a:rect l="l" t="t" r="r" b="b"/>
              <a:pathLst>
                <a:path w="299880" h="395297" extrusionOk="0">
                  <a:moveTo>
                    <a:pt x="61339" y="354404"/>
                  </a:moveTo>
                  <a:cubicBezTo>
                    <a:pt x="49753" y="354404"/>
                    <a:pt x="40893" y="345544"/>
                    <a:pt x="40893" y="333958"/>
                  </a:cubicBezTo>
                  <a:lnTo>
                    <a:pt x="40893" y="0"/>
                  </a:lnTo>
                  <a:lnTo>
                    <a:pt x="13631" y="0"/>
                  </a:lnTo>
                  <a:cubicBezTo>
                    <a:pt x="6134" y="0"/>
                    <a:pt x="0" y="6134"/>
                    <a:pt x="0" y="14312"/>
                  </a:cubicBezTo>
                  <a:lnTo>
                    <a:pt x="0" y="381666"/>
                  </a:lnTo>
                  <a:cubicBezTo>
                    <a:pt x="0" y="389163"/>
                    <a:pt x="6134" y="395297"/>
                    <a:pt x="13631" y="395297"/>
                  </a:cubicBezTo>
                  <a:lnTo>
                    <a:pt x="284205" y="395297"/>
                  </a:lnTo>
                  <a:cubicBezTo>
                    <a:pt x="291702" y="395297"/>
                    <a:pt x="299881" y="389163"/>
                    <a:pt x="299881" y="381666"/>
                  </a:cubicBezTo>
                  <a:lnTo>
                    <a:pt x="299881" y="354404"/>
                  </a:lnTo>
                  <a:lnTo>
                    <a:pt x="61339" y="3544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29" name="Google Shape;729;p33"/>
          <p:cNvSpPr/>
          <p:nvPr/>
        </p:nvSpPr>
        <p:spPr>
          <a:xfrm>
            <a:off x="13943637" y="4240767"/>
            <a:ext cx="298326" cy="549389"/>
          </a:xfrm>
          <a:custGeom>
            <a:avLst/>
            <a:gdLst/>
            <a:ahLst/>
            <a:cxnLst/>
            <a:rect l="l" t="t" r="r" b="b"/>
            <a:pathLst>
              <a:path w="233981" h="374371" extrusionOk="0">
                <a:moveTo>
                  <a:pt x="233982" y="254455"/>
                </a:moveTo>
                <a:cubicBezTo>
                  <a:pt x="233982" y="207074"/>
                  <a:pt x="194790" y="174901"/>
                  <a:pt x="116991" y="158523"/>
                </a:cubicBezTo>
                <a:cubicBezTo>
                  <a:pt x="58495" y="146239"/>
                  <a:pt x="58495" y="127520"/>
                  <a:pt x="58495" y="119916"/>
                </a:cubicBezTo>
                <a:cubicBezTo>
                  <a:pt x="58495" y="99442"/>
                  <a:pt x="85988" y="81894"/>
                  <a:pt x="116991" y="81894"/>
                </a:cubicBezTo>
                <a:cubicBezTo>
                  <a:pt x="143899" y="81894"/>
                  <a:pt x="165542" y="94763"/>
                  <a:pt x="170807" y="113481"/>
                </a:cubicBezTo>
                <a:lnTo>
                  <a:pt x="226962" y="97102"/>
                </a:lnTo>
                <a:cubicBezTo>
                  <a:pt x="217018" y="61420"/>
                  <a:pt x="186016" y="35097"/>
                  <a:pt x="146239" y="26323"/>
                </a:cubicBezTo>
                <a:lnTo>
                  <a:pt x="146239" y="0"/>
                </a:lnTo>
                <a:lnTo>
                  <a:pt x="87743" y="0"/>
                </a:lnTo>
                <a:lnTo>
                  <a:pt x="87743" y="26323"/>
                </a:lnTo>
                <a:cubicBezTo>
                  <a:pt x="37437" y="36852"/>
                  <a:pt x="0" y="74874"/>
                  <a:pt x="0" y="119916"/>
                </a:cubicBezTo>
                <a:cubicBezTo>
                  <a:pt x="0" y="169052"/>
                  <a:pt x="35097" y="201224"/>
                  <a:pt x="104707" y="215848"/>
                </a:cubicBezTo>
                <a:cubicBezTo>
                  <a:pt x="149163" y="225208"/>
                  <a:pt x="175486" y="239831"/>
                  <a:pt x="175486" y="254455"/>
                </a:cubicBezTo>
                <a:cubicBezTo>
                  <a:pt x="175486" y="274929"/>
                  <a:pt x="147994" y="292477"/>
                  <a:pt x="116991" y="292477"/>
                </a:cubicBezTo>
                <a:cubicBezTo>
                  <a:pt x="90083" y="292477"/>
                  <a:pt x="68440" y="279608"/>
                  <a:pt x="63175" y="260890"/>
                </a:cubicBezTo>
                <a:lnTo>
                  <a:pt x="7019" y="277269"/>
                </a:lnTo>
                <a:cubicBezTo>
                  <a:pt x="17549" y="312951"/>
                  <a:pt x="47966" y="339274"/>
                  <a:pt x="87743" y="348048"/>
                </a:cubicBezTo>
                <a:lnTo>
                  <a:pt x="87743" y="374371"/>
                </a:lnTo>
                <a:lnTo>
                  <a:pt x="146239" y="374371"/>
                </a:lnTo>
                <a:lnTo>
                  <a:pt x="146239" y="348048"/>
                </a:lnTo>
                <a:cubicBezTo>
                  <a:pt x="196545" y="336934"/>
                  <a:pt x="233982" y="299497"/>
                  <a:pt x="233982" y="2544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30" name="Google Shape;730;p33"/>
          <p:cNvGrpSpPr/>
          <p:nvPr/>
        </p:nvGrpSpPr>
        <p:grpSpPr>
          <a:xfrm>
            <a:off x="1642204" y="5245466"/>
            <a:ext cx="502327" cy="541736"/>
            <a:chOff x="1100225" y="3576373"/>
            <a:chExt cx="393982" cy="369357"/>
          </a:xfrm>
        </p:grpSpPr>
        <p:sp>
          <p:nvSpPr>
            <p:cNvPr id="731" name="Google Shape;731;p33"/>
            <p:cNvSpPr/>
            <p:nvPr/>
          </p:nvSpPr>
          <p:spPr>
            <a:xfrm>
              <a:off x="1100225" y="3656400"/>
              <a:ext cx="393982" cy="289330"/>
            </a:xfrm>
            <a:custGeom>
              <a:avLst/>
              <a:gdLst/>
              <a:ahLst/>
              <a:cxnLst/>
              <a:rect l="l" t="t" r="r" b="b"/>
              <a:pathLst>
                <a:path w="393982" h="289330" extrusionOk="0">
                  <a:moveTo>
                    <a:pt x="326266" y="14159"/>
                  </a:moveTo>
                  <a:lnTo>
                    <a:pt x="326266" y="13543"/>
                  </a:lnTo>
                  <a:cubicBezTo>
                    <a:pt x="322573" y="5540"/>
                    <a:pt x="313954" y="0"/>
                    <a:pt x="304720" y="0"/>
                  </a:cubicBezTo>
                  <a:lnTo>
                    <a:pt x="283175" y="0"/>
                  </a:lnTo>
                  <a:lnTo>
                    <a:pt x="283175" y="36936"/>
                  </a:lnTo>
                  <a:lnTo>
                    <a:pt x="296102" y="36936"/>
                  </a:lnTo>
                  <a:lnTo>
                    <a:pt x="352737" y="104651"/>
                  </a:lnTo>
                  <a:lnTo>
                    <a:pt x="277019" y="104651"/>
                  </a:lnTo>
                  <a:cubicBezTo>
                    <a:pt x="277019" y="104651"/>
                    <a:pt x="267785" y="136047"/>
                    <a:pt x="262244" y="153899"/>
                  </a:cubicBezTo>
                  <a:cubicBezTo>
                    <a:pt x="259166" y="164364"/>
                    <a:pt x="251164" y="166211"/>
                    <a:pt x="240083" y="166211"/>
                  </a:cubicBezTo>
                  <a:lnTo>
                    <a:pt x="153899" y="166211"/>
                  </a:lnTo>
                  <a:cubicBezTo>
                    <a:pt x="142818" y="166211"/>
                    <a:pt x="133585" y="158824"/>
                    <a:pt x="130507" y="148359"/>
                  </a:cubicBezTo>
                  <a:lnTo>
                    <a:pt x="116963" y="104651"/>
                  </a:lnTo>
                  <a:lnTo>
                    <a:pt x="41245" y="104651"/>
                  </a:lnTo>
                  <a:lnTo>
                    <a:pt x="97880" y="36936"/>
                  </a:lnTo>
                  <a:lnTo>
                    <a:pt x="110807" y="36936"/>
                  </a:lnTo>
                  <a:lnTo>
                    <a:pt x="110807" y="0"/>
                  </a:lnTo>
                  <a:lnTo>
                    <a:pt x="89877" y="0"/>
                  </a:lnTo>
                  <a:cubicBezTo>
                    <a:pt x="80643" y="0"/>
                    <a:pt x="72025" y="4925"/>
                    <a:pt x="67716" y="13543"/>
                  </a:cubicBezTo>
                  <a:lnTo>
                    <a:pt x="0" y="104651"/>
                  </a:lnTo>
                  <a:lnTo>
                    <a:pt x="0" y="283175"/>
                  </a:lnTo>
                  <a:cubicBezTo>
                    <a:pt x="0" y="286868"/>
                    <a:pt x="2462" y="289331"/>
                    <a:pt x="6156" y="289331"/>
                  </a:cubicBezTo>
                  <a:lnTo>
                    <a:pt x="387826" y="289331"/>
                  </a:lnTo>
                  <a:cubicBezTo>
                    <a:pt x="391520" y="289331"/>
                    <a:pt x="393982" y="286868"/>
                    <a:pt x="393982" y="283175"/>
                  </a:cubicBezTo>
                  <a:lnTo>
                    <a:pt x="393982" y="104651"/>
                  </a:lnTo>
                  <a:lnTo>
                    <a:pt x="326266" y="141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2" name="Google Shape;732;p33"/>
            <p:cNvSpPr/>
            <p:nvPr/>
          </p:nvSpPr>
          <p:spPr>
            <a:xfrm>
              <a:off x="1229500" y="3576373"/>
              <a:ext cx="135431" cy="172367"/>
            </a:xfrm>
            <a:custGeom>
              <a:avLst/>
              <a:gdLst/>
              <a:ahLst/>
              <a:cxnLst/>
              <a:rect l="l" t="t" r="r" b="b"/>
              <a:pathLst>
                <a:path w="135431" h="172367" extrusionOk="0">
                  <a:moveTo>
                    <a:pt x="67716" y="172367"/>
                  </a:moveTo>
                  <a:lnTo>
                    <a:pt x="0" y="92340"/>
                  </a:lnTo>
                  <a:lnTo>
                    <a:pt x="30780" y="92340"/>
                  </a:lnTo>
                  <a:lnTo>
                    <a:pt x="30780" y="0"/>
                  </a:lnTo>
                  <a:lnTo>
                    <a:pt x="104651" y="0"/>
                  </a:lnTo>
                  <a:lnTo>
                    <a:pt x="104651" y="92340"/>
                  </a:lnTo>
                  <a:lnTo>
                    <a:pt x="135431" y="9234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33" name="Google Shape;733;p33"/>
          <p:cNvSpPr/>
          <p:nvPr/>
        </p:nvSpPr>
        <p:spPr>
          <a:xfrm>
            <a:off x="2388169" y="5306602"/>
            <a:ext cx="589132" cy="455584"/>
          </a:xfrm>
          <a:custGeom>
            <a:avLst/>
            <a:gdLst/>
            <a:ahLst/>
            <a:cxnLst/>
            <a:rect l="l" t="t" r="r" b="b"/>
            <a:pathLst>
              <a:path w="462064" h="310449" extrusionOk="0">
                <a:moveTo>
                  <a:pt x="375427" y="122736"/>
                </a:moveTo>
                <a:cubicBezTo>
                  <a:pt x="375427" y="121292"/>
                  <a:pt x="375427" y="119848"/>
                  <a:pt x="375427" y="119126"/>
                </a:cubicBezTo>
                <a:cubicBezTo>
                  <a:pt x="375427" y="53426"/>
                  <a:pt x="322001" y="0"/>
                  <a:pt x="256301" y="0"/>
                </a:cubicBezTo>
                <a:cubicBezTo>
                  <a:pt x="213705" y="0"/>
                  <a:pt x="174718" y="23103"/>
                  <a:pt x="153781" y="59202"/>
                </a:cubicBezTo>
                <a:cubicBezTo>
                  <a:pt x="149449" y="58480"/>
                  <a:pt x="145117" y="57758"/>
                  <a:pt x="140785" y="57758"/>
                </a:cubicBezTo>
                <a:cubicBezTo>
                  <a:pt x="101077" y="57758"/>
                  <a:pt x="68588" y="88081"/>
                  <a:pt x="64978" y="127068"/>
                </a:cubicBezTo>
                <a:cubicBezTo>
                  <a:pt x="26713" y="139341"/>
                  <a:pt x="0" y="175440"/>
                  <a:pt x="0" y="216593"/>
                </a:cubicBezTo>
                <a:cubicBezTo>
                  <a:pt x="0" y="268575"/>
                  <a:pt x="41875" y="310449"/>
                  <a:pt x="93857" y="310449"/>
                </a:cubicBezTo>
                <a:lnTo>
                  <a:pt x="368207" y="310449"/>
                </a:lnTo>
                <a:cubicBezTo>
                  <a:pt x="420189" y="310449"/>
                  <a:pt x="462064" y="268575"/>
                  <a:pt x="462064" y="216593"/>
                </a:cubicBezTo>
                <a:cubicBezTo>
                  <a:pt x="462064" y="167498"/>
                  <a:pt x="423799" y="126346"/>
                  <a:pt x="375427" y="122736"/>
                </a:cubicBezTo>
                <a:close/>
                <a:moveTo>
                  <a:pt x="231032" y="270741"/>
                </a:moveTo>
                <a:lnTo>
                  <a:pt x="158835" y="191323"/>
                </a:lnTo>
                <a:lnTo>
                  <a:pt x="194933" y="191323"/>
                </a:lnTo>
                <a:lnTo>
                  <a:pt x="194933" y="90247"/>
                </a:lnTo>
                <a:lnTo>
                  <a:pt x="267131" y="90247"/>
                </a:lnTo>
                <a:lnTo>
                  <a:pt x="267131" y="191323"/>
                </a:lnTo>
                <a:lnTo>
                  <a:pt x="303230" y="191323"/>
                </a:lnTo>
                <a:lnTo>
                  <a:pt x="231032" y="2707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34" name="Google Shape;734;p33"/>
          <p:cNvGrpSpPr/>
          <p:nvPr/>
        </p:nvGrpSpPr>
        <p:grpSpPr>
          <a:xfrm>
            <a:off x="3196610" y="5195537"/>
            <a:ext cx="526658" cy="605841"/>
            <a:chOff x="2319367" y="3542331"/>
            <a:chExt cx="413065" cy="413064"/>
          </a:xfrm>
        </p:grpSpPr>
        <p:sp>
          <p:nvSpPr>
            <p:cNvPr id="735" name="Google Shape;735;p33"/>
            <p:cNvSpPr/>
            <p:nvPr/>
          </p:nvSpPr>
          <p:spPr>
            <a:xfrm>
              <a:off x="2319367" y="3903762"/>
              <a:ext cx="413065" cy="51633"/>
            </a:xfrm>
            <a:custGeom>
              <a:avLst/>
              <a:gdLst/>
              <a:ahLst/>
              <a:cxnLst/>
              <a:rect l="l" t="t" r="r" b="b"/>
              <a:pathLst>
                <a:path w="413065" h="51633" extrusionOk="0">
                  <a:moveTo>
                    <a:pt x="0" y="0"/>
                  </a:moveTo>
                  <a:lnTo>
                    <a:pt x="413065" y="0"/>
                  </a:lnTo>
                  <a:lnTo>
                    <a:pt x="413065" y="51633"/>
                  </a:lnTo>
                  <a:lnTo>
                    <a:pt x="0" y="5163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6" name="Google Shape;736;p33"/>
            <p:cNvSpPr/>
            <p:nvPr/>
          </p:nvSpPr>
          <p:spPr>
            <a:xfrm>
              <a:off x="2409724" y="3542331"/>
              <a:ext cx="232349" cy="323352"/>
            </a:xfrm>
            <a:custGeom>
              <a:avLst/>
              <a:gdLst/>
              <a:ahLst/>
              <a:cxnLst/>
              <a:rect l="l" t="t" r="r" b="b"/>
              <a:pathLst>
                <a:path w="232349" h="323352" extrusionOk="0">
                  <a:moveTo>
                    <a:pt x="232349" y="180716"/>
                  </a:moveTo>
                  <a:lnTo>
                    <a:pt x="116175" y="323352"/>
                  </a:lnTo>
                  <a:lnTo>
                    <a:pt x="0" y="180716"/>
                  </a:lnTo>
                  <a:lnTo>
                    <a:pt x="77450" y="180716"/>
                  </a:lnTo>
                  <a:lnTo>
                    <a:pt x="77450" y="0"/>
                  </a:lnTo>
                  <a:lnTo>
                    <a:pt x="154899" y="0"/>
                  </a:lnTo>
                  <a:lnTo>
                    <a:pt x="154899" y="1807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37" name="Google Shape;737;p33"/>
          <p:cNvGrpSpPr/>
          <p:nvPr/>
        </p:nvGrpSpPr>
        <p:grpSpPr>
          <a:xfrm>
            <a:off x="3970085" y="5217477"/>
            <a:ext cx="416388" cy="605841"/>
            <a:chOff x="2926014" y="3557290"/>
            <a:chExt cx="326579" cy="413064"/>
          </a:xfrm>
        </p:grpSpPr>
        <p:sp>
          <p:nvSpPr>
            <p:cNvPr id="738" name="Google Shape;738;p33"/>
            <p:cNvSpPr/>
            <p:nvPr/>
          </p:nvSpPr>
          <p:spPr>
            <a:xfrm>
              <a:off x="3162236" y="3854180"/>
              <a:ext cx="90357" cy="116174"/>
            </a:xfrm>
            <a:custGeom>
              <a:avLst/>
              <a:gdLst/>
              <a:ahLst/>
              <a:cxnLst/>
              <a:rect l="l" t="t" r="r" b="b"/>
              <a:pathLst>
                <a:path w="90357" h="116174" extrusionOk="0">
                  <a:moveTo>
                    <a:pt x="0" y="0"/>
                  </a:moveTo>
                  <a:lnTo>
                    <a:pt x="90358" y="0"/>
                  </a:lnTo>
                  <a:lnTo>
                    <a:pt x="90358" y="116175"/>
                  </a:lnTo>
                  <a:lnTo>
                    <a:pt x="0" y="1161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39" name="Google Shape;739;p33"/>
            <p:cNvSpPr/>
            <p:nvPr/>
          </p:nvSpPr>
          <p:spPr>
            <a:xfrm>
              <a:off x="3046061" y="3821909"/>
              <a:ext cx="90357" cy="148445"/>
            </a:xfrm>
            <a:custGeom>
              <a:avLst/>
              <a:gdLst/>
              <a:ahLst/>
              <a:cxnLst/>
              <a:rect l="l" t="t" r="r" b="b"/>
              <a:pathLst>
                <a:path w="90357" h="148445" extrusionOk="0">
                  <a:moveTo>
                    <a:pt x="0" y="0"/>
                  </a:moveTo>
                  <a:lnTo>
                    <a:pt x="90358" y="0"/>
                  </a:lnTo>
                  <a:lnTo>
                    <a:pt x="90358" y="148445"/>
                  </a:lnTo>
                  <a:lnTo>
                    <a:pt x="0" y="1484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0" name="Google Shape;740;p33"/>
            <p:cNvSpPr/>
            <p:nvPr/>
          </p:nvSpPr>
          <p:spPr>
            <a:xfrm>
              <a:off x="2929886" y="3738005"/>
              <a:ext cx="90357" cy="232349"/>
            </a:xfrm>
            <a:custGeom>
              <a:avLst/>
              <a:gdLst/>
              <a:ahLst/>
              <a:cxnLst/>
              <a:rect l="l" t="t" r="r" b="b"/>
              <a:pathLst>
                <a:path w="90357" h="232349" extrusionOk="0">
                  <a:moveTo>
                    <a:pt x="0" y="0"/>
                  </a:moveTo>
                  <a:lnTo>
                    <a:pt x="90358" y="0"/>
                  </a:lnTo>
                  <a:lnTo>
                    <a:pt x="90358" y="232349"/>
                  </a:lnTo>
                  <a:lnTo>
                    <a:pt x="0" y="23234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1" name="Google Shape;741;p33"/>
            <p:cNvSpPr/>
            <p:nvPr/>
          </p:nvSpPr>
          <p:spPr>
            <a:xfrm>
              <a:off x="2926014" y="3557290"/>
              <a:ext cx="320125" cy="232349"/>
            </a:xfrm>
            <a:custGeom>
              <a:avLst/>
              <a:gdLst/>
              <a:ahLst/>
              <a:cxnLst/>
              <a:rect l="l" t="t" r="r" b="b"/>
              <a:pathLst>
                <a:path w="320125" h="232349" extrusionOk="0">
                  <a:moveTo>
                    <a:pt x="144573" y="94230"/>
                  </a:moveTo>
                  <a:lnTo>
                    <a:pt x="181361" y="57442"/>
                  </a:lnTo>
                  <a:lnTo>
                    <a:pt x="283337" y="159417"/>
                  </a:lnTo>
                  <a:cubicBezTo>
                    <a:pt x="303345" y="139409"/>
                    <a:pt x="319480" y="123274"/>
                    <a:pt x="320125" y="122629"/>
                  </a:cubicBezTo>
                  <a:lnTo>
                    <a:pt x="320125" y="232349"/>
                  </a:lnTo>
                  <a:lnTo>
                    <a:pt x="210405" y="232349"/>
                  </a:lnTo>
                  <a:cubicBezTo>
                    <a:pt x="210405" y="232349"/>
                    <a:pt x="226540" y="216214"/>
                    <a:pt x="247194" y="195560"/>
                  </a:cubicBezTo>
                  <a:lnTo>
                    <a:pt x="181361" y="130374"/>
                  </a:lnTo>
                  <a:lnTo>
                    <a:pt x="147154" y="164581"/>
                  </a:lnTo>
                  <a:lnTo>
                    <a:pt x="0" y="39370"/>
                  </a:lnTo>
                  <a:lnTo>
                    <a:pt x="33562" y="0"/>
                  </a:lnTo>
                  <a:lnTo>
                    <a:pt x="144573" y="942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42" name="Google Shape;742;p33"/>
          <p:cNvSpPr/>
          <p:nvPr/>
        </p:nvSpPr>
        <p:spPr>
          <a:xfrm>
            <a:off x="4701013" y="5273514"/>
            <a:ext cx="502326" cy="578167"/>
          </a:xfrm>
          <a:custGeom>
            <a:avLst/>
            <a:gdLst/>
            <a:ahLst/>
            <a:cxnLst/>
            <a:rect l="l" t="t" r="r" b="b"/>
            <a:pathLst>
              <a:path w="393981" h="393981" extrusionOk="0">
                <a:moveTo>
                  <a:pt x="196991" y="393981"/>
                </a:moveTo>
                <a:cubicBezTo>
                  <a:pt x="88646" y="393981"/>
                  <a:pt x="0" y="305335"/>
                  <a:pt x="0" y="196991"/>
                </a:cubicBezTo>
                <a:cubicBezTo>
                  <a:pt x="0" y="88646"/>
                  <a:pt x="88646" y="0"/>
                  <a:pt x="196991" y="0"/>
                </a:cubicBezTo>
                <a:cubicBezTo>
                  <a:pt x="305335" y="0"/>
                  <a:pt x="393981" y="88646"/>
                  <a:pt x="393981" y="196991"/>
                </a:cubicBezTo>
                <a:cubicBezTo>
                  <a:pt x="393981" y="305335"/>
                  <a:pt x="305335" y="393981"/>
                  <a:pt x="196991" y="393981"/>
                </a:cubicBezTo>
                <a:lnTo>
                  <a:pt x="196991" y="393981"/>
                </a:lnTo>
                <a:close/>
                <a:moveTo>
                  <a:pt x="363201" y="224077"/>
                </a:moveTo>
                <a:cubicBezTo>
                  <a:pt x="357661" y="222230"/>
                  <a:pt x="310876" y="208687"/>
                  <a:pt x="258550" y="216690"/>
                </a:cubicBezTo>
                <a:cubicBezTo>
                  <a:pt x="280711" y="277018"/>
                  <a:pt x="289330" y="326266"/>
                  <a:pt x="291177" y="336731"/>
                </a:cubicBezTo>
                <a:cubicBezTo>
                  <a:pt x="328728" y="311491"/>
                  <a:pt x="355814" y="270862"/>
                  <a:pt x="363201" y="224077"/>
                </a:cubicBezTo>
                <a:lnTo>
                  <a:pt x="363201" y="224077"/>
                </a:lnTo>
                <a:close/>
                <a:moveTo>
                  <a:pt x="262859" y="352121"/>
                </a:moveTo>
                <a:cubicBezTo>
                  <a:pt x="260397" y="337346"/>
                  <a:pt x="250547" y="285636"/>
                  <a:pt x="227155" y="224692"/>
                </a:cubicBezTo>
                <a:cubicBezTo>
                  <a:pt x="226539" y="224692"/>
                  <a:pt x="226539" y="224692"/>
                  <a:pt x="225923" y="225308"/>
                </a:cubicBezTo>
                <a:cubicBezTo>
                  <a:pt x="131122" y="258550"/>
                  <a:pt x="96648" y="324419"/>
                  <a:pt x="94186" y="330575"/>
                </a:cubicBezTo>
                <a:cubicBezTo>
                  <a:pt x="122503" y="352736"/>
                  <a:pt x="158824" y="366279"/>
                  <a:pt x="197606" y="366279"/>
                </a:cubicBezTo>
                <a:cubicBezTo>
                  <a:pt x="220383" y="365664"/>
                  <a:pt x="242545" y="360739"/>
                  <a:pt x="262859" y="352121"/>
                </a:cubicBezTo>
                <a:lnTo>
                  <a:pt x="262859" y="352121"/>
                </a:lnTo>
                <a:close/>
                <a:moveTo>
                  <a:pt x="72025" y="309644"/>
                </a:moveTo>
                <a:cubicBezTo>
                  <a:pt x="75718" y="302873"/>
                  <a:pt x="121888" y="226539"/>
                  <a:pt x="208687" y="198837"/>
                </a:cubicBezTo>
                <a:cubicBezTo>
                  <a:pt x="211149" y="198222"/>
                  <a:pt x="212996" y="197606"/>
                  <a:pt x="215458" y="196991"/>
                </a:cubicBezTo>
                <a:cubicBezTo>
                  <a:pt x="211149" y="187141"/>
                  <a:pt x="206840" y="177907"/>
                  <a:pt x="201915" y="168673"/>
                </a:cubicBezTo>
                <a:cubicBezTo>
                  <a:pt x="118194" y="193913"/>
                  <a:pt x="36320" y="192681"/>
                  <a:pt x="28933" y="192681"/>
                </a:cubicBezTo>
                <a:cubicBezTo>
                  <a:pt x="28933" y="194528"/>
                  <a:pt x="28933" y="196375"/>
                  <a:pt x="28933" y="197606"/>
                </a:cubicBezTo>
                <a:cubicBezTo>
                  <a:pt x="28933" y="240698"/>
                  <a:pt x="44938" y="280096"/>
                  <a:pt x="72025" y="309644"/>
                </a:cubicBezTo>
                <a:lnTo>
                  <a:pt x="72025" y="309644"/>
                </a:lnTo>
                <a:close/>
                <a:moveTo>
                  <a:pt x="32011" y="162517"/>
                </a:moveTo>
                <a:cubicBezTo>
                  <a:pt x="39398" y="162517"/>
                  <a:pt x="108960" y="163133"/>
                  <a:pt x="187757" y="142203"/>
                </a:cubicBezTo>
                <a:cubicBezTo>
                  <a:pt x="160055" y="92955"/>
                  <a:pt x="129891" y="51094"/>
                  <a:pt x="125581" y="44938"/>
                </a:cubicBezTo>
                <a:cubicBezTo>
                  <a:pt x="78181" y="67100"/>
                  <a:pt x="43092" y="110807"/>
                  <a:pt x="32011" y="162517"/>
                </a:cubicBezTo>
                <a:lnTo>
                  <a:pt x="32011" y="162517"/>
                </a:lnTo>
                <a:close/>
                <a:moveTo>
                  <a:pt x="157592" y="33858"/>
                </a:moveTo>
                <a:cubicBezTo>
                  <a:pt x="162517" y="40014"/>
                  <a:pt x="192681" y="81874"/>
                  <a:pt x="220383" y="132353"/>
                </a:cubicBezTo>
                <a:cubicBezTo>
                  <a:pt x="280096" y="110192"/>
                  <a:pt x="305335" y="75718"/>
                  <a:pt x="308413" y="71409"/>
                </a:cubicBezTo>
                <a:cubicBezTo>
                  <a:pt x="278865" y="44938"/>
                  <a:pt x="239467" y="28933"/>
                  <a:pt x="196991" y="28933"/>
                </a:cubicBezTo>
                <a:cubicBezTo>
                  <a:pt x="183447" y="28933"/>
                  <a:pt x="170520" y="30780"/>
                  <a:pt x="157592" y="33858"/>
                </a:cubicBezTo>
                <a:lnTo>
                  <a:pt x="157592" y="33858"/>
                </a:lnTo>
                <a:close/>
                <a:moveTo>
                  <a:pt x="327497" y="91108"/>
                </a:moveTo>
                <a:cubicBezTo>
                  <a:pt x="323803" y="96033"/>
                  <a:pt x="295486" y="132353"/>
                  <a:pt x="233311" y="157592"/>
                </a:cubicBezTo>
                <a:cubicBezTo>
                  <a:pt x="237004" y="165595"/>
                  <a:pt x="240698" y="173598"/>
                  <a:pt x="244391" y="182216"/>
                </a:cubicBezTo>
                <a:cubicBezTo>
                  <a:pt x="245623" y="185294"/>
                  <a:pt x="246854" y="187757"/>
                  <a:pt x="248085" y="190835"/>
                </a:cubicBezTo>
                <a:cubicBezTo>
                  <a:pt x="304104" y="184063"/>
                  <a:pt x="359508" y="195144"/>
                  <a:pt x="365048" y="196375"/>
                </a:cubicBezTo>
                <a:cubicBezTo>
                  <a:pt x="365048" y="155746"/>
                  <a:pt x="350889" y="119425"/>
                  <a:pt x="327497" y="91108"/>
                </a:cubicBezTo>
                <a:lnTo>
                  <a:pt x="327497" y="911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43" name="Google Shape;743;p33"/>
          <p:cNvGrpSpPr/>
          <p:nvPr/>
        </p:nvGrpSpPr>
        <p:grpSpPr>
          <a:xfrm>
            <a:off x="5439118" y="5295394"/>
            <a:ext cx="502192" cy="577850"/>
            <a:chOff x="4078197" y="3610414"/>
            <a:chExt cx="393876" cy="393980"/>
          </a:xfrm>
        </p:grpSpPr>
        <p:sp>
          <p:nvSpPr>
            <p:cNvPr id="744" name="Google Shape;744;p33"/>
            <p:cNvSpPr/>
            <p:nvPr/>
          </p:nvSpPr>
          <p:spPr>
            <a:xfrm>
              <a:off x="4108976" y="3715065"/>
              <a:ext cx="283173" cy="289329"/>
            </a:xfrm>
            <a:custGeom>
              <a:avLst/>
              <a:gdLst/>
              <a:ahLst/>
              <a:cxnLst/>
              <a:rect l="l" t="t" r="r" b="b"/>
              <a:pathLst>
                <a:path w="283173" h="289329" extrusionOk="0">
                  <a:moveTo>
                    <a:pt x="212380" y="84952"/>
                  </a:moveTo>
                  <a:lnTo>
                    <a:pt x="283174" y="0"/>
                  </a:lnTo>
                  <a:lnTo>
                    <a:pt x="141587" y="0"/>
                  </a:lnTo>
                  <a:lnTo>
                    <a:pt x="0" y="0"/>
                  </a:lnTo>
                  <a:lnTo>
                    <a:pt x="70793" y="84952"/>
                  </a:lnTo>
                  <a:lnTo>
                    <a:pt x="123119" y="147743"/>
                  </a:lnTo>
                  <a:lnTo>
                    <a:pt x="123119" y="252394"/>
                  </a:lnTo>
                  <a:lnTo>
                    <a:pt x="80027" y="252394"/>
                  </a:lnTo>
                  <a:lnTo>
                    <a:pt x="80027" y="289330"/>
                  </a:lnTo>
                  <a:lnTo>
                    <a:pt x="203146" y="289330"/>
                  </a:lnTo>
                  <a:lnTo>
                    <a:pt x="203146" y="252394"/>
                  </a:lnTo>
                  <a:lnTo>
                    <a:pt x="160055" y="252394"/>
                  </a:lnTo>
                  <a:lnTo>
                    <a:pt x="160055" y="1477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5" name="Google Shape;745;p33"/>
            <p:cNvSpPr/>
            <p:nvPr/>
          </p:nvSpPr>
          <p:spPr>
            <a:xfrm>
              <a:off x="4324435" y="3641193"/>
              <a:ext cx="147638" cy="148106"/>
            </a:xfrm>
            <a:custGeom>
              <a:avLst/>
              <a:gdLst/>
              <a:ahLst/>
              <a:cxnLst/>
              <a:rect l="l" t="t" r="r" b="b"/>
              <a:pathLst>
                <a:path w="147638" h="148106" extrusionOk="0">
                  <a:moveTo>
                    <a:pt x="73871" y="0"/>
                  </a:moveTo>
                  <a:cubicBezTo>
                    <a:pt x="37551" y="0"/>
                    <a:pt x="6156" y="27086"/>
                    <a:pt x="0" y="61560"/>
                  </a:cubicBezTo>
                  <a:lnTo>
                    <a:pt x="92339" y="61560"/>
                  </a:lnTo>
                  <a:lnTo>
                    <a:pt x="33858" y="136047"/>
                  </a:lnTo>
                  <a:cubicBezTo>
                    <a:pt x="48632" y="145896"/>
                    <a:pt x="67100" y="150205"/>
                    <a:pt x="86799" y="147127"/>
                  </a:cubicBezTo>
                  <a:cubicBezTo>
                    <a:pt x="117579" y="142203"/>
                    <a:pt x="141587" y="118194"/>
                    <a:pt x="146512" y="86799"/>
                  </a:cubicBezTo>
                  <a:cubicBezTo>
                    <a:pt x="154514" y="40014"/>
                    <a:pt x="118810" y="0"/>
                    <a:pt x="7387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46" name="Google Shape;746;p33"/>
            <p:cNvSpPr/>
            <p:nvPr/>
          </p:nvSpPr>
          <p:spPr>
            <a:xfrm>
              <a:off x="4078197" y="3610414"/>
              <a:ext cx="108960" cy="92339"/>
            </a:xfrm>
            <a:custGeom>
              <a:avLst/>
              <a:gdLst/>
              <a:ahLst/>
              <a:cxnLst/>
              <a:rect l="l" t="t" r="r" b="b"/>
              <a:pathLst>
                <a:path w="108960" h="92339" extrusionOk="0">
                  <a:moveTo>
                    <a:pt x="69562" y="92339"/>
                  </a:moveTo>
                  <a:lnTo>
                    <a:pt x="108960" y="92339"/>
                  </a:lnTo>
                  <a:lnTo>
                    <a:pt x="74487" y="0"/>
                  </a:lnTo>
                  <a:lnTo>
                    <a:pt x="0" y="0"/>
                  </a:lnTo>
                  <a:lnTo>
                    <a:pt x="0" y="36936"/>
                  </a:lnTo>
                  <a:lnTo>
                    <a:pt x="48632" y="369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47" name="Google Shape;747;p33"/>
          <p:cNvSpPr/>
          <p:nvPr/>
        </p:nvSpPr>
        <p:spPr>
          <a:xfrm>
            <a:off x="6291932" y="5401959"/>
            <a:ext cx="384563" cy="449651"/>
          </a:xfrm>
          <a:custGeom>
            <a:avLst/>
            <a:gdLst/>
            <a:ahLst/>
            <a:cxnLst/>
            <a:rect l="l" t="t" r="r" b="b"/>
            <a:pathLst>
              <a:path w="301618" h="306406" extrusionOk="0">
                <a:moveTo>
                  <a:pt x="165172" y="151767"/>
                </a:moveTo>
                <a:lnTo>
                  <a:pt x="301618" y="0"/>
                </a:lnTo>
                <a:lnTo>
                  <a:pt x="0" y="0"/>
                </a:lnTo>
                <a:lnTo>
                  <a:pt x="136446" y="151767"/>
                </a:lnTo>
                <a:lnTo>
                  <a:pt x="136446" y="277680"/>
                </a:lnTo>
                <a:lnTo>
                  <a:pt x="94316" y="277680"/>
                </a:lnTo>
                <a:lnTo>
                  <a:pt x="94316" y="306406"/>
                </a:lnTo>
                <a:lnTo>
                  <a:pt x="207303" y="306406"/>
                </a:lnTo>
                <a:lnTo>
                  <a:pt x="207303" y="277680"/>
                </a:lnTo>
                <a:lnTo>
                  <a:pt x="165172" y="2776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48" name="Google Shape;748;p33"/>
          <p:cNvGrpSpPr/>
          <p:nvPr/>
        </p:nvGrpSpPr>
        <p:grpSpPr>
          <a:xfrm>
            <a:off x="6927052" y="5295394"/>
            <a:ext cx="502325" cy="577850"/>
            <a:chOff x="5245204" y="3610414"/>
            <a:chExt cx="393980" cy="393980"/>
          </a:xfrm>
        </p:grpSpPr>
        <p:sp>
          <p:nvSpPr>
            <p:cNvPr id="749" name="Google Shape;749;p33"/>
            <p:cNvSpPr/>
            <p:nvPr/>
          </p:nvSpPr>
          <p:spPr>
            <a:xfrm>
              <a:off x="5245204" y="3610414"/>
              <a:ext cx="196990" cy="133584"/>
            </a:xfrm>
            <a:custGeom>
              <a:avLst/>
              <a:gdLst/>
              <a:ahLst/>
              <a:cxnLst/>
              <a:rect l="l" t="t" r="r" b="b"/>
              <a:pathLst>
                <a:path w="196990" h="133584" extrusionOk="0">
                  <a:moveTo>
                    <a:pt x="115732" y="0"/>
                  </a:moveTo>
                  <a:lnTo>
                    <a:pt x="0" y="72640"/>
                  </a:lnTo>
                  <a:lnTo>
                    <a:pt x="80027" y="133584"/>
                  </a:lnTo>
                  <a:lnTo>
                    <a:pt x="196991" y="646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0" name="Google Shape;750;p33"/>
            <p:cNvSpPr/>
            <p:nvPr/>
          </p:nvSpPr>
          <p:spPr>
            <a:xfrm>
              <a:off x="5245204" y="3743998"/>
              <a:ext cx="196990" cy="133584"/>
            </a:xfrm>
            <a:custGeom>
              <a:avLst/>
              <a:gdLst/>
              <a:ahLst/>
              <a:cxnLst/>
              <a:rect l="l" t="t" r="r" b="b"/>
              <a:pathLst>
                <a:path w="196990" h="133584" extrusionOk="0">
                  <a:moveTo>
                    <a:pt x="0" y="61560"/>
                  </a:moveTo>
                  <a:lnTo>
                    <a:pt x="115732" y="133584"/>
                  </a:lnTo>
                  <a:lnTo>
                    <a:pt x="196991" y="68947"/>
                  </a:lnTo>
                  <a:lnTo>
                    <a:pt x="8002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1" name="Google Shape;751;p33"/>
            <p:cNvSpPr/>
            <p:nvPr/>
          </p:nvSpPr>
          <p:spPr>
            <a:xfrm>
              <a:off x="5442194" y="3743998"/>
              <a:ext cx="196990" cy="133584"/>
            </a:xfrm>
            <a:custGeom>
              <a:avLst/>
              <a:gdLst/>
              <a:ahLst/>
              <a:cxnLst/>
              <a:rect l="l" t="t" r="r" b="b"/>
              <a:pathLst>
                <a:path w="196990" h="133584" extrusionOk="0">
                  <a:moveTo>
                    <a:pt x="0" y="68947"/>
                  </a:moveTo>
                  <a:lnTo>
                    <a:pt x="81259" y="133584"/>
                  </a:lnTo>
                  <a:lnTo>
                    <a:pt x="196991" y="61560"/>
                  </a:lnTo>
                  <a:lnTo>
                    <a:pt x="11696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2" name="Google Shape;752;p33"/>
            <p:cNvSpPr/>
            <p:nvPr/>
          </p:nvSpPr>
          <p:spPr>
            <a:xfrm>
              <a:off x="5442194" y="3610414"/>
              <a:ext cx="196990" cy="133584"/>
            </a:xfrm>
            <a:custGeom>
              <a:avLst/>
              <a:gdLst/>
              <a:ahLst/>
              <a:cxnLst/>
              <a:rect l="l" t="t" r="r" b="b"/>
              <a:pathLst>
                <a:path w="196990" h="133584" extrusionOk="0">
                  <a:moveTo>
                    <a:pt x="196991" y="72640"/>
                  </a:moveTo>
                  <a:lnTo>
                    <a:pt x="81259" y="0"/>
                  </a:lnTo>
                  <a:lnTo>
                    <a:pt x="0" y="64638"/>
                  </a:lnTo>
                  <a:lnTo>
                    <a:pt x="116963" y="13358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3" name="Google Shape;753;p33"/>
            <p:cNvSpPr/>
            <p:nvPr/>
          </p:nvSpPr>
          <p:spPr>
            <a:xfrm>
              <a:off x="5325231" y="3850496"/>
              <a:ext cx="233926" cy="153898"/>
            </a:xfrm>
            <a:custGeom>
              <a:avLst/>
              <a:gdLst/>
              <a:ahLst/>
              <a:cxnLst/>
              <a:rect l="l" t="t" r="r" b="b"/>
              <a:pathLst>
                <a:path w="233926" h="153898" extrusionOk="0">
                  <a:moveTo>
                    <a:pt x="116963" y="0"/>
                  </a:moveTo>
                  <a:lnTo>
                    <a:pt x="36936" y="61560"/>
                  </a:lnTo>
                  <a:lnTo>
                    <a:pt x="0" y="43092"/>
                  </a:lnTo>
                  <a:lnTo>
                    <a:pt x="0" y="86183"/>
                  </a:lnTo>
                  <a:lnTo>
                    <a:pt x="116963" y="153899"/>
                  </a:lnTo>
                  <a:lnTo>
                    <a:pt x="233926" y="86183"/>
                  </a:lnTo>
                  <a:lnTo>
                    <a:pt x="233926" y="43092"/>
                  </a:lnTo>
                  <a:lnTo>
                    <a:pt x="196991" y="615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54" name="Google Shape;754;p33"/>
          <p:cNvSpPr/>
          <p:nvPr/>
        </p:nvSpPr>
        <p:spPr>
          <a:xfrm>
            <a:off x="7734195" y="5287883"/>
            <a:ext cx="502326" cy="578167"/>
          </a:xfrm>
          <a:custGeom>
            <a:avLst/>
            <a:gdLst/>
            <a:ahLst/>
            <a:cxnLst/>
            <a:rect l="l" t="t" r="r" b="b"/>
            <a:pathLst>
              <a:path w="393981" h="393981" extrusionOk="0">
                <a:moveTo>
                  <a:pt x="196991" y="0"/>
                </a:moveTo>
                <a:cubicBezTo>
                  <a:pt x="88646" y="0"/>
                  <a:pt x="0" y="88646"/>
                  <a:pt x="0" y="196991"/>
                </a:cubicBezTo>
                <a:cubicBezTo>
                  <a:pt x="0" y="305335"/>
                  <a:pt x="88646" y="393981"/>
                  <a:pt x="196991" y="393981"/>
                </a:cubicBezTo>
                <a:cubicBezTo>
                  <a:pt x="305335" y="393981"/>
                  <a:pt x="393981" y="305335"/>
                  <a:pt x="393981" y="196991"/>
                </a:cubicBezTo>
                <a:cubicBezTo>
                  <a:pt x="393981" y="88646"/>
                  <a:pt x="305335" y="0"/>
                  <a:pt x="196991" y="0"/>
                </a:cubicBezTo>
                <a:close/>
                <a:moveTo>
                  <a:pt x="302257" y="325650"/>
                </a:moveTo>
                <a:cubicBezTo>
                  <a:pt x="278249" y="321341"/>
                  <a:pt x="246854" y="312107"/>
                  <a:pt x="232695" y="304720"/>
                </a:cubicBezTo>
                <a:cubicBezTo>
                  <a:pt x="222230" y="299179"/>
                  <a:pt x="188988" y="260397"/>
                  <a:pt x="177291" y="260397"/>
                </a:cubicBezTo>
                <a:cubicBezTo>
                  <a:pt x="160055" y="261012"/>
                  <a:pt x="140971" y="272709"/>
                  <a:pt x="137278" y="291792"/>
                </a:cubicBezTo>
                <a:cubicBezTo>
                  <a:pt x="135431" y="300411"/>
                  <a:pt x="149590" y="323188"/>
                  <a:pt x="152052" y="330575"/>
                </a:cubicBezTo>
                <a:cubicBezTo>
                  <a:pt x="155130" y="339193"/>
                  <a:pt x="155746" y="348427"/>
                  <a:pt x="154514" y="357661"/>
                </a:cubicBezTo>
                <a:cubicBezTo>
                  <a:pt x="105882" y="344733"/>
                  <a:pt x="65253" y="310260"/>
                  <a:pt x="44938" y="265322"/>
                </a:cubicBezTo>
                <a:cubicBezTo>
                  <a:pt x="65869" y="262859"/>
                  <a:pt x="94802" y="254856"/>
                  <a:pt x="92955" y="246238"/>
                </a:cubicBezTo>
                <a:cubicBezTo>
                  <a:pt x="90493" y="233926"/>
                  <a:pt x="86799" y="220999"/>
                  <a:pt x="96648" y="210534"/>
                </a:cubicBezTo>
                <a:cubicBezTo>
                  <a:pt x="103420" y="203762"/>
                  <a:pt x="115732" y="204378"/>
                  <a:pt x="124350" y="204378"/>
                </a:cubicBezTo>
                <a:cubicBezTo>
                  <a:pt x="131122" y="204378"/>
                  <a:pt x="138509" y="203146"/>
                  <a:pt x="144049" y="198837"/>
                </a:cubicBezTo>
                <a:cubicBezTo>
                  <a:pt x="147127" y="196375"/>
                  <a:pt x="175445" y="158824"/>
                  <a:pt x="176676" y="155130"/>
                </a:cubicBezTo>
                <a:cubicBezTo>
                  <a:pt x="177907" y="151436"/>
                  <a:pt x="176676" y="145896"/>
                  <a:pt x="176060" y="142203"/>
                </a:cubicBezTo>
                <a:cubicBezTo>
                  <a:pt x="174213" y="133584"/>
                  <a:pt x="140356" y="107729"/>
                  <a:pt x="136662" y="106498"/>
                </a:cubicBezTo>
                <a:cubicBezTo>
                  <a:pt x="133584" y="105267"/>
                  <a:pt x="121272" y="119425"/>
                  <a:pt x="115732" y="123735"/>
                </a:cubicBezTo>
                <a:cubicBezTo>
                  <a:pt x="107729" y="130506"/>
                  <a:pt x="77565" y="118194"/>
                  <a:pt x="57250" y="106498"/>
                </a:cubicBezTo>
                <a:cubicBezTo>
                  <a:pt x="87415" y="60944"/>
                  <a:pt x="138509" y="30780"/>
                  <a:pt x="196991" y="30780"/>
                </a:cubicBezTo>
                <a:cubicBezTo>
                  <a:pt x="204378" y="30780"/>
                  <a:pt x="211765" y="31395"/>
                  <a:pt x="219152" y="32011"/>
                </a:cubicBezTo>
                <a:cubicBezTo>
                  <a:pt x="219768" y="36320"/>
                  <a:pt x="220383" y="40629"/>
                  <a:pt x="221614" y="46785"/>
                </a:cubicBezTo>
                <a:cubicBezTo>
                  <a:pt x="225308" y="59713"/>
                  <a:pt x="254241" y="91724"/>
                  <a:pt x="262244" y="94186"/>
                </a:cubicBezTo>
                <a:cubicBezTo>
                  <a:pt x="270862" y="97264"/>
                  <a:pt x="291177" y="92339"/>
                  <a:pt x="299795" y="96033"/>
                </a:cubicBezTo>
                <a:cubicBezTo>
                  <a:pt x="307798" y="99726"/>
                  <a:pt x="289945" y="143434"/>
                  <a:pt x="281327" y="152052"/>
                </a:cubicBezTo>
                <a:cubicBezTo>
                  <a:pt x="270246" y="163748"/>
                  <a:pt x="286252" y="227155"/>
                  <a:pt x="301026" y="230848"/>
                </a:cubicBezTo>
                <a:cubicBezTo>
                  <a:pt x="313338" y="233926"/>
                  <a:pt x="326266" y="230233"/>
                  <a:pt x="339193" y="230848"/>
                </a:cubicBezTo>
                <a:cubicBezTo>
                  <a:pt x="345349" y="230848"/>
                  <a:pt x="352121" y="234542"/>
                  <a:pt x="357661" y="240082"/>
                </a:cubicBezTo>
                <a:cubicBezTo>
                  <a:pt x="348427" y="273940"/>
                  <a:pt x="328728" y="303488"/>
                  <a:pt x="302257" y="3256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55" name="Google Shape;755;p33"/>
          <p:cNvGrpSpPr/>
          <p:nvPr/>
        </p:nvGrpSpPr>
        <p:grpSpPr>
          <a:xfrm>
            <a:off x="8527278" y="5288004"/>
            <a:ext cx="347588" cy="639760"/>
            <a:chOff x="6500283" y="3605375"/>
            <a:chExt cx="272618" cy="436190"/>
          </a:xfrm>
        </p:grpSpPr>
        <p:sp>
          <p:nvSpPr>
            <p:cNvPr id="756" name="Google Shape;756;p33"/>
            <p:cNvSpPr/>
            <p:nvPr/>
          </p:nvSpPr>
          <p:spPr>
            <a:xfrm>
              <a:off x="6691116" y="3605375"/>
              <a:ext cx="81785" cy="436190"/>
            </a:xfrm>
            <a:custGeom>
              <a:avLst/>
              <a:gdLst/>
              <a:ahLst/>
              <a:cxnLst/>
              <a:rect l="l" t="t" r="r" b="b"/>
              <a:pathLst>
                <a:path w="81785" h="436190" extrusionOk="0">
                  <a:moveTo>
                    <a:pt x="81786" y="0"/>
                  </a:moveTo>
                  <a:cubicBezTo>
                    <a:pt x="28625" y="12268"/>
                    <a:pt x="0" y="68155"/>
                    <a:pt x="0" y="122678"/>
                  </a:cubicBezTo>
                  <a:lnTo>
                    <a:pt x="0" y="218095"/>
                  </a:lnTo>
                  <a:cubicBezTo>
                    <a:pt x="0" y="239905"/>
                    <a:pt x="12949" y="258306"/>
                    <a:pt x="34077" y="263077"/>
                  </a:cubicBezTo>
                  <a:lnTo>
                    <a:pt x="27262" y="381666"/>
                  </a:lnTo>
                  <a:cubicBezTo>
                    <a:pt x="27262" y="411654"/>
                    <a:pt x="51798" y="436190"/>
                    <a:pt x="81786" y="436190"/>
                  </a:cubicBezTo>
                  <a:lnTo>
                    <a:pt x="81786" y="263759"/>
                  </a:lnTo>
                  <a:lnTo>
                    <a:pt x="81786" y="54524"/>
                  </a:lnTo>
                  <a:lnTo>
                    <a:pt x="81786" y="0"/>
                  </a:lnTo>
                  <a:lnTo>
                    <a:pt x="8178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57" name="Google Shape;757;p33"/>
            <p:cNvSpPr/>
            <p:nvPr/>
          </p:nvSpPr>
          <p:spPr>
            <a:xfrm>
              <a:off x="6500283" y="3605375"/>
              <a:ext cx="156755" cy="436190"/>
            </a:xfrm>
            <a:custGeom>
              <a:avLst/>
              <a:gdLst/>
              <a:ahLst/>
              <a:cxnLst/>
              <a:rect l="l" t="t" r="r" b="b"/>
              <a:pathLst>
                <a:path w="156755" h="436190" extrusionOk="0">
                  <a:moveTo>
                    <a:pt x="121997" y="0"/>
                  </a:moveTo>
                  <a:lnTo>
                    <a:pt x="121997" y="88601"/>
                  </a:lnTo>
                  <a:lnTo>
                    <a:pt x="121997" y="102232"/>
                  </a:lnTo>
                  <a:cubicBezTo>
                    <a:pt x="121997" y="109729"/>
                    <a:pt x="115863" y="115863"/>
                    <a:pt x="108366" y="115863"/>
                  </a:cubicBezTo>
                  <a:cubicBezTo>
                    <a:pt x="100869" y="115863"/>
                    <a:pt x="94735" y="109729"/>
                    <a:pt x="94735" y="102232"/>
                  </a:cubicBezTo>
                  <a:lnTo>
                    <a:pt x="94735" y="88601"/>
                  </a:lnTo>
                  <a:lnTo>
                    <a:pt x="94735" y="0"/>
                  </a:lnTo>
                  <a:lnTo>
                    <a:pt x="60658" y="0"/>
                  </a:lnTo>
                  <a:lnTo>
                    <a:pt x="60658" y="88601"/>
                  </a:lnTo>
                  <a:lnTo>
                    <a:pt x="60658" y="102232"/>
                  </a:lnTo>
                  <a:cubicBezTo>
                    <a:pt x="60658" y="109729"/>
                    <a:pt x="54524" y="115863"/>
                    <a:pt x="47027" y="115863"/>
                  </a:cubicBezTo>
                  <a:cubicBezTo>
                    <a:pt x="39530" y="115863"/>
                    <a:pt x="33396" y="109729"/>
                    <a:pt x="33396" y="102232"/>
                  </a:cubicBezTo>
                  <a:lnTo>
                    <a:pt x="33396" y="0"/>
                  </a:lnTo>
                  <a:lnTo>
                    <a:pt x="0" y="0"/>
                  </a:lnTo>
                  <a:lnTo>
                    <a:pt x="1363" y="109729"/>
                  </a:lnTo>
                  <a:cubicBezTo>
                    <a:pt x="1363" y="141762"/>
                    <a:pt x="23173" y="169705"/>
                    <a:pt x="53161" y="179928"/>
                  </a:cubicBezTo>
                  <a:lnTo>
                    <a:pt x="47027" y="404157"/>
                  </a:lnTo>
                  <a:cubicBezTo>
                    <a:pt x="47027" y="421878"/>
                    <a:pt x="60658" y="436190"/>
                    <a:pt x="77696" y="436190"/>
                  </a:cubicBezTo>
                  <a:cubicBezTo>
                    <a:pt x="94735" y="436190"/>
                    <a:pt x="108366" y="421878"/>
                    <a:pt x="108366" y="404157"/>
                  </a:cubicBezTo>
                  <a:lnTo>
                    <a:pt x="102232" y="181291"/>
                  </a:lnTo>
                  <a:cubicBezTo>
                    <a:pt x="133583" y="171750"/>
                    <a:pt x="156756" y="143806"/>
                    <a:pt x="156756" y="110411"/>
                  </a:cubicBezTo>
                  <a:lnTo>
                    <a:pt x="156756" y="0"/>
                  </a:lnTo>
                  <a:lnTo>
                    <a:pt x="12199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58" name="Google Shape;758;p33"/>
          <p:cNvGrpSpPr/>
          <p:nvPr/>
        </p:nvGrpSpPr>
        <p:grpSpPr>
          <a:xfrm>
            <a:off x="9306462" y="5270135"/>
            <a:ext cx="459660" cy="528212"/>
            <a:chOff x="7111408" y="3593192"/>
            <a:chExt cx="360518" cy="360137"/>
          </a:xfrm>
        </p:grpSpPr>
        <p:sp>
          <p:nvSpPr>
            <p:cNvPr id="759" name="Google Shape;759;p33"/>
            <p:cNvSpPr/>
            <p:nvPr/>
          </p:nvSpPr>
          <p:spPr>
            <a:xfrm>
              <a:off x="7111408" y="3651321"/>
              <a:ext cx="302008" cy="302008"/>
            </a:xfrm>
            <a:custGeom>
              <a:avLst/>
              <a:gdLst/>
              <a:ahLst/>
              <a:cxnLst/>
              <a:rect l="l" t="t" r="r" b="b"/>
              <a:pathLst>
                <a:path w="302008" h="302008" extrusionOk="0">
                  <a:moveTo>
                    <a:pt x="0" y="237895"/>
                  </a:moveTo>
                  <a:lnTo>
                    <a:pt x="0" y="302009"/>
                  </a:lnTo>
                  <a:lnTo>
                    <a:pt x="64114" y="302009"/>
                  </a:lnTo>
                  <a:lnTo>
                    <a:pt x="302009" y="64114"/>
                  </a:lnTo>
                  <a:lnTo>
                    <a:pt x="237895"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0" name="Google Shape;760;p33"/>
            <p:cNvSpPr/>
            <p:nvPr/>
          </p:nvSpPr>
          <p:spPr>
            <a:xfrm rot="-2700000">
              <a:off x="7383700" y="3603202"/>
              <a:ext cx="65837" cy="90595"/>
            </a:xfrm>
            <a:custGeom>
              <a:avLst/>
              <a:gdLst/>
              <a:ahLst/>
              <a:cxnLst/>
              <a:rect l="l" t="t" r="r" b="b"/>
              <a:pathLst>
                <a:path w="65800" h="90545" extrusionOk="0">
                  <a:moveTo>
                    <a:pt x="0" y="0"/>
                  </a:moveTo>
                  <a:lnTo>
                    <a:pt x="65800" y="0"/>
                  </a:lnTo>
                  <a:lnTo>
                    <a:pt x="65800" y="90545"/>
                  </a:lnTo>
                  <a:lnTo>
                    <a:pt x="0" y="905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61" name="Google Shape;761;p33"/>
          <p:cNvSpPr/>
          <p:nvPr/>
        </p:nvSpPr>
        <p:spPr>
          <a:xfrm>
            <a:off x="10071215" y="5285887"/>
            <a:ext cx="415988" cy="578167"/>
          </a:xfrm>
          <a:custGeom>
            <a:avLst/>
            <a:gdLst/>
            <a:ahLst/>
            <a:cxnLst/>
            <a:rect l="l" t="t" r="r" b="b"/>
            <a:pathLst>
              <a:path w="326265" h="393981" extrusionOk="0">
                <a:moveTo>
                  <a:pt x="163748" y="0"/>
                </a:moveTo>
                <a:cubicBezTo>
                  <a:pt x="65253" y="0"/>
                  <a:pt x="0" y="140971"/>
                  <a:pt x="0" y="233926"/>
                </a:cubicBezTo>
                <a:cubicBezTo>
                  <a:pt x="0" y="329959"/>
                  <a:pt x="65253" y="393981"/>
                  <a:pt x="163133" y="393981"/>
                </a:cubicBezTo>
                <a:cubicBezTo>
                  <a:pt x="261012" y="393981"/>
                  <a:pt x="326266" y="329959"/>
                  <a:pt x="326266" y="233926"/>
                </a:cubicBezTo>
                <a:cubicBezTo>
                  <a:pt x="326266" y="140971"/>
                  <a:pt x="261628" y="0"/>
                  <a:pt x="16374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2" name="Google Shape;762;p33"/>
          <p:cNvSpPr/>
          <p:nvPr/>
        </p:nvSpPr>
        <p:spPr>
          <a:xfrm>
            <a:off x="10794536" y="5320411"/>
            <a:ext cx="458777" cy="525830"/>
          </a:xfrm>
          <a:custGeom>
            <a:avLst/>
            <a:gdLst/>
            <a:ahLst/>
            <a:cxnLst/>
            <a:rect l="l" t="t" r="r" b="b"/>
            <a:pathLst>
              <a:path w="359825" h="358317" extrusionOk="0">
                <a:moveTo>
                  <a:pt x="166922" y="447"/>
                </a:moveTo>
                <a:cubicBezTo>
                  <a:pt x="78625" y="6634"/>
                  <a:pt x="6638" y="78059"/>
                  <a:pt x="451" y="166918"/>
                </a:cubicBezTo>
                <a:cubicBezTo>
                  <a:pt x="-6297" y="263088"/>
                  <a:pt x="63440" y="345199"/>
                  <a:pt x="154549" y="358134"/>
                </a:cubicBezTo>
                <a:cubicBezTo>
                  <a:pt x="168047" y="359821"/>
                  <a:pt x="179857" y="349698"/>
                  <a:pt x="179857" y="336200"/>
                </a:cubicBezTo>
                <a:lnTo>
                  <a:pt x="179857" y="335638"/>
                </a:lnTo>
                <a:cubicBezTo>
                  <a:pt x="179857" y="324390"/>
                  <a:pt x="171421" y="315392"/>
                  <a:pt x="160173" y="313704"/>
                </a:cubicBezTo>
                <a:cubicBezTo>
                  <a:pt x="90435" y="303019"/>
                  <a:pt x="37570" y="238905"/>
                  <a:pt x="46006" y="164668"/>
                </a:cubicBezTo>
                <a:cubicBezTo>
                  <a:pt x="52755" y="102804"/>
                  <a:pt x="102808" y="52751"/>
                  <a:pt x="164672" y="46002"/>
                </a:cubicBezTo>
                <a:cubicBezTo>
                  <a:pt x="245658" y="36441"/>
                  <a:pt x="314833" y="100555"/>
                  <a:pt x="314833" y="179853"/>
                </a:cubicBezTo>
                <a:cubicBezTo>
                  <a:pt x="314833" y="200099"/>
                  <a:pt x="310334" y="219783"/>
                  <a:pt x="301335" y="238343"/>
                </a:cubicBezTo>
                <a:lnTo>
                  <a:pt x="300773" y="238905"/>
                </a:lnTo>
                <a:cubicBezTo>
                  <a:pt x="296836" y="248466"/>
                  <a:pt x="286713" y="253527"/>
                  <a:pt x="277152" y="251840"/>
                </a:cubicBezTo>
                <a:cubicBezTo>
                  <a:pt x="265342" y="249591"/>
                  <a:pt x="257468" y="237780"/>
                  <a:pt x="259718" y="226532"/>
                </a:cubicBezTo>
                <a:lnTo>
                  <a:pt x="286151" y="99992"/>
                </a:lnTo>
                <a:lnTo>
                  <a:pt x="242283" y="90994"/>
                </a:lnTo>
                <a:lnTo>
                  <a:pt x="239471" y="104492"/>
                </a:lnTo>
                <a:cubicBezTo>
                  <a:pt x="224287" y="91556"/>
                  <a:pt x="204603" y="84245"/>
                  <a:pt x="183794" y="84245"/>
                </a:cubicBezTo>
                <a:cubicBezTo>
                  <a:pt x="157923" y="84245"/>
                  <a:pt x="132615" y="94931"/>
                  <a:pt x="113494" y="114052"/>
                </a:cubicBezTo>
                <a:cubicBezTo>
                  <a:pt x="75813" y="151733"/>
                  <a:pt x="73563" y="209660"/>
                  <a:pt x="107870" y="243967"/>
                </a:cubicBezTo>
                <a:cubicBezTo>
                  <a:pt x="123617" y="259714"/>
                  <a:pt x="144988" y="268150"/>
                  <a:pt x="168047" y="268150"/>
                </a:cubicBezTo>
                <a:cubicBezTo>
                  <a:pt x="185481" y="268150"/>
                  <a:pt x="202915" y="263088"/>
                  <a:pt x="218663" y="253527"/>
                </a:cubicBezTo>
                <a:cubicBezTo>
                  <a:pt x="226536" y="274899"/>
                  <a:pt x="245095" y="291208"/>
                  <a:pt x="268716" y="295708"/>
                </a:cubicBezTo>
                <a:cubicBezTo>
                  <a:pt x="299086" y="301332"/>
                  <a:pt x="329455" y="285584"/>
                  <a:pt x="341828" y="257464"/>
                </a:cubicBezTo>
                <a:cubicBezTo>
                  <a:pt x="353639" y="232719"/>
                  <a:pt x="359825" y="206848"/>
                  <a:pt x="359825" y="179853"/>
                </a:cubicBezTo>
                <a:cubicBezTo>
                  <a:pt x="359825" y="76372"/>
                  <a:pt x="272091" y="-6864"/>
                  <a:pt x="166922" y="447"/>
                </a:cubicBezTo>
                <a:close/>
                <a:moveTo>
                  <a:pt x="168047" y="223158"/>
                </a:moveTo>
                <a:cubicBezTo>
                  <a:pt x="156799" y="223158"/>
                  <a:pt x="147238" y="219221"/>
                  <a:pt x="139927" y="211910"/>
                </a:cubicBezTo>
                <a:cubicBezTo>
                  <a:pt x="123055" y="195038"/>
                  <a:pt x="125867" y="165231"/>
                  <a:pt x="145551" y="145547"/>
                </a:cubicBezTo>
                <a:cubicBezTo>
                  <a:pt x="156236" y="134861"/>
                  <a:pt x="170296" y="128675"/>
                  <a:pt x="183794" y="128675"/>
                </a:cubicBezTo>
                <a:cubicBezTo>
                  <a:pt x="195042" y="128675"/>
                  <a:pt x="204603" y="132612"/>
                  <a:pt x="211914" y="139923"/>
                </a:cubicBezTo>
                <a:cubicBezTo>
                  <a:pt x="219787" y="147796"/>
                  <a:pt x="223724" y="158482"/>
                  <a:pt x="223162" y="170855"/>
                </a:cubicBezTo>
                <a:cubicBezTo>
                  <a:pt x="222599" y="183790"/>
                  <a:pt x="216413" y="196725"/>
                  <a:pt x="206290" y="206286"/>
                </a:cubicBezTo>
                <a:cubicBezTo>
                  <a:pt x="196167" y="216971"/>
                  <a:pt x="182107" y="223158"/>
                  <a:pt x="168047" y="2231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63" name="Google Shape;763;p33"/>
          <p:cNvGrpSpPr/>
          <p:nvPr/>
        </p:nvGrpSpPr>
        <p:grpSpPr>
          <a:xfrm>
            <a:off x="11599315" y="5195537"/>
            <a:ext cx="432198" cy="663943"/>
            <a:chOff x="8909724" y="3542331"/>
            <a:chExt cx="338979" cy="452678"/>
          </a:xfrm>
        </p:grpSpPr>
        <p:sp>
          <p:nvSpPr>
            <p:cNvPr id="764" name="Google Shape;764;p33"/>
            <p:cNvSpPr/>
            <p:nvPr/>
          </p:nvSpPr>
          <p:spPr>
            <a:xfrm>
              <a:off x="9185144" y="3542331"/>
              <a:ext cx="63558" cy="70620"/>
            </a:xfrm>
            <a:custGeom>
              <a:avLst/>
              <a:gdLst/>
              <a:ahLst/>
              <a:cxnLst/>
              <a:rect l="l" t="t" r="r" b="b"/>
              <a:pathLst>
                <a:path w="63558" h="70620" extrusionOk="0">
                  <a:moveTo>
                    <a:pt x="0" y="0"/>
                  </a:moveTo>
                  <a:lnTo>
                    <a:pt x="0" y="70621"/>
                  </a:lnTo>
                  <a:lnTo>
                    <a:pt x="63559" y="7062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65" name="Google Shape;765;p33"/>
            <p:cNvGrpSpPr/>
            <p:nvPr/>
          </p:nvGrpSpPr>
          <p:grpSpPr>
            <a:xfrm>
              <a:off x="8909724" y="3542331"/>
              <a:ext cx="338979" cy="452678"/>
              <a:chOff x="8909724" y="3542331"/>
              <a:chExt cx="338979" cy="452678"/>
            </a:xfrm>
          </p:grpSpPr>
          <p:sp>
            <p:nvSpPr>
              <p:cNvPr id="766" name="Google Shape;766;p33"/>
              <p:cNvSpPr/>
              <p:nvPr/>
            </p:nvSpPr>
            <p:spPr>
              <a:xfrm>
                <a:off x="8909724" y="3542331"/>
                <a:ext cx="338979" cy="452678"/>
              </a:xfrm>
              <a:custGeom>
                <a:avLst/>
                <a:gdLst/>
                <a:ahLst/>
                <a:cxnLst/>
                <a:rect l="l" t="t" r="r" b="b"/>
                <a:pathLst>
                  <a:path w="338979" h="452678" extrusionOk="0">
                    <a:moveTo>
                      <a:pt x="247172" y="98869"/>
                    </a:moveTo>
                    <a:lnTo>
                      <a:pt x="247172" y="0"/>
                    </a:lnTo>
                    <a:lnTo>
                      <a:pt x="14124" y="0"/>
                    </a:lnTo>
                    <a:cubicBezTo>
                      <a:pt x="6356" y="0"/>
                      <a:pt x="0" y="6356"/>
                      <a:pt x="0" y="14830"/>
                    </a:cubicBezTo>
                    <a:lnTo>
                      <a:pt x="0" y="437848"/>
                    </a:lnTo>
                    <a:cubicBezTo>
                      <a:pt x="0" y="445616"/>
                      <a:pt x="6356" y="452678"/>
                      <a:pt x="14124" y="452678"/>
                    </a:cubicBezTo>
                    <a:lnTo>
                      <a:pt x="322736" y="452678"/>
                    </a:lnTo>
                    <a:cubicBezTo>
                      <a:pt x="330505" y="452678"/>
                      <a:pt x="338979" y="446322"/>
                      <a:pt x="338979" y="437848"/>
                    </a:cubicBezTo>
                    <a:lnTo>
                      <a:pt x="338979" y="98869"/>
                    </a:lnTo>
                    <a:lnTo>
                      <a:pt x="247172" y="98869"/>
                    </a:lnTo>
                    <a:close/>
                    <a:moveTo>
                      <a:pt x="98869" y="71327"/>
                    </a:moveTo>
                    <a:cubicBezTo>
                      <a:pt x="110874" y="71327"/>
                      <a:pt x="120055" y="80508"/>
                      <a:pt x="120055" y="92513"/>
                    </a:cubicBezTo>
                    <a:cubicBezTo>
                      <a:pt x="120055" y="104519"/>
                      <a:pt x="110874" y="113699"/>
                      <a:pt x="98869" y="113699"/>
                    </a:cubicBezTo>
                    <a:cubicBezTo>
                      <a:pt x="86863" y="113699"/>
                      <a:pt x="77683" y="104519"/>
                      <a:pt x="77683" y="92513"/>
                    </a:cubicBezTo>
                    <a:cubicBezTo>
                      <a:pt x="77683" y="80508"/>
                      <a:pt x="86863" y="71327"/>
                      <a:pt x="98869" y="71327"/>
                    </a:cubicBezTo>
                    <a:close/>
                    <a:moveTo>
                      <a:pt x="129236" y="387001"/>
                    </a:moveTo>
                    <a:lnTo>
                      <a:pt x="70621" y="387001"/>
                    </a:lnTo>
                    <a:lnTo>
                      <a:pt x="70621" y="305081"/>
                    </a:lnTo>
                    <a:lnTo>
                      <a:pt x="127823" y="305081"/>
                    </a:lnTo>
                    <a:lnTo>
                      <a:pt x="127823" y="319911"/>
                    </a:lnTo>
                    <a:lnTo>
                      <a:pt x="88982" y="319911"/>
                    </a:lnTo>
                    <a:lnTo>
                      <a:pt x="88982" y="336860"/>
                    </a:lnTo>
                    <a:lnTo>
                      <a:pt x="117230" y="336860"/>
                    </a:lnTo>
                    <a:lnTo>
                      <a:pt x="117230" y="351691"/>
                    </a:lnTo>
                    <a:lnTo>
                      <a:pt x="88982" y="351691"/>
                    </a:lnTo>
                    <a:lnTo>
                      <a:pt x="88982" y="372171"/>
                    </a:lnTo>
                    <a:lnTo>
                      <a:pt x="129236" y="372171"/>
                    </a:lnTo>
                    <a:lnTo>
                      <a:pt x="129236" y="387001"/>
                    </a:lnTo>
                    <a:close/>
                    <a:moveTo>
                      <a:pt x="192794" y="348866"/>
                    </a:moveTo>
                    <a:cubicBezTo>
                      <a:pt x="187851" y="353103"/>
                      <a:pt x="180083" y="355222"/>
                      <a:pt x="170196" y="355222"/>
                    </a:cubicBezTo>
                    <a:lnTo>
                      <a:pt x="156778" y="355222"/>
                    </a:lnTo>
                    <a:lnTo>
                      <a:pt x="156778" y="387707"/>
                    </a:lnTo>
                    <a:lnTo>
                      <a:pt x="138416" y="387707"/>
                    </a:lnTo>
                    <a:lnTo>
                      <a:pt x="138416" y="305081"/>
                    </a:lnTo>
                    <a:lnTo>
                      <a:pt x="170196" y="305081"/>
                    </a:lnTo>
                    <a:cubicBezTo>
                      <a:pt x="174433" y="305081"/>
                      <a:pt x="178670" y="305787"/>
                      <a:pt x="182201" y="306494"/>
                    </a:cubicBezTo>
                    <a:cubicBezTo>
                      <a:pt x="185732" y="307200"/>
                      <a:pt x="189263" y="308612"/>
                      <a:pt x="192088" y="310731"/>
                    </a:cubicBezTo>
                    <a:cubicBezTo>
                      <a:pt x="194913" y="312849"/>
                      <a:pt x="197032" y="315674"/>
                      <a:pt x="198444" y="318499"/>
                    </a:cubicBezTo>
                    <a:cubicBezTo>
                      <a:pt x="199856" y="322030"/>
                      <a:pt x="200563" y="325561"/>
                      <a:pt x="200563" y="330505"/>
                    </a:cubicBezTo>
                    <a:cubicBezTo>
                      <a:pt x="201269" y="338273"/>
                      <a:pt x="198444" y="344629"/>
                      <a:pt x="192794" y="348866"/>
                    </a:cubicBezTo>
                    <a:close/>
                    <a:moveTo>
                      <a:pt x="260590" y="382058"/>
                    </a:moveTo>
                    <a:cubicBezTo>
                      <a:pt x="254940" y="386295"/>
                      <a:pt x="247172" y="388413"/>
                      <a:pt x="237992" y="388413"/>
                    </a:cubicBezTo>
                    <a:cubicBezTo>
                      <a:pt x="231636" y="388413"/>
                      <a:pt x="225986" y="387001"/>
                      <a:pt x="219630" y="383470"/>
                    </a:cubicBezTo>
                    <a:cubicBezTo>
                      <a:pt x="216805" y="382058"/>
                      <a:pt x="213980" y="379939"/>
                      <a:pt x="211156" y="377114"/>
                    </a:cubicBezTo>
                    <a:cubicBezTo>
                      <a:pt x="209037" y="374289"/>
                      <a:pt x="206918" y="371464"/>
                      <a:pt x="204800" y="367227"/>
                    </a:cubicBezTo>
                    <a:lnTo>
                      <a:pt x="220336" y="360871"/>
                    </a:lnTo>
                    <a:cubicBezTo>
                      <a:pt x="221043" y="362990"/>
                      <a:pt x="222455" y="364402"/>
                      <a:pt x="223161" y="365815"/>
                    </a:cubicBezTo>
                    <a:cubicBezTo>
                      <a:pt x="224574" y="367227"/>
                      <a:pt x="225280" y="368640"/>
                      <a:pt x="226692" y="370052"/>
                    </a:cubicBezTo>
                    <a:cubicBezTo>
                      <a:pt x="228105" y="371464"/>
                      <a:pt x="229517" y="372171"/>
                      <a:pt x="231636" y="372877"/>
                    </a:cubicBezTo>
                    <a:cubicBezTo>
                      <a:pt x="233754" y="373583"/>
                      <a:pt x="235167" y="373583"/>
                      <a:pt x="237992" y="373583"/>
                    </a:cubicBezTo>
                    <a:cubicBezTo>
                      <a:pt x="239404" y="373583"/>
                      <a:pt x="241523" y="373583"/>
                      <a:pt x="242935" y="372877"/>
                    </a:cubicBezTo>
                    <a:cubicBezTo>
                      <a:pt x="244347" y="372877"/>
                      <a:pt x="245760" y="372171"/>
                      <a:pt x="247172" y="371464"/>
                    </a:cubicBezTo>
                    <a:cubicBezTo>
                      <a:pt x="248585" y="370758"/>
                      <a:pt x="249291" y="370052"/>
                      <a:pt x="249997" y="368640"/>
                    </a:cubicBezTo>
                    <a:cubicBezTo>
                      <a:pt x="250703" y="367227"/>
                      <a:pt x="250703" y="365815"/>
                      <a:pt x="250703" y="363696"/>
                    </a:cubicBezTo>
                    <a:cubicBezTo>
                      <a:pt x="250703" y="360871"/>
                      <a:pt x="249291" y="358753"/>
                      <a:pt x="246466" y="356634"/>
                    </a:cubicBezTo>
                    <a:cubicBezTo>
                      <a:pt x="242935" y="354516"/>
                      <a:pt x="239404" y="352397"/>
                      <a:pt x="235167" y="350985"/>
                    </a:cubicBezTo>
                    <a:cubicBezTo>
                      <a:pt x="225986" y="347453"/>
                      <a:pt x="219630" y="344629"/>
                      <a:pt x="215393" y="341098"/>
                    </a:cubicBezTo>
                    <a:cubicBezTo>
                      <a:pt x="210449" y="337567"/>
                      <a:pt x="208331" y="331917"/>
                      <a:pt x="208331" y="325561"/>
                    </a:cubicBezTo>
                    <a:cubicBezTo>
                      <a:pt x="208331" y="319205"/>
                      <a:pt x="211156" y="313556"/>
                      <a:pt x="216099" y="309318"/>
                    </a:cubicBezTo>
                    <a:cubicBezTo>
                      <a:pt x="221749" y="305081"/>
                      <a:pt x="228105" y="302963"/>
                      <a:pt x="236579" y="302963"/>
                    </a:cubicBezTo>
                    <a:cubicBezTo>
                      <a:pt x="243641" y="302963"/>
                      <a:pt x="249291" y="304375"/>
                      <a:pt x="254940" y="307906"/>
                    </a:cubicBezTo>
                    <a:cubicBezTo>
                      <a:pt x="257765" y="309318"/>
                      <a:pt x="259884" y="311437"/>
                      <a:pt x="262003" y="313556"/>
                    </a:cubicBezTo>
                    <a:cubicBezTo>
                      <a:pt x="264121" y="315674"/>
                      <a:pt x="266240" y="319205"/>
                      <a:pt x="267652" y="322736"/>
                    </a:cubicBezTo>
                    <a:lnTo>
                      <a:pt x="250703" y="327680"/>
                    </a:lnTo>
                    <a:cubicBezTo>
                      <a:pt x="249291" y="324149"/>
                      <a:pt x="247878" y="322030"/>
                      <a:pt x="245760" y="319911"/>
                    </a:cubicBezTo>
                    <a:cubicBezTo>
                      <a:pt x="242935" y="319205"/>
                      <a:pt x="240110" y="317793"/>
                      <a:pt x="235873" y="317793"/>
                    </a:cubicBezTo>
                    <a:cubicBezTo>
                      <a:pt x="234460" y="317793"/>
                      <a:pt x="233048" y="317793"/>
                      <a:pt x="232342" y="318499"/>
                    </a:cubicBezTo>
                    <a:cubicBezTo>
                      <a:pt x="230929" y="318499"/>
                      <a:pt x="230223" y="319205"/>
                      <a:pt x="228811" y="319911"/>
                    </a:cubicBezTo>
                    <a:cubicBezTo>
                      <a:pt x="228105" y="320618"/>
                      <a:pt x="226692" y="321324"/>
                      <a:pt x="225986" y="322030"/>
                    </a:cubicBezTo>
                    <a:cubicBezTo>
                      <a:pt x="225280" y="322736"/>
                      <a:pt x="225280" y="324149"/>
                      <a:pt x="225280" y="325561"/>
                    </a:cubicBezTo>
                    <a:cubicBezTo>
                      <a:pt x="225280" y="326974"/>
                      <a:pt x="225986" y="327680"/>
                      <a:pt x="226692" y="329092"/>
                    </a:cubicBezTo>
                    <a:cubicBezTo>
                      <a:pt x="227398" y="329798"/>
                      <a:pt x="228811" y="331211"/>
                      <a:pt x="230223" y="331917"/>
                    </a:cubicBezTo>
                    <a:cubicBezTo>
                      <a:pt x="233754" y="334036"/>
                      <a:pt x="237992" y="335448"/>
                      <a:pt x="242935" y="337567"/>
                    </a:cubicBezTo>
                    <a:cubicBezTo>
                      <a:pt x="249291" y="339685"/>
                      <a:pt x="254940" y="342510"/>
                      <a:pt x="260590" y="346747"/>
                    </a:cubicBezTo>
                    <a:cubicBezTo>
                      <a:pt x="266240" y="350985"/>
                      <a:pt x="269065" y="356634"/>
                      <a:pt x="269065" y="363696"/>
                    </a:cubicBezTo>
                    <a:cubicBezTo>
                      <a:pt x="268358" y="371464"/>
                      <a:pt x="265534" y="377820"/>
                      <a:pt x="260590" y="382058"/>
                    </a:cubicBezTo>
                    <a:close/>
                    <a:moveTo>
                      <a:pt x="63559" y="218924"/>
                    </a:moveTo>
                    <a:lnTo>
                      <a:pt x="120055" y="149010"/>
                    </a:lnTo>
                    <a:lnTo>
                      <a:pt x="148303" y="177258"/>
                    </a:lnTo>
                    <a:lnTo>
                      <a:pt x="197738" y="114405"/>
                    </a:lnTo>
                    <a:lnTo>
                      <a:pt x="275420" y="218924"/>
                    </a:lnTo>
                    <a:lnTo>
                      <a:pt x="63559" y="21892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7" name="Google Shape;767;p33"/>
              <p:cNvSpPr/>
              <p:nvPr/>
            </p:nvSpPr>
            <p:spPr>
              <a:xfrm>
                <a:off x="9067208" y="3862242"/>
                <a:ext cx="25423" cy="19773"/>
              </a:xfrm>
              <a:custGeom>
                <a:avLst/>
                <a:gdLst/>
                <a:ahLst/>
                <a:cxnLst/>
                <a:rect l="l" t="t" r="r" b="b"/>
                <a:pathLst>
                  <a:path w="25423" h="19773" extrusionOk="0">
                    <a:moveTo>
                      <a:pt x="22599" y="2119"/>
                    </a:moveTo>
                    <a:cubicBezTo>
                      <a:pt x="20480" y="706"/>
                      <a:pt x="16949" y="0"/>
                      <a:pt x="12006" y="0"/>
                    </a:cubicBezTo>
                    <a:lnTo>
                      <a:pt x="0" y="0"/>
                    </a:lnTo>
                    <a:lnTo>
                      <a:pt x="0" y="19774"/>
                    </a:lnTo>
                    <a:lnTo>
                      <a:pt x="12006" y="19774"/>
                    </a:lnTo>
                    <a:cubicBezTo>
                      <a:pt x="14124" y="19774"/>
                      <a:pt x="15537" y="19774"/>
                      <a:pt x="16949" y="19068"/>
                    </a:cubicBezTo>
                    <a:cubicBezTo>
                      <a:pt x="18361" y="19068"/>
                      <a:pt x="19774" y="18361"/>
                      <a:pt x="21186" y="17655"/>
                    </a:cubicBezTo>
                    <a:cubicBezTo>
                      <a:pt x="22599" y="16949"/>
                      <a:pt x="23305" y="16243"/>
                      <a:pt x="24011" y="14830"/>
                    </a:cubicBezTo>
                    <a:cubicBezTo>
                      <a:pt x="24717" y="13418"/>
                      <a:pt x="25423" y="12006"/>
                      <a:pt x="25423" y="9887"/>
                    </a:cubicBezTo>
                    <a:cubicBezTo>
                      <a:pt x="25423" y="7768"/>
                      <a:pt x="25423" y="6356"/>
                      <a:pt x="24717" y="4943"/>
                    </a:cubicBezTo>
                    <a:cubicBezTo>
                      <a:pt x="24011" y="4237"/>
                      <a:pt x="23305" y="2825"/>
                      <a:pt x="22599" y="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768" name="Google Shape;768;p33"/>
          <p:cNvGrpSpPr/>
          <p:nvPr/>
        </p:nvGrpSpPr>
        <p:grpSpPr>
          <a:xfrm>
            <a:off x="12331650" y="5195537"/>
            <a:ext cx="460825" cy="605841"/>
            <a:chOff x="9484104" y="3542331"/>
            <a:chExt cx="361431" cy="413064"/>
          </a:xfrm>
        </p:grpSpPr>
        <p:sp>
          <p:nvSpPr>
            <p:cNvPr id="769" name="Google Shape;769;p33"/>
            <p:cNvSpPr/>
            <p:nvPr/>
          </p:nvSpPr>
          <p:spPr>
            <a:xfrm>
              <a:off x="9580916" y="3542331"/>
              <a:ext cx="167807" cy="258165"/>
            </a:xfrm>
            <a:custGeom>
              <a:avLst/>
              <a:gdLst/>
              <a:ahLst/>
              <a:cxnLst/>
              <a:rect l="l" t="t" r="r" b="b"/>
              <a:pathLst>
                <a:path w="167807" h="258165" extrusionOk="0">
                  <a:moveTo>
                    <a:pt x="167808" y="103266"/>
                  </a:moveTo>
                  <a:lnTo>
                    <a:pt x="83904" y="0"/>
                  </a:lnTo>
                  <a:lnTo>
                    <a:pt x="0" y="103266"/>
                  </a:lnTo>
                  <a:lnTo>
                    <a:pt x="58087" y="103266"/>
                  </a:lnTo>
                  <a:lnTo>
                    <a:pt x="58087" y="258166"/>
                  </a:lnTo>
                  <a:lnTo>
                    <a:pt x="109720" y="258166"/>
                  </a:lnTo>
                  <a:lnTo>
                    <a:pt x="109720" y="1032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0" name="Google Shape;770;p33"/>
            <p:cNvSpPr/>
            <p:nvPr/>
          </p:nvSpPr>
          <p:spPr>
            <a:xfrm>
              <a:off x="9484104" y="3684322"/>
              <a:ext cx="361431" cy="271073"/>
            </a:xfrm>
            <a:custGeom>
              <a:avLst/>
              <a:gdLst/>
              <a:ahLst/>
              <a:cxnLst/>
              <a:rect l="l" t="t" r="r" b="b"/>
              <a:pathLst>
                <a:path w="361431" h="271073" extrusionOk="0">
                  <a:moveTo>
                    <a:pt x="312380" y="271074"/>
                  </a:moveTo>
                  <a:lnTo>
                    <a:pt x="51633" y="271074"/>
                  </a:lnTo>
                  <a:cubicBezTo>
                    <a:pt x="23235" y="271074"/>
                    <a:pt x="0" y="247194"/>
                    <a:pt x="0" y="217505"/>
                  </a:cubicBezTo>
                  <a:lnTo>
                    <a:pt x="0" y="50342"/>
                  </a:lnTo>
                  <a:cubicBezTo>
                    <a:pt x="0" y="22589"/>
                    <a:pt x="21944" y="0"/>
                    <a:pt x="49051" y="0"/>
                  </a:cubicBezTo>
                  <a:lnTo>
                    <a:pt x="116175" y="0"/>
                  </a:lnTo>
                  <a:lnTo>
                    <a:pt x="116175" y="51633"/>
                  </a:lnTo>
                  <a:lnTo>
                    <a:pt x="51633" y="51633"/>
                  </a:lnTo>
                  <a:lnTo>
                    <a:pt x="51633" y="217505"/>
                  </a:lnTo>
                  <a:cubicBezTo>
                    <a:pt x="51633" y="218795"/>
                    <a:pt x="52279" y="219441"/>
                    <a:pt x="52279" y="219441"/>
                  </a:cubicBezTo>
                  <a:lnTo>
                    <a:pt x="309799" y="219441"/>
                  </a:lnTo>
                  <a:lnTo>
                    <a:pt x="309799" y="52924"/>
                  </a:lnTo>
                  <a:cubicBezTo>
                    <a:pt x="309799" y="52279"/>
                    <a:pt x="309799" y="51633"/>
                    <a:pt x="309153" y="51633"/>
                  </a:cubicBezTo>
                  <a:lnTo>
                    <a:pt x="245257" y="51633"/>
                  </a:lnTo>
                  <a:lnTo>
                    <a:pt x="245257" y="0"/>
                  </a:lnTo>
                  <a:lnTo>
                    <a:pt x="309799" y="0"/>
                  </a:lnTo>
                  <a:cubicBezTo>
                    <a:pt x="338197" y="0"/>
                    <a:pt x="361432" y="23880"/>
                    <a:pt x="361432" y="52924"/>
                  </a:cubicBezTo>
                  <a:lnTo>
                    <a:pt x="361432" y="220732"/>
                  </a:lnTo>
                  <a:cubicBezTo>
                    <a:pt x="361432" y="248484"/>
                    <a:pt x="339488" y="271074"/>
                    <a:pt x="312380" y="2710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71" name="Google Shape;771;p33"/>
          <p:cNvGrpSpPr/>
          <p:nvPr/>
        </p:nvGrpSpPr>
        <p:grpSpPr>
          <a:xfrm>
            <a:off x="13052003" y="5376189"/>
            <a:ext cx="546150" cy="372741"/>
            <a:chOff x="10049087" y="3665500"/>
            <a:chExt cx="428353" cy="254136"/>
          </a:xfrm>
        </p:grpSpPr>
        <p:sp>
          <p:nvSpPr>
            <p:cNvPr id="772" name="Google Shape;772;p33"/>
            <p:cNvSpPr/>
            <p:nvPr/>
          </p:nvSpPr>
          <p:spPr>
            <a:xfrm>
              <a:off x="10049087" y="3665500"/>
              <a:ext cx="428353" cy="254136"/>
            </a:xfrm>
            <a:custGeom>
              <a:avLst/>
              <a:gdLst/>
              <a:ahLst/>
              <a:cxnLst/>
              <a:rect l="l" t="t" r="r" b="b"/>
              <a:pathLst>
                <a:path w="428353" h="254136" extrusionOk="0">
                  <a:moveTo>
                    <a:pt x="426849" y="123055"/>
                  </a:moveTo>
                  <a:cubicBezTo>
                    <a:pt x="408792" y="102323"/>
                    <a:pt x="311819" y="0"/>
                    <a:pt x="214177" y="0"/>
                  </a:cubicBezTo>
                  <a:cubicBezTo>
                    <a:pt x="116535" y="0"/>
                    <a:pt x="19562" y="102323"/>
                    <a:pt x="1505" y="123055"/>
                  </a:cubicBezTo>
                  <a:cubicBezTo>
                    <a:pt x="-502" y="125731"/>
                    <a:pt x="-502" y="129074"/>
                    <a:pt x="1505" y="131750"/>
                  </a:cubicBezTo>
                  <a:cubicBezTo>
                    <a:pt x="19562" y="152482"/>
                    <a:pt x="116535" y="254136"/>
                    <a:pt x="214177" y="254136"/>
                  </a:cubicBezTo>
                  <a:cubicBezTo>
                    <a:pt x="311819" y="254136"/>
                    <a:pt x="408792" y="152482"/>
                    <a:pt x="426849" y="131750"/>
                  </a:cubicBezTo>
                  <a:cubicBezTo>
                    <a:pt x="428855" y="129074"/>
                    <a:pt x="428855" y="125062"/>
                    <a:pt x="426849" y="123055"/>
                  </a:cubicBezTo>
                  <a:close/>
                  <a:moveTo>
                    <a:pt x="214177" y="207322"/>
                  </a:moveTo>
                  <a:cubicBezTo>
                    <a:pt x="170037" y="207322"/>
                    <a:pt x="133923" y="171208"/>
                    <a:pt x="133923" y="127068"/>
                  </a:cubicBezTo>
                  <a:cubicBezTo>
                    <a:pt x="133923" y="82929"/>
                    <a:pt x="170037" y="46815"/>
                    <a:pt x="214177" y="46815"/>
                  </a:cubicBezTo>
                  <a:cubicBezTo>
                    <a:pt x="258316" y="46815"/>
                    <a:pt x="294430" y="82929"/>
                    <a:pt x="294430" y="127068"/>
                  </a:cubicBezTo>
                  <a:cubicBezTo>
                    <a:pt x="294430" y="171208"/>
                    <a:pt x="258316" y="207322"/>
                    <a:pt x="214177" y="2073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3" name="Google Shape;773;p33"/>
            <p:cNvSpPr/>
            <p:nvPr/>
          </p:nvSpPr>
          <p:spPr>
            <a:xfrm>
              <a:off x="10216449" y="3745753"/>
              <a:ext cx="93629" cy="93629"/>
            </a:xfrm>
            <a:custGeom>
              <a:avLst/>
              <a:gdLst/>
              <a:ahLst/>
              <a:cxnLst/>
              <a:rect l="l" t="t" r="r" b="b"/>
              <a:pathLst>
                <a:path w="93629" h="93629" extrusionOk="0">
                  <a:moveTo>
                    <a:pt x="93629" y="46815"/>
                  </a:moveTo>
                  <a:cubicBezTo>
                    <a:pt x="93629" y="72670"/>
                    <a:pt x="72670" y="93629"/>
                    <a:pt x="46815" y="93629"/>
                  </a:cubicBezTo>
                  <a:cubicBezTo>
                    <a:pt x="20960" y="93629"/>
                    <a:pt x="0" y="72670"/>
                    <a:pt x="0" y="46815"/>
                  </a:cubicBezTo>
                  <a:cubicBezTo>
                    <a:pt x="0" y="20960"/>
                    <a:pt x="20960" y="0"/>
                    <a:pt x="46815" y="0"/>
                  </a:cubicBezTo>
                  <a:cubicBezTo>
                    <a:pt x="72670" y="0"/>
                    <a:pt x="93629" y="20960"/>
                    <a:pt x="93629" y="468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74" name="Google Shape;774;p33"/>
          <p:cNvSpPr/>
          <p:nvPr/>
        </p:nvSpPr>
        <p:spPr>
          <a:xfrm>
            <a:off x="13942497" y="5270311"/>
            <a:ext cx="267645" cy="578169"/>
          </a:xfrm>
          <a:custGeom>
            <a:avLst/>
            <a:gdLst/>
            <a:ahLst/>
            <a:cxnLst/>
            <a:rect l="l" t="t" r="r" b="b"/>
            <a:pathLst>
              <a:path w="209918" h="393982" extrusionOk="0">
                <a:moveTo>
                  <a:pt x="136047" y="393982"/>
                </a:moveTo>
                <a:lnTo>
                  <a:pt x="136047" y="214228"/>
                </a:lnTo>
                <a:lnTo>
                  <a:pt x="197607" y="214228"/>
                </a:lnTo>
                <a:lnTo>
                  <a:pt x="206841" y="144050"/>
                </a:lnTo>
                <a:lnTo>
                  <a:pt x="136047" y="144050"/>
                </a:lnTo>
                <a:lnTo>
                  <a:pt x="136047" y="99111"/>
                </a:lnTo>
                <a:cubicBezTo>
                  <a:pt x="136047" y="78796"/>
                  <a:pt x="141587" y="65253"/>
                  <a:pt x="171752" y="65253"/>
                </a:cubicBezTo>
                <a:lnTo>
                  <a:pt x="209919" y="65253"/>
                </a:lnTo>
                <a:lnTo>
                  <a:pt x="209919" y="2462"/>
                </a:lnTo>
                <a:cubicBezTo>
                  <a:pt x="202531" y="1847"/>
                  <a:pt x="180370" y="0"/>
                  <a:pt x="153899" y="0"/>
                </a:cubicBezTo>
                <a:cubicBezTo>
                  <a:pt x="99111" y="0"/>
                  <a:pt x="61560" y="32627"/>
                  <a:pt x="61560" y="92340"/>
                </a:cubicBezTo>
                <a:lnTo>
                  <a:pt x="61560" y="144050"/>
                </a:lnTo>
                <a:lnTo>
                  <a:pt x="0" y="144050"/>
                </a:lnTo>
                <a:lnTo>
                  <a:pt x="0" y="214228"/>
                </a:lnTo>
                <a:lnTo>
                  <a:pt x="61560" y="214228"/>
                </a:lnTo>
                <a:lnTo>
                  <a:pt x="61560" y="393982"/>
                </a:lnTo>
                <a:lnTo>
                  <a:pt x="136047" y="39398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75" name="Google Shape;775;p33"/>
          <p:cNvGrpSpPr/>
          <p:nvPr/>
        </p:nvGrpSpPr>
        <p:grpSpPr>
          <a:xfrm>
            <a:off x="1669114" y="6370229"/>
            <a:ext cx="502326" cy="433389"/>
            <a:chOff x="1121331" y="4343239"/>
            <a:chExt cx="393981" cy="295486"/>
          </a:xfrm>
        </p:grpSpPr>
        <p:sp>
          <p:nvSpPr>
            <p:cNvPr id="776" name="Google Shape;776;p33"/>
            <p:cNvSpPr/>
            <p:nvPr/>
          </p:nvSpPr>
          <p:spPr>
            <a:xfrm>
              <a:off x="1121331" y="4343239"/>
              <a:ext cx="203146" cy="295486"/>
            </a:xfrm>
            <a:custGeom>
              <a:avLst/>
              <a:gdLst/>
              <a:ahLst/>
              <a:cxnLst/>
              <a:rect l="l" t="t" r="r" b="b"/>
              <a:pathLst>
                <a:path w="203146" h="295486" extrusionOk="0">
                  <a:moveTo>
                    <a:pt x="0" y="0"/>
                  </a:moveTo>
                  <a:lnTo>
                    <a:pt x="0" y="295487"/>
                  </a:lnTo>
                  <a:lnTo>
                    <a:pt x="203147" y="1477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77" name="Google Shape;777;p33"/>
            <p:cNvSpPr/>
            <p:nvPr/>
          </p:nvSpPr>
          <p:spPr>
            <a:xfrm>
              <a:off x="1306010" y="4343239"/>
              <a:ext cx="209302" cy="295486"/>
            </a:xfrm>
            <a:custGeom>
              <a:avLst/>
              <a:gdLst/>
              <a:ahLst/>
              <a:cxnLst/>
              <a:rect l="l" t="t" r="r" b="b"/>
              <a:pathLst>
                <a:path w="209302" h="295486" extrusionOk="0">
                  <a:moveTo>
                    <a:pt x="0" y="0"/>
                  </a:moveTo>
                  <a:lnTo>
                    <a:pt x="0" y="295487"/>
                  </a:lnTo>
                  <a:lnTo>
                    <a:pt x="209303" y="1477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78" name="Google Shape;778;p33"/>
          <p:cNvGrpSpPr/>
          <p:nvPr/>
        </p:nvGrpSpPr>
        <p:grpSpPr>
          <a:xfrm>
            <a:off x="2424986" y="6410748"/>
            <a:ext cx="565126" cy="424594"/>
            <a:chOff x="1714172" y="4370865"/>
            <a:chExt cx="443236" cy="289489"/>
          </a:xfrm>
        </p:grpSpPr>
        <p:sp>
          <p:nvSpPr>
            <p:cNvPr id="779" name="Google Shape;779;p33"/>
            <p:cNvSpPr/>
            <p:nvPr/>
          </p:nvSpPr>
          <p:spPr>
            <a:xfrm>
              <a:off x="1714172" y="4370865"/>
              <a:ext cx="204304" cy="289489"/>
            </a:xfrm>
            <a:custGeom>
              <a:avLst/>
              <a:gdLst/>
              <a:ahLst/>
              <a:cxnLst/>
              <a:rect l="l" t="t" r="r" b="b"/>
              <a:pathLst>
                <a:path w="204304" h="289489" extrusionOk="0">
                  <a:moveTo>
                    <a:pt x="0" y="0"/>
                  </a:moveTo>
                  <a:lnTo>
                    <a:pt x="0" y="289489"/>
                  </a:lnTo>
                  <a:lnTo>
                    <a:pt x="204305" y="1447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0" name="Google Shape;780;p33"/>
            <p:cNvSpPr/>
            <p:nvPr/>
          </p:nvSpPr>
          <p:spPr>
            <a:xfrm>
              <a:off x="1894237" y="4370865"/>
              <a:ext cx="204304" cy="289489"/>
            </a:xfrm>
            <a:custGeom>
              <a:avLst/>
              <a:gdLst/>
              <a:ahLst/>
              <a:cxnLst/>
              <a:rect l="l" t="t" r="r" b="b"/>
              <a:pathLst>
                <a:path w="204304" h="289489" extrusionOk="0">
                  <a:moveTo>
                    <a:pt x="0" y="0"/>
                  </a:moveTo>
                  <a:lnTo>
                    <a:pt x="0" y="289489"/>
                  </a:lnTo>
                  <a:lnTo>
                    <a:pt x="204305" y="1447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1" name="Google Shape;781;p33"/>
            <p:cNvSpPr/>
            <p:nvPr/>
          </p:nvSpPr>
          <p:spPr>
            <a:xfrm>
              <a:off x="2074302" y="4370865"/>
              <a:ext cx="83106" cy="277023"/>
            </a:xfrm>
            <a:custGeom>
              <a:avLst/>
              <a:gdLst/>
              <a:ahLst/>
              <a:cxnLst/>
              <a:rect l="l" t="t" r="r" b="b"/>
              <a:pathLst>
                <a:path w="83106" h="277023" extrusionOk="0">
                  <a:moveTo>
                    <a:pt x="0" y="0"/>
                  </a:moveTo>
                  <a:lnTo>
                    <a:pt x="83107" y="0"/>
                  </a:lnTo>
                  <a:lnTo>
                    <a:pt x="83107" y="277023"/>
                  </a:lnTo>
                  <a:lnTo>
                    <a:pt x="0" y="2770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782" name="Google Shape;782;p33"/>
          <p:cNvSpPr/>
          <p:nvPr/>
        </p:nvSpPr>
        <p:spPr>
          <a:xfrm>
            <a:off x="3183066" y="6347789"/>
            <a:ext cx="526658" cy="606173"/>
          </a:xfrm>
          <a:custGeom>
            <a:avLst/>
            <a:gdLst/>
            <a:ahLst/>
            <a:cxnLst/>
            <a:rect l="l" t="t" r="r" b="b"/>
            <a:pathLst>
              <a:path w="413065" h="413065" extrusionOk="0">
                <a:moveTo>
                  <a:pt x="0" y="0"/>
                </a:moveTo>
                <a:lnTo>
                  <a:pt x="154899" y="238803"/>
                </a:lnTo>
                <a:lnTo>
                  <a:pt x="154899" y="361432"/>
                </a:lnTo>
                <a:lnTo>
                  <a:pt x="258166" y="413065"/>
                </a:lnTo>
                <a:lnTo>
                  <a:pt x="258166" y="238803"/>
                </a:lnTo>
                <a:lnTo>
                  <a:pt x="413065"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783" name="Google Shape;783;p33"/>
          <p:cNvGrpSpPr/>
          <p:nvPr/>
        </p:nvGrpSpPr>
        <p:grpSpPr>
          <a:xfrm>
            <a:off x="3969952" y="6333485"/>
            <a:ext cx="403659" cy="620102"/>
            <a:chOff x="2925910" y="4318187"/>
            <a:chExt cx="316595" cy="422787"/>
          </a:xfrm>
        </p:grpSpPr>
        <p:sp>
          <p:nvSpPr>
            <p:cNvPr id="784" name="Google Shape;784;p33"/>
            <p:cNvSpPr/>
            <p:nvPr/>
          </p:nvSpPr>
          <p:spPr>
            <a:xfrm>
              <a:off x="3183144" y="4318187"/>
              <a:ext cx="59361" cy="65957"/>
            </a:xfrm>
            <a:custGeom>
              <a:avLst/>
              <a:gdLst/>
              <a:ahLst/>
              <a:cxnLst/>
              <a:rect l="l" t="t" r="r" b="b"/>
              <a:pathLst>
                <a:path w="59361" h="65957" extrusionOk="0">
                  <a:moveTo>
                    <a:pt x="0" y="0"/>
                  </a:moveTo>
                  <a:lnTo>
                    <a:pt x="0" y="65958"/>
                  </a:lnTo>
                  <a:lnTo>
                    <a:pt x="59362" y="6595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5" name="Google Shape;785;p33"/>
            <p:cNvSpPr/>
            <p:nvPr/>
          </p:nvSpPr>
          <p:spPr>
            <a:xfrm>
              <a:off x="2925910" y="4318187"/>
              <a:ext cx="316595" cy="422787"/>
            </a:xfrm>
            <a:custGeom>
              <a:avLst/>
              <a:gdLst/>
              <a:ahLst/>
              <a:cxnLst/>
              <a:rect l="l" t="t" r="r" b="b"/>
              <a:pathLst>
                <a:path w="316595" h="422787" extrusionOk="0">
                  <a:moveTo>
                    <a:pt x="230851" y="92341"/>
                  </a:moveTo>
                  <a:lnTo>
                    <a:pt x="230851" y="0"/>
                  </a:lnTo>
                  <a:lnTo>
                    <a:pt x="13191" y="0"/>
                  </a:lnTo>
                  <a:cubicBezTo>
                    <a:pt x="5936" y="0"/>
                    <a:pt x="0" y="5936"/>
                    <a:pt x="0" y="13851"/>
                  </a:cubicBezTo>
                  <a:lnTo>
                    <a:pt x="0" y="408937"/>
                  </a:lnTo>
                  <a:cubicBezTo>
                    <a:pt x="0" y="416192"/>
                    <a:pt x="5936" y="422788"/>
                    <a:pt x="13191" y="422788"/>
                  </a:cubicBezTo>
                  <a:lnTo>
                    <a:pt x="301425" y="422788"/>
                  </a:lnTo>
                  <a:cubicBezTo>
                    <a:pt x="308680" y="422788"/>
                    <a:pt x="316595" y="416851"/>
                    <a:pt x="316595" y="408937"/>
                  </a:cubicBezTo>
                  <a:lnTo>
                    <a:pt x="316595" y="92341"/>
                  </a:lnTo>
                  <a:lnTo>
                    <a:pt x="230851" y="92341"/>
                  </a:lnTo>
                  <a:close/>
                  <a:moveTo>
                    <a:pt x="105532" y="85745"/>
                  </a:moveTo>
                  <a:lnTo>
                    <a:pt x="211064" y="151702"/>
                  </a:lnTo>
                  <a:lnTo>
                    <a:pt x="105532" y="217660"/>
                  </a:lnTo>
                  <a:lnTo>
                    <a:pt x="105532" y="85745"/>
                  </a:lnTo>
                  <a:close/>
                  <a:moveTo>
                    <a:pt x="125979" y="298128"/>
                  </a:moveTo>
                  <a:lnTo>
                    <a:pt x="90362" y="298128"/>
                  </a:lnTo>
                  <a:lnTo>
                    <a:pt x="90362" y="314617"/>
                  </a:lnTo>
                  <a:lnTo>
                    <a:pt x="116745" y="314617"/>
                  </a:lnTo>
                  <a:lnTo>
                    <a:pt x="116745" y="329128"/>
                  </a:lnTo>
                  <a:lnTo>
                    <a:pt x="89702" y="329128"/>
                  </a:lnTo>
                  <a:lnTo>
                    <a:pt x="89702" y="362766"/>
                  </a:lnTo>
                  <a:lnTo>
                    <a:pt x="72553" y="362766"/>
                  </a:lnTo>
                  <a:lnTo>
                    <a:pt x="72553" y="283617"/>
                  </a:lnTo>
                  <a:lnTo>
                    <a:pt x="125979" y="283617"/>
                  </a:lnTo>
                  <a:lnTo>
                    <a:pt x="125979" y="298128"/>
                  </a:lnTo>
                  <a:close/>
                  <a:moveTo>
                    <a:pt x="186659" y="362766"/>
                  </a:moveTo>
                  <a:lnTo>
                    <a:pt x="134553" y="362766"/>
                  </a:lnTo>
                  <a:lnTo>
                    <a:pt x="134553" y="283617"/>
                  </a:lnTo>
                  <a:lnTo>
                    <a:pt x="151702" y="283617"/>
                  </a:lnTo>
                  <a:lnTo>
                    <a:pt x="151702" y="348256"/>
                  </a:lnTo>
                  <a:lnTo>
                    <a:pt x="186659" y="348256"/>
                  </a:lnTo>
                  <a:lnTo>
                    <a:pt x="186659" y="362766"/>
                  </a:lnTo>
                  <a:close/>
                  <a:moveTo>
                    <a:pt x="222276" y="362766"/>
                  </a:moveTo>
                  <a:lnTo>
                    <a:pt x="203149" y="362766"/>
                  </a:lnTo>
                  <a:lnTo>
                    <a:pt x="181383" y="283617"/>
                  </a:lnTo>
                  <a:lnTo>
                    <a:pt x="199191" y="283617"/>
                  </a:lnTo>
                  <a:lnTo>
                    <a:pt x="212383" y="337043"/>
                  </a:lnTo>
                  <a:lnTo>
                    <a:pt x="226234" y="283617"/>
                  </a:lnTo>
                  <a:lnTo>
                    <a:pt x="244042" y="283617"/>
                  </a:lnTo>
                  <a:lnTo>
                    <a:pt x="222276" y="3627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86" name="Google Shape;786;p33"/>
          <p:cNvGrpSpPr/>
          <p:nvPr/>
        </p:nvGrpSpPr>
        <p:grpSpPr>
          <a:xfrm>
            <a:off x="4735456" y="6389177"/>
            <a:ext cx="458425" cy="412436"/>
            <a:chOff x="3526305" y="4356158"/>
            <a:chExt cx="359549" cy="281200"/>
          </a:xfrm>
        </p:grpSpPr>
        <p:sp>
          <p:nvSpPr>
            <p:cNvPr id="787" name="Google Shape;787;p33"/>
            <p:cNvSpPr/>
            <p:nvPr/>
          </p:nvSpPr>
          <p:spPr>
            <a:xfrm>
              <a:off x="3543177" y="4468638"/>
              <a:ext cx="342677" cy="168720"/>
            </a:xfrm>
            <a:custGeom>
              <a:avLst/>
              <a:gdLst/>
              <a:ahLst/>
              <a:cxnLst/>
              <a:rect l="l" t="t" r="r" b="b"/>
              <a:pathLst>
                <a:path w="342677" h="168720" extrusionOk="0">
                  <a:moveTo>
                    <a:pt x="331816" y="0"/>
                  </a:moveTo>
                  <a:lnTo>
                    <a:pt x="74799" y="0"/>
                  </a:lnTo>
                  <a:cubicBezTo>
                    <a:pt x="70300" y="0"/>
                    <a:pt x="65801" y="3937"/>
                    <a:pt x="64114" y="8436"/>
                  </a:cubicBezTo>
                  <a:lnTo>
                    <a:pt x="0" y="168720"/>
                  </a:lnTo>
                  <a:lnTo>
                    <a:pt x="272764" y="168720"/>
                  </a:lnTo>
                  <a:cubicBezTo>
                    <a:pt x="277263" y="168720"/>
                    <a:pt x="281200" y="165908"/>
                    <a:pt x="282887" y="161971"/>
                  </a:cubicBezTo>
                  <a:lnTo>
                    <a:pt x="341939" y="17997"/>
                  </a:lnTo>
                  <a:cubicBezTo>
                    <a:pt x="344751" y="10686"/>
                    <a:pt x="339127" y="0"/>
                    <a:pt x="33181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88" name="Google Shape;788;p33"/>
            <p:cNvSpPr/>
            <p:nvPr/>
          </p:nvSpPr>
          <p:spPr>
            <a:xfrm>
              <a:off x="3526305" y="4356158"/>
              <a:ext cx="320568" cy="258704"/>
            </a:xfrm>
            <a:custGeom>
              <a:avLst/>
              <a:gdLst/>
              <a:ahLst/>
              <a:cxnLst/>
              <a:rect l="l" t="t" r="r" b="b"/>
              <a:pathLst>
                <a:path w="320568" h="258704" extrusionOk="0">
                  <a:moveTo>
                    <a:pt x="74799" y="89984"/>
                  </a:moveTo>
                  <a:lnTo>
                    <a:pt x="320568" y="89984"/>
                  </a:lnTo>
                  <a:lnTo>
                    <a:pt x="320568" y="50616"/>
                  </a:lnTo>
                  <a:cubicBezTo>
                    <a:pt x="320568" y="44430"/>
                    <a:pt x="315506" y="37118"/>
                    <a:pt x="309320" y="37118"/>
                  </a:cubicBezTo>
                  <a:lnTo>
                    <a:pt x="187279" y="37118"/>
                  </a:lnTo>
                  <a:cubicBezTo>
                    <a:pt x="184467" y="37118"/>
                    <a:pt x="181655" y="35994"/>
                    <a:pt x="179406" y="33744"/>
                  </a:cubicBezTo>
                  <a:lnTo>
                    <a:pt x="160284" y="3374"/>
                  </a:lnTo>
                  <a:cubicBezTo>
                    <a:pt x="158034" y="1125"/>
                    <a:pt x="155222" y="0"/>
                    <a:pt x="152410" y="0"/>
                  </a:cubicBezTo>
                  <a:lnTo>
                    <a:pt x="11248" y="0"/>
                  </a:lnTo>
                  <a:cubicBezTo>
                    <a:pt x="5062" y="0"/>
                    <a:pt x="0" y="5062"/>
                    <a:pt x="0" y="11248"/>
                  </a:cubicBezTo>
                  <a:lnTo>
                    <a:pt x="0" y="258704"/>
                  </a:lnTo>
                  <a:lnTo>
                    <a:pt x="64114" y="98420"/>
                  </a:lnTo>
                  <a:cubicBezTo>
                    <a:pt x="65801" y="93921"/>
                    <a:pt x="70300" y="89984"/>
                    <a:pt x="74799" y="89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89" name="Google Shape;789;p33"/>
          <p:cNvGrpSpPr/>
          <p:nvPr/>
        </p:nvGrpSpPr>
        <p:grpSpPr>
          <a:xfrm>
            <a:off x="5400682" y="6392918"/>
            <a:ext cx="565128" cy="415452"/>
            <a:chOff x="4048051" y="4358709"/>
            <a:chExt cx="443238" cy="283256"/>
          </a:xfrm>
        </p:grpSpPr>
        <p:sp>
          <p:nvSpPr>
            <p:cNvPr id="790" name="Google Shape;790;p33"/>
            <p:cNvSpPr/>
            <p:nvPr/>
          </p:nvSpPr>
          <p:spPr>
            <a:xfrm>
              <a:off x="4077138" y="4358709"/>
              <a:ext cx="385755" cy="214000"/>
            </a:xfrm>
            <a:custGeom>
              <a:avLst/>
              <a:gdLst/>
              <a:ahLst/>
              <a:cxnLst/>
              <a:rect l="l" t="t" r="r" b="b"/>
              <a:pathLst>
                <a:path w="385755" h="214000" extrusionOk="0">
                  <a:moveTo>
                    <a:pt x="220234" y="42939"/>
                  </a:moveTo>
                  <a:lnTo>
                    <a:pt x="220234" y="27702"/>
                  </a:lnTo>
                  <a:cubicBezTo>
                    <a:pt x="220234" y="12466"/>
                    <a:pt x="207768" y="0"/>
                    <a:pt x="192532" y="0"/>
                  </a:cubicBezTo>
                  <a:cubicBezTo>
                    <a:pt x="177295" y="0"/>
                    <a:pt x="164829" y="12466"/>
                    <a:pt x="164829" y="27702"/>
                  </a:cubicBezTo>
                  <a:lnTo>
                    <a:pt x="164829" y="42939"/>
                  </a:lnTo>
                  <a:cubicBezTo>
                    <a:pt x="77567" y="55405"/>
                    <a:pt x="9003" y="126046"/>
                    <a:pt x="0" y="214001"/>
                  </a:cubicBezTo>
                  <a:lnTo>
                    <a:pt x="385756" y="214001"/>
                  </a:lnTo>
                  <a:cubicBezTo>
                    <a:pt x="376060" y="126046"/>
                    <a:pt x="307496" y="55405"/>
                    <a:pt x="220234" y="42939"/>
                  </a:cubicBezTo>
                  <a:close/>
                  <a:moveTo>
                    <a:pt x="215386" y="76874"/>
                  </a:moveTo>
                  <a:cubicBezTo>
                    <a:pt x="227852" y="74796"/>
                    <a:pt x="323425" y="99729"/>
                    <a:pt x="344895" y="186298"/>
                  </a:cubicBezTo>
                  <a:lnTo>
                    <a:pt x="296415" y="186991"/>
                  </a:lnTo>
                  <a:cubicBezTo>
                    <a:pt x="280487" y="123968"/>
                    <a:pt x="215386" y="76874"/>
                    <a:pt x="215386" y="76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1" name="Google Shape;791;p33"/>
            <p:cNvSpPr/>
            <p:nvPr/>
          </p:nvSpPr>
          <p:spPr>
            <a:xfrm>
              <a:off x="4048051" y="4600412"/>
              <a:ext cx="443238" cy="41553"/>
            </a:xfrm>
            <a:custGeom>
              <a:avLst/>
              <a:gdLst/>
              <a:ahLst/>
              <a:cxnLst/>
              <a:rect l="l" t="t" r="r" b="b"/>
              <a:pathLst>
                <a:path w="443238" h="41553" extrusionOk="0">
                  <a:moveTo>
                    <a:pt x="0" y="0"/>
                  </a:moveTo>
                  <a:lnTo>
                    <a:pt x="13851" y="41554"/>
                  </a:lnTo>
                  <a:lnTo>
                    <a:pt x="429387" y="41554"/>
                  </a:lnTo>
                  <a:lnTo>
                    <a:pt x="443238"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2" name="Google Shape;792;p33"/>
            <p:cNvSpPr/>
            <p:nvPr/>
          </p:nvSpPr>
          <p:spPr>
            <a:xfrm>
              <a:off x="4077138" y="4600412"/>
              <a:ext cx="385063" cy="6925"/>
            </a:xfrm>
            <a:custGeom>
              <a:avLst/>
              <a:gdLst/>
              <a:ahLst/>
              <a:cxnLst/>
              <a:rect l="l" t="t" r="r" b="b"/>
              <a:pathLst>
                <a:path w="385063" h="6925" extrusionOk="0">
                  <a:moveTo>
                    <a:pt x="0" y="0"/>
                  </a:moveTo>
                  <a:lnTo>
                    <a:pt x="385063"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3" name="Google Shape;793;p33"/>
            <p:cNvSpPr/>
            <p:nvPr/>
          </p:nvSpPr>
          <p:spPr>
            <a:xfrm>
              <a:off x="4048051" y="4600412"/>
              <a:ext cx="29087" cy="6925"/>
            </a:xfrm>
            <a:custGeom>
              <a:avLst/>
              <a:gdLst/>
              <a:ahLst/>
              <a:cxnLst/>
              <a:rect l="l" t="t" r="r" b="b"/>
              <a:pathLst>
                <a:path w="29087" h="6925" extrusionOk="0">
                  <a:moveTo>
                    <a:pt x="0" y="0"/>
                  </a:moveTo>
                  <a:lnTo>
                    <a:pt x="29087" y="0"/>
                  </a:lnTo>
                </a:path>
              </a:pathLst>
            </a:custGeom>
            <a:solidFill>
              <a:srgbClr val="BC955C"/>
            </a:solidFill>
            <a:ln w="9525"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4" name="Google Shape;794;p33"/>
            <p:cNvSpPr/>
            <p:nvPr/>
          </p:nvSpPr>
          <p:spPr>
            <a:xfrm>
              <a:off x="4462201" y="4600412"/>
              <a:ext cx="29087" cy="6925"/>
            </a:xfrm>
            <a:custGeom>
              <a:avLst/>
              <a:gdLst/>
              <a:ahLst/>
              <a:cxnLst/>
              <a:rect l="l" t="t" r="r" b="b"/>
              <a:pathLst>
                <a:path w="29087" h="6925" extrusionOk="0">
                  <a:moveTo>
                    <a:pt x="0" y="0"/>
                  </a:moveTo>
                  <a:lnTo>
                    <a:pt x="29087" y="0"/>
                  </a:ln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95" name="Google Shape;795;p33"/>
          <p:cNvGrpSpPr/>
          <p:nvPr/>
        </p:nvGrpSpPr>
        <p:grpSpPr>
          <a:xfrm>
            <a:off x="6251737" y="6326043"/>
            <a:ext cx="423846" cy="651112"/>
            <a:chOff x="4715545" y="4313113"/>
            <a:chExt cx="332428" cy="443930"/>
          </a:xfrm>
        </p:grpSpPr>
        <p:sp>
          <p:nvSpPr>
            <p:cNvPr id="796" name="Google Shape;796;p33"/>
            <p:cNvSpPr/>
            <p:nvPr/>
          </p:nvSpPr>
          <p:spPr>
            <a:xfrm>
              <a:off x="4985643" y="4313113"/>
              <a:ext cx="62330" cy="69255"/>
            </a:xfrm>
            <a:custGeom>
              <a:avLst/>
              <a:gdLst/>
              <a:ahLst/>
              <a:cxnLst/>
              <a:rect l="l" t="t" r="r" b="b"/>
              <a:pathLst>
                <a:path w="62330" h="69255" extrusionOk="0">
                  <a:moveTo>
                    <a:pt x="0" y="0"/>
                  </a:moveTo>
                  <a:lnTo>
                    <a:pt x="0" y="69256"/>
                  </a:lnTo>
                  <a:lnTo>
                    <a:pt x="62330" y="692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97" name="Google Shape;797;p33"/>
            <p:cNvSpPr/>
            <p:nvPr/>
          </p:nvSpPr>
          <p:spPr>
            <a:xfrm>
              <a:off x="4715545" y="4313113"/>
              <a:ext cx="332428" cy="443930"/>
            </a:xfrm>
            <a:custGeom>
              <a:avLst/>
              <a:gdLst/>
              <a:ahLst/>
              <a:cxnLst/>
              <a:rect l="l" t="t" r="r" b="b"/>
              <a:pathLst>
                <a:path w="332428" h="443930" extrusionOk="0">
                  <a:moveTo>
                    <a:pt x="242396" y="96958"/>
                  </a:moveTo>
                  <a:lnTo>
                    <a:pt x="242396" y="0"/>
                  </a:lnTo>
                  <a:lnTo>
                    <a:pt x="13851" y="0"/>
                  </a:lnTo>
                  <a:cubicBezTo>
                    <a:pt x="6233" y="0"/>
                    <a:pt x="0" y="6233"/>
                    <a:pt x="0" y="14544"/>
                  </a:cubicBezTo>
                  <a:lnTo>
                    <a:pt x="0" y="429387"/>
                  </a:lnTo>
                  <a:cubicBezTo>
                    <a:pt x="0" y="437005"/>
                    <a:pt x="6233" y="443931"/>
                    <a:pt x="13851" y="443931"/>
                  </a:cubicBezTo>
                  <a:lnTo>
                    <a:pt x="316500" y="443931"/>
                  </a:lnTo>
                  <a:cubicBezTo>
                    <a:pt x="324118" y="443931"/>
                    <a:pt x="332429" y="437698"/>
                    <a:pt x="332429" y="429387"/>
                  </a:cubicBezTo>
                  <a:lnTo>
                    <a:pt x="332429" y="96958"/>
                  </a:lnTo>
                  <a:lnTo>
                    <a:pt x="242396" y="96958"/>
                  </a:lnTo>
                  <a:close/>
                  <a:moveTo>
                    <a:pt x="96958" y="69949"/>
                  </a:moveTo>
                  <a:cubicBezTo>
                    <a:pt x="108732" y="69949"/>
                    <a:pt x="117735" y="78952"/>
                    <a:pt x="117735" y="90725"/>
                  </a:cubicBezTo>
                  <a:cubicBezTo>
                    <a:pt x="117735" y="102499"/>
                    <a:pt x="108732" y="111502"/>
                    <a:pt x="96958" y="111502"/>
                  </a:cubicBezTo>
                  <a:cubicBezTo>
                    <a:pt x="85185" y="111502"/>
                    <a:pt x="76182" y="102499"/>
                    <a:pt x="76182" y="90725"/>
                  </a:cubicBezTo>
                  <a:cubicBezTo>
                    <a:pt x="76182" y="78952"/>
                    <a:pt x="85185" y="69949"/>
                    <a:pt x="96958" y="69949"/>
                  </a:cubicBezTo>
                  <a:close/>
                  <a:moveTo>
                    <a:pt x="148900" y="379523"/>
                  </a:moveTo>
                  <a:lnTo>
                    <a:pt x="132279" y="379523"/>
                  </a:lnTo>
                  <a:lnTo>
                    <a:pt x="132279" y="373290"/>
                  </a:lnTo>
                  <a:cubicBezTo>
                    <a:pt x="128816" y="376060"/>
                    <a:pt x="125353" y="378137"/>
                    <a:pt x="121890" y="378830"/>
                  </a:cubicBezTo>
                  <a:cubicBezTo>
                    <a:pt x="118428" y="380215"/>
                    <a:pt x="114272" y="380215"/>
                    <a:pt x="109424" y="380215"/>
                  </a:cubicBezTo>
                  <a:cubicBezTo>
                    <a:pt x="102499" y="380215"/>
                    <a:pt x="96266" y="378830"/>
                    <a:pt x="91418" y="376752"/>
                  </a:cubicBezTo>
                  <a:cubicBezTo>
                    <a:pt x="86570" y="374675"/>
                    <a:pt x="82415" y="371904"/>
                    <a:pt x="78952" y="367749"/>
                  </a:cubicBezTo>
                  <a:cubicBezTo>
                    <a:pt x="75489" y="364286"/>
                    <a:pt x="73411" y="360131"/>
                    <a:pt x="72026" y="355283"/>
                  </a:cubicBezTo>
                  <a:cubicBezTo>
                    <a:pt x="69949" y="351128"/>
                    <a:pt x="69256" y="346280"/>
                    <a:pt x="69256" y="340739"/>
                  </a:cubicBezTo>
                  <a:cubicBezTo>
                    <a:pt x="69256" y="335199"/>
                    <a:pt x="69949" y="329658"/>
                    <a:pt x="71334" y="324118"/>
                  </a:cubicBezTo>
                  <a:cubicBezTo>
                    <a:pt x="72719" y="319270"/>
                    <a:pt x="75489" y="314422"/>
                    <a:pt x="78259" y="310267"/>
                  </a:cubicBezTo>
                  <a:cubicBezTo>
                    <a:pt x="81722" y="306111"/>
                    <a:pt x="85877" y="303341"/>
                    <a:pt x="91418" y="300571"/>
                  </a:cubicBezTo>
                  <a:cubicBezTo>
                    <a:pt x="96958" y="299186"/>
                    <a:pt x="103884" y="297801"/>
                    <a:pt x="111502" y="297801"/>
                  </a:cubicBezTo>
                  <a:cubicBezTo>
                    <a:pt x="119120" y="297801"/>
                    <a:pt x="126046" y="299186"/>
                    <a:pt x="132279" y="302648"/>
                  </a:cubicBezTo>
                  <a:cubicBezTo>
                    <a:pt x="135742" y="304034"/>
                    <a:pt x="138512" y="306804"/>
                    <a:pt x="140590" y="308881"/>
                  </a:cubicBezTo>
                  <a:cubicBezTo>
                    <a:pt x="142667" y="311652"/>
                    <a:pt x="144745" y="315115"/>
                    <a:pt x="146823" y="319270"/>
                  </a:cubicBezTo>
                  <a:lnTo>
                    <a:pt x="127431" y="323425"/>
                  </a:lnTo>
                  <a:cubicBezTo>
                    <a:pt x="125353" y="319962"/>
                    <a:pt x="123276" y="317192"/>
                    <a:pt x="120505" y="315115"/>
                  </a:cubicBezTo>
                  <a:cubicBezTo>
                    <a:pt x="117735" y="313037"/>
                    <a:pt x="114272" y="312344"/>
                    <a:pt x="108732" y="312344"/>
                  </a:cubicBezTo>
                  <a:cubicBezTo>
                    <a:pt x="104576" y="312344"/>
                    <a:pt x="101114" y="313037"/>
                    <a:pt x="99036" y="315115"/>
                  </a:cubicBezTo>
                  <a:cubicBezTo>
                    <a:pt x="96266" y="317192"/>
                    <a:pt x="94881" y="319270"/>
                    <a:pt x="93496" y="322040"/>
                  </a:cubicBezTo>
                  <a:cubicBezTo>
                    <a:pt x="92110" y="324810"/>
                    <a:pt x="91418" y="327581"/>
                    <a:pt x="90725" y="331043"/>
                  </a:cubicBezTo>
                  <a:cubicBezTo>
                    <a:pt x="90033" y="334506"/>
                    <a:pt x="90033" y="337276"/>
                    <a:pt x="90033" y="339354"/>
                  </a:cubicBezTo>
                  <a:cubicBezTo>
                    <a:pt x="90033" y="342124"/>
                    <a:pt x="90033" y="344895"/>
                    <a:pt x="90725" y="347665"/>
                  </a:cubicBezTo>
                  <a:cubicBezTo>
                    <a:pt x="91418" y="350435"/>
                    <a:pt x="92110" y="353205"/>
                    <a:pt x="93496" y="355976"/>
                  </a:cubicBezTo>
                  <a:cubicBezTo>
                    <a:pt x="94881" y="358746"/>
                    <a:pt x="96958" y="360823"/>
                    <a:pt x="99036" y="362901"/>
                  </a:cubicBezTo>
                  <a:cubicBezTo>
                    <a:pt x="101806" y="364979"/>
                    <a:pt x="104576" y="365671"/>
                    <a:pt x="108732" y="365671"/>
                  </a:cubicBezTo>
                  <a:cubicBezTo>
                    <a:pt x="114272" y="365671"/>
                    <a:pt x="118428" y="364286"/>
                    <a:pt x="121890" y="361516"/>
                  </a:cubicBezTo>
                  <a:cubicBezTo>
                    <a:pt x="124661" y="358746"/>
                    <a:pt x="126738" y="355976"/>
                    <a:pt x="126738" y="352513"/>
                  </a:cubicBezTo>
                  <a:lnTo>
                    <a:pt x="108732" y="352513"/>
                  </a:lnTo>
                  <a:lnTo>
                    <a:pt x="108732" y="337969"/>
                  </a:lnTo>
                  <a:lnTo>
                    <a:pt x="147515" y="337969"/>
                  </a:lnTo>
                  <a:lnTo>
                    <a:pt x="147515" y="379523"/>
                  </a:lnTo>
                  <a:close/>
                  <a:moveTo>
                    <a:pt x="184221" y="379523"/>
                  </a:moveTo>
                  <a:lnTo>
                    <a:pt x="163444" y="379523"/>
                  </a:lnTo>
                  <a:lnTo>
                    <a:pt x="163444" y="299186"/>
                  </a:lnTo>
                  <a:lnTo>
                    <a:pt x="184221" y="299186"/>
                  </a:lnTo>
                  <a:lnTo>
                    <a:pt x="184221" y="379523"/>
                  </a:lnTo>
                  <a:close/>
                  <a:moveTo>
                    <a:pt x="263173" y="313729"/>
                  </a:moveTo>
                  <a:lnTo>
                    <a:pt x="220234" y="313729"/>
                  </a:lnTo>
                  <a:lnTo>
                    <a:pt x="220234" y="330351"/>
                  </a:lnTo>
                  <a:lnTo>
                    <a:pt x="252092" y="330351"/>
                  </a:lnTo>
                  <a:lnTo>
                    <a:pt x="252092" y="344895"/>
                  </a:lnTo>
                  <a:lnTo>
                    <a:pt x="220234" y="344895"/>
                  </a:lnTo>
                  <a:lnTo>
                    <a:pt x="220234" y="379523"/>
                  </a:lnTo>
                  <a:lnTo>
                    <a:pt x="199457" y="379523"/>
                  </a:lnTo>
                  <a:lnTo>
                    <a:pt x="199457" y="299186"/>
                  </a:lnTo>
                  <a:lnTo>
                    <a:pt x="263173" y="299186"/>
                  </a:lnTo>
                  <a:lnTo>
                    <a:pt x="263173" y="313729"/>
                  </a:lnTo>
                  <a:close/>
                  <a:moveTo>
                    <a:pt x="62330" y="214693"/>
                  </a:moveTo>
                  <a:lnTo>
                    <a:pt x="117735" y="146130"/>
                  </a:lnTo>
                  <a:lnTo>
                    <a:pt x="145437" y="173832"/>
                  </a:lnTo>
                  <a:lnTo>
                    <a:pt x="193917" y="112195"/>
                  </a:lnTo>
                  <a:lnTo>
                    <a:pt x="270098" y="214693"/>
                  </a:lnTo>
                  <a:lnTo>
                    <a:pt x="62330" y="21469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798" name="Google Shape;798;p33"/>
          <p:cNvGrpSpPr/>
          <p:nvPr/>
        </p:nvGrpSpPr>
        <p:grpSpPr>
          <a:xfrm>
            <a:off x="6977209" y="6333485"/>
            <a:ext cx="470930" cy="577850"/>
            <a:chOff x="5284543" y="4318187"/>
            <a:chExt cx="369357" cy="393980"/>
          </a:xfrm>
        </p:grpSpPr>
        <p:sp>
          <p:nvSpPr>
            <p:cNvPr id="799" name="Google Shape;799;p33"/>
            <p:cNvSpPr/>
            <p:nvPr/>
          </p:nvSpPr>
          <p:spPr>
            <a:xfrm>
              <a:off x="5309167" y="4509021"/>
              <a:ext cx="129275" cy="203146"/>
            </a:xfrm>
            <a:custGeom>
              <a:avLst/>
              <a:gdLst/>
              <a:ahLst/>
              <a:cxnLst/>
              <a:rect l="l" t="t" r="r" b="b"/>
              <a:pathLst>
                <a:path w="129275" h="203146" extrusionOk="0">
                  <a:moveTo>
                    <a:pt x="0" y="0"/>
                  </a:moveTo>
                  <a:lnTo>
                    <a:pt x="129275" y="0"/>
                  </a:lnTo>
                  <a:lnTo>
                    <a:pt x="129275" y="203146"/>
                  </a:lnTo>
                  <a:lnTo>
                    <a:pt x="0" y="2031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0" name="Google Shape;800;p33"/>
            <p:cNvSpPr/>
            <p:nvPr/>
          </p:nvSpPr>
          <p:spPr>
            <a:xfrm>
              <a:off x="5506158" y="4509021"/>
              <a:ext cx="123119" cy="203146"/>
            </a:xfrm>
            <a:custGeom>
              <a:avLst/>
              <a:gdLst/>
              <a:ahLst/>
              <a:cxnLst/>
              <a:rect l="l" t="t" r="r" b="b"/>
              <a:pathLst>
                <a:path w="123119" h="203146" extrusionOk="0">
                  <a:moveTo>
                    <a:pt x="0" y="0"/>
                  </a:moveTo>
                  <a:lnTo>
                    <a:pt x="123119" y="0"/>
                  </a:lnTo>
                  <a:lnTo>
                    <a:pt x="123119" y="203146"/>
                  </a:lnTo>
                  <a:lnTo>
                    <a:pt x="0" y="2031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1" name="Google Shape;801;p33"/>
            <p:cNvSpPr/>
            <p:nvPr/>
          </p:nvSpPr>
          <p:spPr>
            <a:xfrm>
              <a:off x="5284543" y="4318187"/>
              <a:ext cx="369357" cy="153898"/>
            </a:xfrm>
            <a:custGeom>
              <a:avLst/>
              <a:gdLst/>
              <a:ahLst/>
              <a:cxnLst/>
              <a:rect l="l" t="t" r="r" b="b"/>
              <a:pathLst>
                <a:path w="369357" h="153898" extrusionOk="0">
                  <a:moveTo>
                    <a:pt x="335499" y="73871"/>
                  </a:moveTo>
                  <a:cubicBezTo>
                    <a:pt x="337346" y="68331"/>
                    <a:pt x="338577" y="62175"/>
                    <a:pt x="338577" y="55404"/>
                  </a:cubicBezTo>
                  <a:cubicBezTo>
                    <a:pt x="338577" y="24624"/>
                    <a:pt x="313954" y="0"/>
                    <a:pt x="283174" y="0"/>
                  </a:cubicBezTo>
                  <a:cubicBezTo>
                    <a:pt x="269631" y="0"/>
                    <a:pt x="256088" y="4925"/>
                    <a:pt x="246238" y="13543"/>
                  </a:cubicBezTo>
                  <a:lnTo>
                    <a:pt x="184679" y="67715"/>
                  </a:lnTo>
                  <a:lnTo>
                    <a:pt x="128044" y="17852"/>
                  </a:lnTo>
                  <a:lnTo>
                    <a:pt x="123119" y="13543"/>
                  </a:lnTo>
                  <a:cubicBezTo>
                    <a:pt x="113270" y="4925"/>
                    <a:pt x="99726" y="0"/>
                    <a:pt x="86183" y="0"/>
                  </a:cubicBezTo>
                  <a:cubicBezTo>
                    <a:pt x="55404" y="0"/>
                    <a:pt x="30780" y="24624"/>
                    <a:pt x="30780" y="55404"/>
                  </a:cubicBezTo>
                  <a:cubicBezTo>
                    <a:pt x="30780" y="62175"/>
                    <a:pt x="32011" y="68331"/>
                    <a:pt x="33858" y="73871"/>
                  </a:cubicBezTo>
                  <a:lnTo>
                    <a:pt x="0" y="73871"/>
                  </a:lnTo>
                  <a:lnTo>
                    <a:pt x="0" y="153899"/>
                  </a:lnTo>
                  <a:lnTo>
                    <a:pt x="153899" y="153899"/>
                  </a:lnTo>
                  <a:lnTo>
                    <a:pt x="153899" y="110807"/>
                  </a:lnTo>
                  <a:lnTo>
                    <a:pt x="221614" y="110807"/>
                  </a:lnTo>
                  <a:lnTo>
                    <a:pt x="221614" y="153899"/>
                  </a:lnTo>
                  <a:lnTo>
                    <a:pt x="369357" y="153899"/>
                  </a:lnTo>
                  <a:lnTo>
                    <a:pt x="369357" y="73871"/>
                  </a:lnTo>
                  <a:lnTo>
                    <a:pt x="335499" y="73871"/>
                  </a:lnTo>
                  <a:close/>
                  <a:moveTo>
                    <a:pt x="270862" y="41860"/>
                  </a:moveTo>
                  <a:lnTo>
                    <a:pt x="272093" y="40629"/>
                  </a:lnTo>
                  <a:cubicBezTo>
                    <a:pt x="275171" y="38167"/>
                    <a:pt x="278865" y="36936"/>
                    <a:pt x="283174" y="36936"/>
                  </a:cubicBezTo>
                  <a:cubicBezTo>
                    <a:pt x="293639" y="36936"/>
                    <a:pt x="301642" y="44938"/>
                    <a:pt x="301642" y="55404"/>
                  </a:cubicBezTo>
                  <a:cubicBezTo>
                    <a:pt x="301642" y="65869"/>
                    <a:pt x="293639" y="73871"/>
                    <a:pt x="283174" y="73871"/>
                  </a:cubicBezTo>
                  <a:lnTo>
                    <a:pt x="233926" y="73871"/>
                  </a:lnTo>
                  <a:lnTo>
                    <a:pt x="270862" y="41860"/>
                  </a:lnTo>
                  <a:close/>
                  <a:moveTo>
                    <a:pt x="67715" y="55404"/>
                  </a:moveTo>
                  <a:cubicBezTo>
                    <a:pt x="67715" y="44938"/>
                    <a:pt x="75718" y="36936"/>
                    <a:pt x="86183" y="36936"/>
                  </a:cubicBezTo>
                  <a:cubicBezTo>
                    <a:pt x="90493" y="36936"/>
                    <a:pt x="94186" y="38167"/>
                    <a:pt x="97264" y="40014"/>
                  </a:cubicBezTo>
                  <a:lnTo>
                    <a:pt x="135431" y="73871"/>
                  </a:lnTo>
                  <a:lnTo>
                    <a:pt x="86183" y="73871"/>
                  </a:lnTo>
                  <a:cubicBezTo>
                    <a:pt x="75718" y="73871"/>
                    <a:pt x="67715" y="65869"/>
                    <a:pt x="67715" y="55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02" name="Google Shape;802;p33"/>
          <p:cNvGrpSpPr/>
          <p:nvPr/>
        </p:nvGrpSpPr>
        <p:grpSpPr>
          <a:xfrm>
            <a:off x="7734979" y="6348835"/>
            <a:ext cx="500755" cy="576948"/>
            <a:chOff x="5878872" y="4328653"/>
            <a:chExt cx="392749" cy="393365"/>
          </a:xfrm>
        </p:grpSpPr>
        <p:sp>
          <p:nvSpPr>
            <p:cNvPr id="803" name="Google Shape;803;p33"/>
            <p:cNvSpPr/>
            <p:nvPr/>
          </p:nvSpPr>
          <p:spPr>
            <a:xfrm>
              <a:off x="6087559" y="4537340"/>
              <a:ext cx="86798" cy="72640"/>
            </a:xfrm>
            <a:custGeom>
              <a:avLst/>
              <a:gdLst/>
              <a:ahLst/>
              <a:cxnLst/>
              <a:rect l="l" t="t" r="r" b="b"/>
              <a:pathLst>
                <a:path w="86798" h="72640" extrusionOk="0">
                  <a:moveTo>
                    <a:pt x="86799" y="0"/>
                  </a:moveTo>
                  <a:lnTo>
                    <a:pt x="0" y="0"/>
                  </a:lnTo>
                  <a:lnTo>
                    <a:pt x="0" y="59097"/>
                  </a:lnTo>
                  <a:cubicBezTo>
                    <a:pt x="26471" y="60328"/>
                    <a:pt x="51710" y="64638"/>
                    <a:pt x="75103" y="72640"/>
                  </a:cubicBezTo>
                  <a:cubicBezTo>
                    <a:pt x="81874" y="50479"/>
                    <a:pt x="85568" y="25239"/>
                    <a:pt x="8679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4" name="Google Shape;804;p33"/>
            <p:cNvSpPr/>
            <p:nvPr/>
          </p:nvSpPr>
          <p:spPr>
            <a:xfrm>
              <a:off x="5976136" y="4537340"/>
              <a:ext cx="86798" cy="73255"/>
            </a:xfrm>
            <a:custGeom>
              <a:avLst/>
              <a:gdLst/>
              <a:ahLst/>
              <a:cxnLst/>
              <a:rect l="l" t="t" r="r" b="b"/>
              <a:pathLst>
                <a:path w="86798" h="73255" extrusionOk="0">
                  <a:moveTo>
                    <a:pt x="11696" y="73256"/>
                  </a:moveTo>
                  <a:cubicBezTo>
                    <a:pt x="35089" y="65253"/>
                    <a:pt x="60944" y="60944"/>
                    <a:pt x="86799" y="59713"/>
                  </a:cubicBezTo>
                  <a:lnTo>
                    <a:pt x="86799" y="0"/>
                  </a:lnTo>
                  <a:lnTo>
                    <a:pt x="0" y="0"/>
                  </a:lnTo>
                  <a:cubicBezTo>
                    <a:pt x="1231" y="25239"/>
                    <a:pt x="4925" y="50479"/>
                    <a:pt x="11696" y="732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5" name="Google Shape;805;p33"/>
            <p:cNvSpPr/>
            <p:nvPr/>
          </p:nvSpPr>
          <p:spPr>
            <a:xfrm>
              <a:off x="6186054" y="4537340"/>
              <a:ext cx="85567" cy="108344"/>
            </a:xfrm>
            <a:custGeom>
              <a:avLst/>
              <a:gdLst/>
              <a:ahLst/>
              <a:cxnLst/>
              <a:rect l="l" t="t" r="r" b="b"/>
              <a:pathLst>
                <a:path w="85567" h="108344" extrusionOk="0">
                  <a:moveTo>
                    <a:pt x="0" y="81874"/>
                  </a:moveTo>
                  <a:cubicBezTo>
                    <a:pt x="16005" y="89261"/>
                    <a:pt x="31395" y="97880"/>
                    <a:pt x="44938" y="108345"/>
                  </a:cubicBezTo>
                  <a:cubicBezTo>
                    <a:pt x="68331" y="78181"/>
                    <a:pt x="83105" y="40629"/>
                    <a:pt x="85568" y="0"/>
                  </a:cubicBezTo>
                  <a:lnTo>
                    <a:pt x="12927" y="0"/>
                  </a:lnTo>
                  <a:cubicBezTo>
                    <a:pt x="11696" y="28933"/>
                    <a:pt x="7387" y="56635"/>
                    <a:pt x="0" y="81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6" name="Google Shape;806;p33"/>
            <p:cNvSpPr/>
            <p:nvPr/>
          </p:nvSpPr>
          <p:spPr>
            <a:xfrm>
              <a:off x="5878872" y="4537340"/>
              <a:ext cx="85567" cy="108344"/>
            </a:xfrm>
            <a:custGeom>
              <a:avLst/>
              <a:gdLst/>
              <a:ahLst/>
              <a:cxnLst/>
              <a:rect l="l" t="t" r="r" b="b"/>
              <a:pathLst>
                <a:path w="85567" h="108344" extrusionOk="0">
                  <a:moveTo>
                    <a:pt x="72640" y="0"/>
                  </a:moveTo>
                  <a:lnTo>
                    <a:pt x="0" y="0"/>
                  </a:lnTo>
                  <a:cubicBezTo>
                    <a:pt x="2462" y="40629"/>
                    <a:pt x="17237" y="78181"/>
                    <a:pt x="40629" y="108345"/>
                  </a:cubicBezTo>
                  <a:cubicBezTo>
                    <a:pt x="54172" y="97880"/>
                    <a:pt x="68947" y="89261"/>
                    <a:pt x="85568" y="81874"/>
                  </a:cubicBezTo>
                  <a:cubicBezTo>
                    <a:pt x="78181" y="56635"/>
                    <a:pt x="73871" y="28933"/>
                    <a:pt x="7264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7" name="Google Shape;807;p33"/>
            <p:cNvSpPr/>
            <p:nvPr/>
          </p:nvSpPr>
          <p:spPr>
            <a:xfrm>
              <a:off x="5878872" y="4404371"/>
              <a:ext cx="85567" cy="108344"/>
            </a:xfrm>
            <a:custGeom>
              <a:avLst/>
              <a:gdLst/>
              <a:ahLst/>
              <a:cxnLst/>
              <a:rect l="l" t="t" r="r" b="b"/>
              <a:pathLst>
                <a:path w="85567" h="108344" extrusionOk="0">
                  <a:moveTo>
                    <a:pt x="85568" y="26471"/>
                  </a:moveTo>
                  <a:cubicBezTo>
                    <a:pt x="69562" y="19083"/>
                    <a:pt x="54172" y="10465"/>
                    <a:pt x="40629" y="0"/>
                  </a:cubicBezTo>
                  <a:cubicBezTo>
                    <a:pt x="17237" y="30164"/>
                    <a:pt x="2462" y="67715"/>
                    <a:pt x="0" y="108345"/>
                  </a:cubicBezTo>
                  <a:lnTo>
                    <a:pt x="72640" y="108345"/>
                  </a:lnTo>
                  <a:cubicBezTo>
                    <a:pt x="73871" y="79412"/>
                    <a:pt x="78181" y="51710"/>
                    <a:pt x="85568" y="264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8" name="Google Shape;808;p33"/>
            <p:cNvSpPr/>
            <p:nvPr/>
          </p:nvSpPr>
          <p:spPr>
            <a:xfrm>
              <a:off x="6186054" y="4404371"/>
              <a:ext cx="85567" cy="108344"/>
            </a:xfrm>
            <a:custGeom>
              <a:avLst/>
              <a:gdLst/>
              <a:ahLst/>
              <a:cxnLst/>
              <a:rect l="l" t="t" r="r" b="b"/>
              <a:pathLst>
                <a:path w="85567" h="108344" extrusionOk="0">
                  <a:moveTo>
                    <a:pt x="12927" y="108345"/>
                  </a:moveTo>
                  <a:lnTo>
                    <a:pt x="85568" y="108345"/>
                  </a:lnTo>
                  <a:cubicBezTo>
                    <a:pt x="83105" y="67715"/>
                    <a:pt x="68331" y="30164"/>
                    <a:pt x="44938" y="0"/>
                  </a:cubicBezTo>
                  <a:cubicBezTo>
                    <a:pt x="31395" y="10465"/>
                    <a:pt x="16621" y="19083"/>
                    <a:pt x="0" y="26471"/>
                  </a:cubicBezTo>
                  <a:cubicBezTo>
                    <a:pt x="7387" y="51710"/>
                    <a:pt x="11696" y="79412"/>
                    <a:pt x="12927" y="108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09" name="Google Shape;809;p33"/>
            <p:cNvSpPr/>
            <p:nvPr/>
          </p:nvSpPr>
          <p:spPr>
            <a:xfrm>
              <a:off x="5936122" y="4338503"/>
              <a:ext cx="75718" cy="68946"/>
            </a:xfrm>
            <a:custGeom>
              <a:avLst/>
              <a:gdLst/>
              <a:ahLst/>
              <a:cxnLst/>
              <a:rect l="l" t="t" r="r" b="b"/>
              <a:pathLst>
                <a:path w="75718" h="68946" extrusionOk="0">
                  <a:moveTo>
                    <a:pt x="75718" y="0"/>
                  </a:moveTo>
                  <a:cubicBezTo>
                    <a:pt x="46785" y="9850"/>
                    <a:pt x="20930" y="25855"/>
                    <a:pt x="0" y="47401"/>
                  </a:cubicBezTo>
                  <a:cubicBezTo>
                    <a:pt x="11081" y="55404"/>
                    <a:pt x="23393" y="62791"/>
                    <a:pt x="36320" y="68947"/>
                  </a:cubicBezTo>
                  <a:cubicBezTo>
                    <a:pt x="46170" y="42476"/>
                    <a:pt x="59713" y="19083"/>
                    <a:pt x="7571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0" name="Google Shape;810;p33"/>
            <p:cNvSpPr/>
            <p:nvPr/>
          </p:nvSpPr>
          <p:spPr>
            <a:xfrm>
              <a:off x="6138653" y="4642607"/>
              <a:ext cx="76333" cy="68946"/>
            </a:xfrm>
            <a:custGeom>
              <a:avLst/>
              <a:gdLst/>
              <a:ahLst/>
              <a:cxnLst/>
              <a:rect l="l" t="t" r="r" b="b"/>
              <a:pathLst>
                <a:path w="76333" h="68946" extrusionOk="0">
                  <a:moveTo>
                    <a:pt x="0" y="68947"/>
                  </a:moveTo>
                  <a:cubicBezTo>
                    <a:pt x="28933" y="59097"/>
                    <a:pt x="54788" y="42476"/>
                    <a:pt x="76334" y="21546"/>
                  </a:cubicBezTo>
                  <a:cubicBezTo>
                    <a:pt x="65253" y="13543"/>
                    <a:pt x="52941" y="6156"/>
                    <a:pt x="40014" y="0"/>
                  </a:cubicBezTo>
                  <a:cubicBezTo>
                    <a:pt x="29549" y="26471"/>
                    <a:pt x="16005" y="49863"/>
                    <a:pt x="0" y="6894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1" name="Google Shape;811;p33"/>
            <p:cNvSpPr/>
            <p:nvPr/>
          </p:nvSpPr>
          <p:spPr>
            <a:xfrm>
              <a:off x="5995220" y="4621676"/>
              <a:ext cx="67715" cy="99726"/>
            </a:xfrm>
            <a:custGeom>
              <a:avLst/>
              <a:gdLst/>
              <a:ahLst/>
              <a:cxnLst/>
              <a:rect l="l" t="t" r="r" b="b"/>
              <a:pathLst>
                <a:path w="67715" h="99726" extrusionOk="0">
                  <a:moveTo>
                    <a:pt x="64638" y="99726"/>
                  </a:moveTo>
                  <a:cubicBezTo>
                    <a:pt x="65869" y="99726"/>
                    <a:pt x="66484" y="99726"/>
                    <a:pt x="67715" y="99726"/>
                  </a:cubicBezTo>
                  <a:lnTo>
                    <a:pt x="67715" y="0"/>
                  </a:lnTo>
                  <a:cubicBezTo>
                    <a:pt x="44323" y="1231"/>
                    <a:pt x="20930" y="5540"/>
                    <a:pt x="0" y="12312"/>
                  </a:cubicBezTo>
                  <a:cubicBezTo>
                    <a:pt x="14774" y="51094"/>
                    <a:pt x="37551" y="82490"/>
                    <a:pt x="64638" y="997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2" name="Google Shape;812;p33"/>
            <p:cNvSpPr/>
            <p:nvPr/>
          </p:nvSpPr>
          <p:spPr>
            <a:xfrm>
              <a:off x="6087559" y="4621676"/>
              <a:ext cx="67715" cy="100342"/>
            </a:xfrm>
            <a:custGeom>
              <a:avLst/>
              <a:gdLst/>
              <a:ahLst/>
              <a:cxnLst/>
              <a:rect l="l" t="t" r="r" b="b"/>
              <a:pathLst>
                <a:path w="67715" h="100342" extrusionOk="0">
                  <a:moveTo>
                    <a:pt x="0" y="0"/>
                  </a:moveTo>
                  <a:lnTo>
                    <a:pt x="0" y="100342"/>
                  </a:lnTo>
                  <a:cubicBezTo>
                    <a:pt x="1231" y="100342"/>
                    <a:pt x="1847" y="100342"/>
                    <a:pt x="3078" y="100342"/>
                  </a:cubicBezTo>
                  <a:cubicBezTo>
                    <a:pt x="30780" y="83105"/>
                    <a:pt x="52941" y="51710"/>
                    <a:pt x="67715" y="12927"/>
                  </a:cubicBezTo>
                  <a:cubicBezTo>
                    <a:pt x="46785" y="4925"/>
                    <a:pt x="23393" y="616"/>
                    <a:pt x="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3" name="Google Shape;813;p33"/>
            <p:cNvSpPr/>
            <p:nvPr/>
          </p:nvSpPr>
          <p:spPr>
            <a:xfrm>
              <a:off x="6138653" y="4338503"/>
              <a:ext cx="75718" cy="68946"/>
            </a:xfrm>
            <a:custGeom>
              <a:avLst/>
              <a:gdLst/>
              <a:ahLst/>
              <a:cxnLst/>
              <a:rect l="l" t="t" r="r" b="b"/>
              <a:pathLst>
                <a:path w="75718" h="68946" extrusionOk="0">
                  <a:moveTo>
                    <a:pt x="75718" y="47401"/>
                  </a:moveTo>
                  <a:cubicBezTo>
                    <a:pt x="54788" y="25855"/>
                    <a:pt x="28933" y="9850"/>
                    <a:pt x="0" y="0"/>
                  </a:cubicBezTo>
                  <a:cubicBezTo>
                    <a:pt x="16005" y="19083"/>
                    <a:pt x="29549" y="42476"/>
                    <a:pt x="40014" y="68947"/>
                  </a:cubicBezTo>
                  <a:cubicBezTo>
                    <a:pt x="52941" y="62791"/>
                    <a:pt x="65253" y="55404"/>
                    <a:pt x="75718" y="474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4" name="Google Shape;814;p33"/>
            <p:cNvSpPr/>
            <p:nvPr/>
          </p:nvSpPr>
          <p:spPr>
            <a:xfrm>
              <a:off x="5936122" y="4642607"/>
              <a:ext cx="76333" cy="68946"/>
            </a:xfrm>
            <a:custGeom>
              <a:avLst/>
              <a:gdLst/>
              <a:ahLst/>
              <a:cxnLst/>
              <a:rect l="l" t="t" r="r" b="b"/>
              <a:pathLst>
                <a:path w="76333" h="68946" extrusionOk="0">
                  <a:moveTo>
                    <a:pt x="0" y="21546"/>
                  </a:moveTo>
                  <a:cubicBezTo>
                    <a:pt x="20930" y="42476"/>
                    <a:pt x="47401" y="59097"/>
                    <a:pt x="76334" y="68947"/>
                  </a:cubicBezTo>
                  <a:cubicBezTo>
                    <a:pt x="60328" y="49863"/>
                    <a:pt x="46785" y="26471"/>
                    <a:pt x="36320" y="0"/>
                  </a:cubicBezTo>
                  <a:cubicBezTo>
                    <a:pt x="22777" y="6156"/>
                    <a:pt x="10465" y="13543"/>
                    <a:pt x="0" y="215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5" name="Google Shape;815;p33"/>
            <p:cNvSpPr/>
            <p:nvPr/>
          </p:nvSpPr>
          <p:spPr>
            <a:xfrm>
              <a:off x="6087559" y="4328653"/>
              <a:ext cx="67715" cy="100342"/>
            </a:xfrm>
            <a:custGeom>
              <a:avLst/>
              <a:gdLst/>
              <a:ahLst/>
              <a:cxnLst/>
              <a:rect l="l" t="t" r="r" b="b"/>
              <a:pathLst>
                <a:path w="67715" h="100342" extrusionOk="0">
                  <a:moveTo>
                    <a:pt x="3078" y="0"/>
                  </a:moveTo>
                  <a:cubicBezTo>
                    <a:pt x="1847" y="0"/>
                    <a:pt x="1231" y="0"/>
                    <a:pt x="0" y="0"/>
                  </a:cubicBezTo>
                  <a:lnTo>
                    <a:pt x="0" y="100342"/>
                  </a:lnTo>
                  <a:cubicBezTo>
                    <a:pt x="23393" y="99111"/>
                    <a:pt x="46785" y="94802"/>
                    <a:pt x="67715" y="88030"/>
                  </a:cubicBezTo>
                  <a:cubicBezTo>
                    <a:pt x="52941" y="48632"/>
                    <a:pt x="30164" y="17237"/>
                    <a:pt x="307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6" name="Google Shape;816;p33"/>
            <p:cNvSpPr/>
            <p:nvPr/>
          </p:nvSpPr>
          <p:spPr>
            <a:xfrm>
              <a:off x="5995220" y="4328653"/>
              <a:ext cx="67715" cy="99726"/>
            </a:xfrm>
            <a:custGeom>
              <a:avLst/>
              <a:gdLst/>
              <a:ahLst/>
              <a:cxnLst/>
              <a:rect l="l" t="t" r="r" b="b"/>
              <a:pathLst>
                <a:path w="67715" h="99726" extrusionOk="0">
                  <a:moveTo>
                    <a:pt x="0" y="87415"/>
                  </a:moveTo>
                  <a:cubicBezTo>
                    <a:pt x="20930" y="94186"/>
                    <a:pt x="44323" y="98495"/>
                    <a:pt x="67715" y="99726"/>
                  </a:cubicBezTo>
                  <a:lnTo>
                    <a:pt x="67715" y="0"/>
                  </a:lnTo>
                  <a:cubicBezTo>
                    <a:pt x="66484" y="0"/>
                    <a:pt x="65869" y="0"/>
                    <a:pt x="64638" y="0"/>
                  </a:cubicBezTo>
                  <a:cubicBezTo>
                    <a:pt x="37551" y="17237"/>
                    <a:pt x="14774" y="48632"/>
                    <a:pt x="0" y="874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7" name="Google Shape;817;p33"/>
            <p:cNvSpPr/>
            <p:nvPr/>
          </p:nvSpPr>
          <p:spPr>
            <a:xfrm>
              <a:off x="6087559" y="4439460"/>
              <a:ext cx="86798" cy="73255"/>
            </a:xfrm>
            <a:custGeom>
              <a:avLst/>
              <a:gdLst/>
              <a:ahLst/>
              <a:cxnLst/>
              <a:rect l="l" t="t" r="r" b="b"/>
              <a:pathLst>
                <a:path w="86798" h="73255" extrusionOk="0">
                  <a:moveTo>
                    <a:pt x="75103" y="0"/>
                  </a:moveTo>
                  <a:cubicBezTo>
                    <a:pt x="51710" y="8003"/>
                    <a:pt x="25855" y="12312"/>
                    <a:pt x="0" y="13543"/>
                  </a:cubicBezTo>
                  <a:lnTo>
                    <a:pt x="0" y="73256"/>
                  </a:lnTo>
                  <a:lnTo>
                    <a:pt x="86799" y="73256"/>
                  </a:lnTo>
                  <a:cubicBezTo>
                    <a:pt x="85568" y="48016"/>
                    <a:pt x="81874" y="22777"/>
                    <a:pt x="7510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18" name="Google Shape;818;p33"/>
            <p:cNvSpPr/>
            <p:nvPr/>
          </p:nvSpPr>
          <p:spPr>
            <a:xfrm>
              <a:off x="5976136" y="4440076"/>
              <a:ext cx="86798" cy="72640"/>
            </a:xfrm>
            <a:custGeom>
              <a:avLst/>
              <a:gdLst/>
              <a:ahLst/>
              <a:cxnLst/>
              <a:rect l="l" t="t" r="r" b="b"/>
              <a:pathLst>
                <a:path w="86798" h="72640" extrusionOk="0">
                  <a:moveTo>
                    <a:pt x="0" y="72640"/>
                  </a:moveTo>
                  <a:lnTo>
                    <a:pt x="86799" y="72640"/>
                  </a:lnTo>
                  <a:lnTo>
                    <a:pt x="86799" y="13543"/>
                  </a:lnTo>
                  <a:cubicBezTo>
                    <a:pt x="60328" y="12312"/>
                    <a:pt x="35089" y="8003"/>
                    <a:pt x="11696" y="0"/>
                  </a:cubicBezTo>
                  <a:cubicBezTo>
                    <a:pt x="4925" y="22161"/>
                    <a:pt x="1231" y="47401"/>
                    <a:pt x="0" y="72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19" name="Google Shape;819;p33"/>
          <p:cNvGrpSpPr/>
          <p:nvPr/>
        </p:nvGrpSpPr>
        <p:grpSpPr>
          <a:xfrm>
            <a:off x="8522868" y="6445558"/>
            <a:ext cx="517785" cy="372272"/>
            <a:chOff x="6496824" y="4394599"/>
            <a:chExt cx="406106" cy="253816"/>
          </a:xfrm>
        </p:grpSpPr>
        <p:sp>
          <p:nvSpPr>
            <p:cNvPr id="820" name="Google Shape;820;p33"/>
            <p:cNvSpPr/>
            <p:nvPr/>
          </p:nvSpPr>
          <p:spPr>
            <a:xfrm>
              <a:off x="6496824" y="4394599"/>
              <a:ext cx="253182" cy="253816"/>
            </a:xfrm>
            <a:custGeom>
              <a:avLst/>
              <a:gdLst/>
              <a:ahLst/>
              <a:cxnLst/>
              <a:rect l="l" t="t" r="r" b="b"/>
              <a:pathLst>
                <a:path w="253182" h="253816" extrusionOk="0">
                  <a:moveTo>
                    <a:pt x="129447" y="108507"/>
                  </a:moveTo>
                  <a:lnTo>
                    <a:pt x="129447" y="152290"/>
                  </a:lnTo>
                  <a:lnTo>
                    <a:pt x="202419" y="152290"/>
                  </a:lnTo>
                  <a:cubicBezTo>
                    <a:pt x="199246" y="170692"/>
                    <a:pt x="180210" y="206861"/>
                    <a:pt x="129447" y="206861"/>
                  </a:cubicBezTo>
                  <a:cubicBezTo>
                    <a:pt x="85029" y="206861"/>
                    <a:pt x="49494" y="170692"/>
                    <a:pt x="49494" y="126908"/>
                  </a:cubicBezTo>
                  <a:cubicBezTo>
                    <a:pt x="49494" y="83125"/>
                    <a:pt x="85663" y="46956"/>
                    <a:pt x="129447" y="46956"/>
                  </a:cubicBezTo>
                  <a:cubicBezTo>
                    <a:pt x="154828" y="46956"/>
                    <a:pt x="171326" y="57743"/>
                    <a:pt x="180845" y="66627"/>
                  </a:cubicBezTo>
                  <a:lnTo>
                    <a:pt x="215744" y="33631"/>
                  </a:lnTo>
                  <a:cubicBezTo>
                    <a:pt x="193535" y="12691"/>
                    <a:pt x="164346" y="0"/>
                    <a:pt x="129447" y="0"/>
                  </a:cubicBezTo>
                  <a:cubicBezTo>
                    <a:pt x="57743" y="0"/>
                    <a:pt x="0" y="56474"/>
                    <a:pt x="0" y="126908"/>
                  </a:cubicBezTo>
                  <a:cubicBezTo>
                    <a:pt x="0" y="197343"/>
                    <a:pt x="57743" y="253817"/>
                    <a:pt x="129447" y="253817"/>
                  </a:cubicBezTo>
                  <a:cubicBezTo>
                    <a:pt x="204323" y="253817"/>
                    <a:pt x="253182" y="202419"/>
                    <a:pt x="253182" y="130081"/>
                  </a:cubicBezTo>
                  <a:cubicBezTo>
                    <a:pt x="253182" y="121832"/>
                    <a:pt x="252548" y="115487"/>
                    <a:pt x="251279" y="109141"/>
                  </a:cubicBezTo>
                  <a:lnTo>
                    <a:pt x="129447" y="1091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1" name="Google Shape;821;p33"/>
            <p:cNvSpPr/>
            <p:nvPr/>
          </p:nvSpPr>
          <p:spPr>
            <a:xfrm>
              <a:off x="6792520" y="4466936"/>
              <a:ext cx="110410" cy="108506"/>
            </a:xfrm>
            <a:custGeom>
              <a:avLst/>
              <a:gdLst/>
              <a:ahLst/>
              <a:cxnLst/>
              <a:rect l="l" t="t" r="r" b="b"/>
              <a:pathLst>
                <a:path w="110410" h="108506" extrusionOk="0">
                  <a:moveTo>
                    <a:pt x="73607" y="36169"/>
                  </a:moveTo>
                  <a:lnTo>
                    <a:pt x="73607" y="0"/>
                  </a:lnTo>
                  <a:lnTo>
                    <a:pt x="36803" y="0"/>
                  </a:lnTo>
                  <a:lnTo>
                    <a:pt x="36803" y="36169"/>
                  </a:lnTo>
                  <a:lnTo>
                    <a:pt x="0" y="36169"/>
                  </a:lnTo>
                  <a:lnTo>
                    <a:pt x="0" y="72338"/>
                  </a:lnTo>
                  <a:lnTo>
                    <a:pt x="36803" y="72338"/>
                  </a:lnTo>
                  <a:lnTo>
                    <a:pt x="36803" y="108507"/>
                  </a:lnTo>
                  <a:lnTo>
                    <a:pt x="73607" y="108507"/>
                  </a:lnTo>
                  <a:lnTo>
                    <a:pt x="73607" y="72338"/>
                  </a:lnTo>
                  <a:lnTo>
                    <a:pt x="110410" y="72338"/>
                  </a:lnTo>
                  <a:cubicBezTo>
                    <a:pt x="110410" y="72972"/>
                    <a:pt x="110410" y="36169"/>
                    <a:pt x="110410" y="36169"/>
                  </a:cubicBezTo>
                  <a:lnTo>
                    <a:pt x="73607" y="3616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22" name="Google Shape;822;p33"/>
          <p:cNvGrpSpPr/>
          <p:nvPr/>
        </p:nvGrpSpPr>
        <p:grpSpPr>
          <a:xfrm>
            <a:off x="9222075" y="6401593"/>
            <a:ext cx="595160" cy="527920"/>
            <a:chOff x="7045222" y="4364623"/>
            <a:chExt cx="466792" cy="359937"/>
          </a:xfrm>
        </p:grpSpPr>
        <p:sp>
          <p:nvSpPr>
            <p:cNvPr id="823" name="Google Shape;823;p33"/>
            <p:cNvSpPr/>
            <p:nvPr/>
          </p:nvSpPr>
          <p:spPr>
            <a:xfrm>
              <a:off x="7329797" y="4364623"/>
              <a:ext cx="182217" cy="179406"/>
            </a:xfrm>
            <a:custGeom>
              <a:avLst/>
              <a:gdLst/>
              <a:ahLst/>
              <a:cxnLst/>
              <a:rect l="l" t="t" r="r" b="b"/>
              <a:pathLst>
                <a:path w="182217" h="179406" extrusionOk="0">
                  <a:moveTo>
                    <a:pt x="57927" y="0"/>
                  </a:moveTo>
                  <a:lnTo>
                    <a:pt x="0" y="57365"/>
                  </a:lnTo>
                  <a:lnTo>
                    <a:pt x="124291" y="179406"/>
                  </a:lnTo>
                  <a:lnTo>
                    <a:pt x="182218" y="1226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4" name="Google Shape;824;p33"/>
            <p:cNvSpPr/>
            <p:nvPr/>
          </p:nvSpPr>
          <p:spPr>
            <a:xfrm>
              <a:off x="7045222" y="4364623"/>
              <a:ext cx="383557" cy="359937"/>
            </a:xfrm>
            <a:custGeom>
              <a:avLst/>
              <a:gdLst/>
              <a:ahLst/>
              <a:cxnLst/>
              <a:rect l="l" t="t" r="r" b="b"/>
              <a:pathLst>
                <a:path w="383557" h="359937" extrusionOk="0">
                  <a:moveTo>
                    <a:pt x="276701" y="92796"/>
                  </a:moveTo>
                  <a:cubicBezTo>
                    <a:pt x="275014" y="94483"/>
                    <a:pt x="272202" y="95608"/>
                    <a:pt x="269953" y="95046"/>
                  </a:cubicBezTo>
                  <a:lnTo>
                    <a:pt x="230022" y="92234"/>
                  </a:lnTo>
                  <a:cubicBezTo>
                    <a:pt x="223836" y="91671"/>
                    <a:pt x="217649" y="93359"/>
                    <a:pt x="212025" y="96733"/>
                  </a:cubicBezTo>
                  <a:lnTo>
                    <a:pt x="212025" y="96171"/>
                  </a:lnTo>
                  <a:lnTo>
                    <a:pt x="192904" y="89984"/>
                  </a:lnTo>
                  <a:cubicBezTo>
                    <a:pt x="191779" y="89422"/>
                    <a:pt x="190654" y="88297"/>
                    <a:pt x="189529" y="87735"/>
                  </a:cubicBezTo>
                  <a:lnTo>
                    <a:pt x="177719" y="76487"/>
                  </a:lnTo>
                  <a:lnTo>
                    <a:pt x="192341" y="61864"/>
                  </a:lnTo>
                  <a:lnTo>
                    <a:pt x="129352" y="0"/>
                  </a:lnTo>
                  <a:lnTo>
                    <a:pt x="0" y="127665"/>
                  </a:lnTo>
                  <a:lnTo>
                    <a:pt x="62989" y="189529"/>
                  </a:lnTo>
                  <a:lnTo>
                    <a:pt x="75362" y="177157"/>
                  </a:lnTo>
                  <a:lnTo>
                    <a:pt x="111918" y="227773"/>
                  </a:lnTo>
                  <a:lnTo>
                    <a:pt x="120916" y="236771"/>
                  </a:lnTo>
                  <a:lnTo>
                    <a:pt x="109668" y="247457"/>
                  </a:lnTo>
                  <a:cubicBezTo>
                    <a:pt x="102357" y="254768"/>
                    <a:pt x="102919" y="267141"/>
                    <a:pt x="111355" y="275577"/>
                  </a:cubicBezTo>
                  <a:cubicBezTo>
                    <a:pt x="115855" y="280076"/>
                    <a:pt x="121479" y="282326"/>
                    <a:pt x="127103" y="282326"/>
                  </a:cubicBezTo>
                  <a:cubicBezTo>
                    <a:pt x="127665" y="282326"/>
                    <a:pt x="128227" y="282326"/>
                    <a:pt x="128227" y="282326"/>
                  </a:cubicBezTo>
                  <a:cubicBezTo>
                    <a:pt x="127103" y="284575"/>
                    <a:pt x="126540" y="286825"/>
                    <a:pt x="126540" y="289637"/>
                  </a:cubicBezTo>
                  <a:cubicBezTo>
                    <a:pt x="125978" y="295823"/>
                    <a:pt x="128227" y="301447"/>
                    <a:pt x="132164" y="305384"/>
                  </a:cubicBezTo>
                  <a:cubicBezTo>
                    <a:pt x="135539" y="308758"/>
                    <a:pt x="140600" y="311008"/>
                    <a:pt x="146224" y="311008"/>
                  </a:cubicBezTo>
                  <a:cubicBezTo>
                    <a:pt x="147912" y="311008"/>
                    <a:pt x="150161" y="311008"/>
                    <a:pt x="151848" y="310446"/>
                  </a:cubicBezTo>
                  <a:cubicBezTo>
                    <a:pt x="150161" y="317195"/>
                    <a:pt x="151848" y="325068"/>
                    <a:pt x="157472" y="330692"/>
                  </a:cubicBezTo>
                  <a:cubicBezTo>
                    <a:pt x="161409" y="334629"/>
                    <a:pt x="166471" y="336879"/>
                    <a:pt x="172095" y="336879"/>
                  </a:cubicBezTo>
                  <a:cubicBezTo>
                    <a:pt x="174344" y="336879"/>
                    <a:pt x="176594" y="336316"/>
                    <a:pt x="178281" y="335754"/>
                  </a:cubicBezTo>
                  <a:cubicBezTo>
                    <a:pt x="178281" y="336316"/>
                    <a:pt x="178281" y="336879"/>
                    <a:pt x="178281" y="337441"/>
                  </a:cubicBezTo>
                  <a:cubicBezTo>
                    <a:pt x="178281" y="343065"/>
                    <a:pt x="181093" y="348689"/>
                    <a:pt x="185030" y="353188"/>
                  </a:cubicBezTo>
                  <a:cubicBezTo>
                    <a:pt x="189529" y="357687"/>
                    <a:pt x="195153" y="359937"/>
                    <a:pt x="201340" y="359937"/>
                  </a:cubicBezTo>
                  <a:cubicBezTo>
                    <a:pt x="205839" y="359937"/>
                    <a:pt x="210338" y="358250"/>
                    <a:pt x="213150" y="355438"/>
                  </a:cubicBezTo>
                  <a:lnTo>
                    <a:pt x="227210" y="341940"/>
                  </a:lnTo>
                  <a:cubicBezTo>
                    <a:pt x="231709" y="345877"/>
                    <a:pt x="237896" y="348127"/>
                    <a:pt x="244645" y="348127"/>
                  </a:cubicBezTo>
                  <a:cubicBezTo>
                    <a:pt x="251956" y="348127"/>
                    <a:pt x="258705" y="345877"/>
                    <a:pt x="263204" y="341378"/>
                  </a:cubicBezTo>
                  <a:cubicBezTo>
                    <a:pt x="267141" y="337441"/>
                    <a:pt x="269390" y="331817"/>
                    <a:pt x="269953" y="326193"/>
                  </a:cubicBezTo>
                  <a:cubicBezTo>
                    <a:pt x="272765" y="326755"/>
                    <a:pt x="276139" y="327318"/>
                    <a:pt x="279513" y="327318"/>
                  </a:cubicBezTo>
                  <a:cubicBezTo>
                    <a:pt x="286262" y="327318"/>
                    <a:pt x="292449" y="325068"/>
                    <a:pt x="296385" y="321694"/>
                  </a:cubicBezTo>
                  <a:cubicBezTo>
                    <a:pt x="300885" y="317757"/>
                    <a:pt x="303134" y="311570"/>
                    <a:pt x="303697" y="305946"/>
                  </a:cubicBezTo>
                  <a:cubicBezTo>
                    <a:pt x="305384" y="306509"/>
                    <a:pt x="307633" y="306509"/>
                    <a:pt x="309321" y="306509"/>
                  </a:cubicBezTo>
                  <a:cubicBezTo>
                    <a:pt x="316632" y="306509"/>
                    <a:pt x="322818" y="304259"/>
                    <a:pt x="327318" y="300322"/>
                  </a:cubicBezTo>
                  <a:cubicBezTo>
                    <a:pt x="332379" y="295261"/>
                    <a:pt x="334629" y="287950"/>
                    <a:pt x="334629" y="280638"/>
                  </a:cubicBezTo>
                  <a:cubicBezTo>
                    <a:pt x="335191" y="280638"/>
                    <a:pt x="335191" y="280638"/>
                    <a:pt x="335754" y="280638"/>
                  </a:cubicBezTo>
                  <a:cubicBezTo>
                    <a:pt x="343065" y="280638"/>
                    <a:pt x="349251" y="278389"/>
                    <a:pt x="353750" y="273890"/>
                  </a:cubicBezTo>
                  <a:cubicBezTo>
                    <a:pt x="362749" y="264891"/>
                    <a:pt x="362749" y="246894"/>
                    <a:pt x="353188" y="237333"/>
                  </a:cubicBezTo>
                  <a:lnTo>
                    <a:pt x="347002" y="230585"/>
                  </a:lnTo>
                  <a:lnTo>
                    <a:pt x="372872" y="189529"/>
                  </a:lnTo>
                  <a:lnTo>
                    <a:pt x="383558" y="179406"/>
                  </a:lnTo>
                  <a:lnTo>
                    <a:pt x="285700" y="83798"/>
                  </a:lnTo>
                  <a:lnTo>
                    <a:pt x="276701" y="92796"/>
                  </a:lnTo>
                  <a:close/>
                  <a:moveTo>
                    <a:pt x="71987" y="136101"/>
                  </a:moveTo>
                  <a:cubicBezTo>
                    <a:pt x="66926" y="141163"/>
                    <a:pt x="59052" y="141163"/>
                    <a:pt x="54553" y="136101"/>
                  </a:cubicBezTo>
                  <a:cubicBezTo>
                    <a:pt x="49491" y="131602"/>
                    <a:pt x="49491" y="123728"/>
                    <a:pt x="54553" y="118667"/>
                  </a:cubicBezTo>
                  <a:cubicBezTo>
                    <a:pt x="59615" y="113605"/>
                    <a:pt x="67488" y="113605"/>
                    <a:pt x="71987" y="118667"/>
                  </a:cubicBezTo>
                  <a:cubicBezTo>
                    <a:pt x="77049" y="123166"/>
                    <a:pt x="77049" y="131040"/>
                    <a:pt x="71987" y="136101"/>
                  </a:cubicBezTo>
                  <a:close/>
                  <a:moveTo>
                    <a:pt x="344190" y="263204"/>
                  </a:moveTo>
                  <a:cubicBezTo>
                    <a:pt x="342502" y="264891"/>
                    <a:pt x="339690" y="265454"/>
                    <a:pt x="336316" y="265454"/>
                  </a:cubicBezTo>
                  <a:cubicBezTo>
                    <a:pt x="332942" y="265454"/>
                    <a:pt x="330130" y="264329"/>
                    <a:pt x="328442" y="263204"/>
                  </a:cubicBezTo>
                  <a:lnTo>
                    <a:pt x="327880" y="263204"/>
                  </a:lnTo>
                  <a:cubicBezTo>
                    <a:pt x="327880" y="263204"/>
                    <a:pt x="327880" y="263204"/>
                    <a:pt x="327318" y="262642"/>
                  </a:cubicBezTo>
                  <a:lnTo>
                    <a:pt x="294698" y="230585"/>
                  </a:lnTo>
                  <a:cubicBezTo>
                    <a:pt x="291886" y="227773"/>
                    <a:pt x="287387" y="227773"/>
                    <a:pt x="284575" y="230585"/>
                  </a:cubicBezTo>
                  <a:cubicBezTo>
                    <a:pt x="281763" y="233397"/>
                    <a:pt x="281763" y="237896"/>
                    <a:pt x="284575" y="240708"/>
                  </a:cubicBezTo>
                  <a:lnTo>
                    <a:pt x="316632" y="273327"/>
                  </a:lnTo>
                  <a:cubicBezTo>
                    <a:pt x="317194" y="273890"/>
                    <a:pt x="317194" y="273890"/>
                    <a:pt x="317757" y="274452"/>
                  </a:cubicBezTo>
                  <a:cubicBezTo>
                    <a:pt x="317757" y="274452"/>
                    <a:pt x="318319" y="275014"/>
                    <a:pt x="318319" y="275014"/>
                  </a:cubicBezTo>
                  <a:cubicBezTo>
                    <a:pt x="321131" y="277826"/>
                    <a:pt x="321131" y="286262"/>
                    <a:pt x="317194" y="290199"/>
                  </a:cubicBezTo>
                  <a:cubicBezTo>
                    <a:pt x="316069" y="291324"/>
                    <a:pt x="312695" y="292449"/>
                    <a:pt x="309321" y="292449"/>
                  </a:cubicBezTo>
                  <a:cubicBezTo>
                    <a:pt x="304821" y="292449"/>
                    <a:pt x="300885" y="291324"/>
                    <a:pt x="299197" y="289637"/>
                  </a:cubicBezTo>
                  <a:cubicBezTo>
                    <a:pt x="298635" y="288512"/>
                    <a:pt x="298073" y="287950"/>
                    <a:pt x="296948" y="286825"/>
                  </a:cubicBezTo>
                  <a:lnTo>
                    <a:pt x="267703" y="258142"/>
                  </a:lnTo>
                  <a:cubicBezTo>
                    <a:pt x="264891" y="255330"/>
                    <a:pt x="260392" y="255330"/>
                    <a:pt x="257580" y="258142"/>
                  </a:cubicBezTo>
                  <a:cubicBezTo>
                    <a:pt x="254768" y="260954"/>
                    <a:pt x="254768" y="265454"/>
                    <a:pt x="257580" y="268266"/>
                  </a:cubicBezTo>
                  <a:lnTo>
                    <a:pt x="286825" y="296948"/>
                  </a:lnTo>
                  <a:cubicBezTo>
                    <a:pt x="287387" y="297510"/>
                    <a:pt x="287387" y="297510"/>
                    <a:pt x="287949" y="298073"/>
                  </a:cubicBezTo>
                  <a:cubicBezTo>
                    <a:pt x="290199" y="301447"/>
                    <a:pt x="289637" y="308196"/>
                    <a:pt x="285700" y="312133"/>
                  </a:cubicBezTo>
                  <a:cubicBezTo>
                    <a:pt x="284575" y="313258"/>
                    <a:pt x="282325" y="313820"/>
                    <a:pt x="278951" y="313820"/>
                  </a:cubicBezTo>
                  <a:cubicBezTo>
                    <a:pt x="273889" y="313820"/>
                    <a:pt x="269390" y="312133"/>
                    <a:pt x="267703" y="310446"/>
                  </a:cubicBezTo>
                  <a:lnTo>
                    <a:pt x="264329" y="305384"/>
                  </a:lnTo>
                  <a:cubicBezTo>
                    <a:pt x="264329" y="305384"/>
                    <a:pt x="263766" y="304822"/>
                    <a:pt x="263766" y="304822"/>
                  </a:cubicBezTo>
                  <a:cubicBezTo>
                    <a:pt x="263766" y="304822"/>
                    <a:pt x="263204" y="304259"/>
                    <a:pt x="263204" y="304259"/>
                  </a:cubicBezTo>
                  <a:lnTo>
                    <a:pt x="249144" y="290762"/>
                  </a:lnTo>
                  <a:cubicBezTo>
                    <a:pt x="246332" y="287950"/>
                    <a:pt x="241833" y="287950"/>
                    <a:pt x="239021" y="290762"/>
                  </a:cubicBezTo>
                  <a:cubicBezTo>
                    <a:pt x="236209" y="293574"/>
                    <a:pt x="236209" y="298073"/>
                    <a:pt x="239021" y="300885"/>
                  </a:cubicBezTo>
                  <a:lnTo>
                    <a:pt x="253643" y="315507"/>
                  </a:lnTo>
                  <a:cubicBezTo>
                    <a:pt x="257017" y="319444"/>
                    <a:pt x="256455" y="327880"/>
                    <a:pt x="253081" y="331255"/>
                  </a:cubicBezTo>
                  <a:cubicBezTo>
                    <a:pt x="251393" y="332942"/>
                    <a:pt x="248019" y="334067"/>
                    <a:pt x="244645" y="334067"/>
                  </a:cubicBezTo>
                  <a:cubicBezTo>
                    <a:pt x="241270" y="334067"/>
                    <a:pt x="238458" y="332942"/>
                    <a:pt x="236771" y="331255"/>
                  </a:cubicBezTo>
                  <a:lnTo>
                    <a:pt x="233959" y="329005"/>
                  </a:lnTo>
                  <a:cubicBezTo>
                    <a:pt x="233959" y="329005"/>
                    <a:pt x="233959" y="329005"/>
                    <a:pt x="233397" y="328443"/>
                  </a:cubicBezTo>
                  <a:cubicBezTo>
                    <a:pt x="233397" y="323381"/>
                    <a:pt x="231147" y="318319"/>
                    <a:pt x="227772" y="313820"/>
                  </a:cubicBezTo>
                  <a:lnTo>
                    <a:pt x="226648" y="312695"/>
                  </a:lnTo>
                  <a:cubicBezTo>
                    <a:pt x="222148" y="308758"/>
                    <a:pt x="217087" y="305946"/>
                    <a:pt x="211463" y="305946"/>
                  </a:cubicBezTo>
                  <a:cubicBezTo>
                    <a:pt x="213150" y="302572"/>
                    <a:pt x="214275" y="299198"/>
                    <a:pt x="214275" y="295261"/>
                  </a:cubicBezTo>
                  <a:cubicBezTo>
                    <a:pt x="214275" y="289637"/>
                    <a:pt x="212025" y="284013"/>
                    <a:pt x="208088" y="280076"/>
                  </a:cubicBezTo>
                  <a:cubicBezTo>
                    <a:pt x="204152" y="276139"/>
                    <a:pt x="199090" y="273890"/>
                    <a:pt x="193466" y="273890"/>
                  </a:cubicBezTo>
                  <a:cubicBezTo>
                    <a:pt x="192904" y="273890"/>
                    <a:pt x="192904" y="273890"/>
                    <a:pt x="192341" y="273890"/>
                  </a:cubicBezTo>
                  <a:cubicBezTo>
                    <a:pt x="196840" y="265454"/>
                    <a:pt x="195716" y="255330"/>
                    <a:pt x="189529" y="248582"/>
                  </a:cubicBezTo>
                  <a:cubicBezTo>
                    <a:pt x="186155" y="245207"/>
                    <a:pt x="181093" y="242957"/>
                    <a:pt x="175469" y="242957"/>
                  </a:cubicBezTo>
                  <a:cubicBezTo>
                    <a:pt x="170970" y="242957"/>
                    <a:pt x="165908" y="244645"/>
                    <a:pt x="161409" y="246894"/>
                  </a:cubicBezTo>
                  <a:cubicBezTo>
                    <a:pt x="161409" y="246894"/>
                    <a:pt x="161409" y="246894"/>
                    <a:pt x="161409" y="246332"/>
                  </a:cubicBezTo>
                  <a:cubicBezTo>
                    <a:pt x="160847" y="241833"/>
                    <a:pt x="159160" y="236771"/>
                    <a:pt x="155785" y="233397"/>
                  </a:cubicBezTo>
                  <a:lnTo>
                    <a:pt x="154660" y="232272"/>
                  </a:lnTo>
                  <a:cubicBezTo>
                    <a:pt x="150161" y="227773"/>
                    <a:pt x="144537" y="225523"/>
                    <a:pt x="138913" y="225523"/>
                  </a:cubicBezTo>
                  <a:cubicBezTo>
                    <a:pt x="136101" y="225523"/>
                    <a:pt x="133851" y="226085"/>
                    <a:pt x="131602" y="227210"/>
                  </a:cubicBezTo>
                  <a:lnTo>
                    <a:pt x="123166" y="219337"/>
                  </a:lnTo>
                  <a:lnTo>
                    <a:pt x="85485" y="167033"/>
                  </a:lnTo>
                  <a:lnTo>
                    <a:pt x="167596" y="86610"/>
                  </a:lnTo>
                  <a:lnTo>
                    <a:pt x="179406" y="97858"/>
                  </a:lnTo>
                  <a:cubicBezTo>
                    <a:pt x="181656" y="100107"/>
                    <a:pt x="183905" y="101795"/>
                    <a:pt x="186155" y="102919"/>
                  </a:cubicBezTo>
                  <a:lnTo>
                    <a:pt x="200215" y="107419"/>
                  </a:lnTo>
                  <a:lnTo>
                    <a:pt x="162534" y="144537"/>
                  </a:lnTo>
                  <a:lnTo>
                    <a:pt x="158035" y="149036"/>
                  </a:lnTo>
                  <a:cubicBezTo>
                    <a:pt x="154098" y="152973"/>
                    <a:pt x="152411" y="157472"/>
                    <a:pt x="152411" y="163096"/>
                  </a:cubicBezTo>
                  <a:cubicBezTo>
                    <a:pt x="152411" y="169845"/>
                    <a:pt x="155223" y="177157"/>
                    <a:pt x="160284" y="182218"/>
                  </a:cubicBezTo>
                  <a:cubicBezTo>
                    <a:pt x="165908" y="187842"/>
                    <a:pt x="173782" y="191217"/>
                    <a:pt x="181093" y="191217"/>
                  </a:cubicBezTo>
                  <a:cubicBezTo>
                    <a:pt x="186155" y="191217"/>
                    <a:pt x="190654" y="189529"/>
                    <a:pt x="194591" y="186155"/>
                  </a:cubicBezTo>
                  <a:lnTo>
                    <a:pt x="236209" y="143412"/>
                  </a:lnTo>
                  <a:lnTo>
                    <a:pt x="343065" y="246894"/>
                  </a:lnTo>
                  <a:cubicBezTo>
                    <a:pt x="347002" y="250831"/>
                    <a:pt x="347564" y="259830"/>
                    <a:pt x="344190" y="2632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25" name="Google Shape;825;p33"/>
          <p:cNvSpPr/>
          <p:nvPr/>
        </p:nvSpPr>
        <p:spPr>
          <a:xfrm>
            <a:off x="10011338" y="6440141"/>
            <a:ext cx="538195" cy="542018"/>
          </a:xfrm>
          <a:custGeom>
            <a:avLst/>
            <a:gdLst/>
            <a:ahLst/>
            <a:cxnLst/>
            <a:rect l="l" t="t" r="r" b="b"/>
            <a:pathLst>
              <a:path w="422114" h="369348" extrusionOk="0">
                <a:moveTo>
                  <a:pt x="422112" y="107507"/>
                </a:moveTo>
                <a:cubicBezTo>
                  <a:pt x="422112" y="48147"/>
                  <a:pt x="373305" y="0"/>
                  <a:pt x="312627" y="0"/>
                </a:cubicBezTo>
                <a:cubicBezTo>
                  <a:pt x="266458" y="0"/>
                  <a:pt x="226885" y="28361"/>
                  <a:pt x="211056" y="67934"/>
                </a:cubicBezTo>
                <a:cubicBezTo>
                  <a:pt x="195227" y="28361"/>
                  <a:pt x="155654" y="0"/>
                  <a:pt x="109485" y="0"/>
                </a:cubicBezTo>
                <a:cubicBezTo>
                  <a:pt x="48807" y="0"/>
                  <a:pt x="0" y="48147"/>
                  <a:pt x="0" y="107507"/>
                </a:cubicBezTo>
                <a:cubicBezTo>
                  <a:pt x="0" y="108166"/>
                  <a:pt x="0" y="113443"/>
                  <a:pt x="0" y="115421"/>
                </a:cubicBezTo>
                <a:cubicBezTo>
                  <a:pt x="0" y="205120"/>
                  <a:pt x="148399" y="246672"/>
                  <a:pt x="211056" y="369348"/>
                </a:cubicBezTo>
                <a:cubicBezTo>
                  <a:pt x="273054" y="246672"/>
                  <a:pt x="422772" y="207099"/>
                  <a:pt x="422112" y="115421"/>
                </a:cubicBezTo>
                <a:cubicBezTo>
                  <a:pt x="422112" y="113443"/>
                  <a:pt x="422112" y="108826"/>
                  <a:pt x="422112" y="10750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6" name="Google Shape;826;p33"/>
          <p:cNvSpPr/>
          <p:nvPr/>
        </p:nvSpPr>
        <p:spPr>
          <a:xfrm>
            <a:off x="10734027" y="6341217"/>
            <a:ext cx="572129" cy="555618"/>
          </a:xfrm>
          <a:custGeom>
            <a:avLst/>
            <a:gdLst/>
            <a:ahLst/>
            <a:cxnLst/>
            <a:rect l="l" t="t" r="r" b="b"/>
            <a:pathLst>
              <a:path w="448729" h="378615" extrusionOk="0">
                <a:moveTo>
                  <a:pt x="266433" y="378615"/>
                </a:moveTo>
                <a:lnTo>
                  <a:pt x="266433" y="280456"/>
                </a:lnTo>
                <a:lnTo>
                  <a:pt x="182296" y="280456"/>
                </a:lnTo>
                <a:lnTo>
                  <a:pt x="182296" y="378615"/>
                </a:lnTo>
                <a:lnTo>
                  <a:pt x="77125" y="378615"/>
                </a:lnTo>
                <a:lnTo>
                  <a:pt x="77125" y="217353"/>
                </a:lnTo>
                <a:lnTo>
                  <a:pt x="0" y="217353"/>
                </a:lnTo>
                <a:lnTo>
                  <a:pt x="224365" y="0"/>
                </a:lnTo>
                <a:lnTo>
                  <a:pt x="448729" y="217353"/>
                </a:lnTo>
                <a:lnTo>
                  <a:pt x="371604" y="217353"/>
                </a:lnTo>
                <a:lnTo>
                  <a:pt x="371604" y="37861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27" name="Google Shape;827;p33"/>
          <p:cNvGrpSpPr/>
          <p:nvPr/>
        </p:nvGrpSpPr>
        <p:grpSpPr>
          <a:xfrm>
            <a:off x="11527283" y="6337369"/>
            <a:ext cx="526659" cy="549044"/>
            <a:chOff x="8853228" y="4320835"/>
            <a:chExt cx="413066" cy="374340"/>
          </a:xfrm>
        </p:grpSpPr>
        <p:sp>
          <p:nvSpPr>
            <p:cNvPr id="828" name="Google Shape;828;p33"/>
            <p:cNvSpPr/>
            <p:nvPr/>
          </p:nvSpPr>
          <p:spPr>
            <a:xfrm>
              <a:off x="8898407" y="4417647"/>
              <a:ext cx="322707" cy="277528"/>
            </a:xfrm>
            <a:custGeom>
              <a:avLst/>
              <a:gdLst/>
              <a:ahLst/>
              <a:cxnLst/>
              <a:rect l="l" t="t" r="r" b="b"/>
              <a:pathLst>
                <a:path w="322707" h="277528" extrusionOk="0">
                  <a:moveTo>
                    <a:pt x="0" y="141991"/>
                  </a:moveTo>
                  <a:lnTo>
                    <a:pt x="0" y="277529"/>
                  </a:lnTo>
                  <a:lnTo>
                    <a:pt x="122629" y="277529"/>
                  </a:lnTo>
                  <a:lnTo>
                    <a:pt x="122629" y="180716"/>
                  </a:lnTo>
                  <a:lnTo>
                    <a:pt x="200079" y="180716"/>
                  </a:lnTo>
                  <a:lnTo>
                    <a:pt x="200079" y="277529"/>
                  </a:lnTo>
                  <a:lnTo>
                    <a:pt x="322708" y="277529"/>
                  </a:lnTo>
                  <a:lnTo>
                    <a:pt x="322708" y="141991"/>
                  </a:lnTo>
                  <a:lnTo>
                    <a:pt x="16135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29" name="Google Shape;829;p33"/>
            <p:cNvSpPr/>
            <p:nvPr/>
          </p:nvSpPr>
          <p:spPr>
            <a:xfrm>
              <a:off x="8853228" y="4320835"/>
              <a:ext cx="413066" cy="213632"/>
            </a:xfrm>
            <a:custGeom>
              <a:avLst/>
              <a:gdLst/>
              <a:ahLst/>
              <a:cxnLst/>
              <a:rect l="l" t="t" r="r" b="b"/>
              <a:pathLst>
                <a:path w="413066" h="213632" extrusionOk="0">
                  <a:moveTo>
                    <a:pt x="367887" y="141991"/>
                  </a:moveTo>
                  <a:lnTo>
                    <a:pt x="367887" y="51633"/>
                  </a:lnTo>
                  <a:lnTo>
                    <a:pt x="309800" y="51633"/>
                  </a:lnTo>
                  <a:lnTo>
                    <a:pt x="309800" y="90358"/>
                  </a:lnTo>
                  <a:lnTo>
                    <a:pt x="206533" y="0"/>
                  </a:lnTo>
                  <a:lnTo>
                    <a:pt x="0" y="186525"/>
                  </a:lnTo>
                  <a:lnTo>
                    <a:pt x="26462" y="213633"/>
                  </a:lnTo>
                  <a:lnTo>
                    <a:pt x="206533" y="52924"/>
                  </a:lnTo>
                  <a:lnTo>
                    <a:pt x="386604" y="213633"/>
                  </a:lnTo>
                  <a:lnTo>
                    <a:pt x="413066" y="1865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30" name="Google Shape;830;p33"/>
          <p:cNvGrpSpPr/>
          <p:nvPr/>
        </p:nvGrpSpPr>
        <p:grpSpPr>
          <a:xfrm>
            <a:off x="12287788" y="6353222"/>
            <a:ext cx="503114" cy="578528"/>
            <a:chOff x="9449703" y="4331644"/>
            <a:chExt cx="394599" cy="394442"/>
          </a:xfrm>
        </p:grpSpPr>
        <p:sp>
          <p:nvSpPr>
            <p:cNvPr id="831" name="Google Shape;831;p33"/>
            <p:cNvSpPr/>
            <p:nvPr/>
          </p:nvSpPr>
          <p:spPr>
            <a:xfrm>
              <a:off x="9593140" y="4475693"/>
              <a:ext cx="250393" cy="250393"/>
            </a:xfrm>
            <a:custGeom>
              <a:avLst/>
              <a:gdLst/>
              <a:ahLst/>
              <a:cxnLst/>
              <a:rect l="l" t="t" r="r" b="b"/>
              <a:pathLst>
                <a:path w="250393" h="250393" extrusionOk="0">
                  <a:moveTo>
                    <a:pt x="0" y="235157"/>
                  </a:moveTo>
                  <a:cubicBezTo>
                    <a:pt x="20315" y="255472"/>
                    <a:pt x="53557" y="255472"/>
                    <a:pt x="73871" y="235157"/>
                  </a:cubicBezTo>
                  <a:lnTo>
                    <a:pt x="235157" y="73871"/>
                  </a:lnTo>
                  <a:cubicBezTo>
                    <a:pt x="255472" y="53557"/>
                    <a:pt x="255472" y="20315"/>
                    <a:pt x="235157" y="0"/>
                  </a:cubicBezTo>
                  <a:lnTo>
                    <a:pt x="0" y="2351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2" name="Google Shape;832;p33"/>
            <p:cNvSpPr/>
            <p:nvPr/>
          </p:nvSpPr>
          <p:spPr>
            <a:xfrm>
              <a:off x="9449703" y="4332489"/>
              <a:ext cx="254859" cy="254626"/>
            </a:xfrm>
            <a:custGeom>
              <a:avLst/>
              <a:gdLst/>
              <a:ahLst/>
              <a:cxnLst/>
              <a:rect l="l" t="t" r="r" b="b"/>
              <a:pathLst>
                <a:path w="254859" h="254626" extrusionOk="0">
                  <a:moveTo>
                    <a:pt x="15393" y="254626"/>
                  </a:moveTo>
                  <a:lnTo>
                    <a:pt x="254860" y="15160"/>
                  </a:lnTo>
                  <a:cubicBezTo>
                    <a:pt x="234545" y="-5155"/>
                    <a:pt x="200687" y="-5155"/>
                    <a:pt x="180373" y="15775"/>
                  </a:cubicBezTo>
                  <a:lnTo>
                    <a:pt x="16009" y="179524"/>
                  </a:lnTo>
                  <a:cubicBezTo>
                    <a:pt x="-4921" y="200454"/>
                    <a:pt x="-5537" y="234312"/>
                    <a:pt x="15393" y="254626"/>
                  </a:cubicBezTo>
                  <a:lnTo>
                    <a:pt x="15393" y="2546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3" name="Google Shape;833;p33"/>
            <p:cNvSpPr/>
            <p:nvPr/>
          </p:nvSpPr>
          <p:spPr>
            <a:xfrm>
              <a:off x="9451399" y="4331644"/>
              <a:ext cx="392903" cy="393365"/>
            </a:xfrm>
            <a:custGeom>
              <a:avLst/>
              <a:gdLst/>
              <a:ahLst/>
              <a:cxnLst/>
              <a:rect l="l" t="t" r="r" b="b"/>
              <a:pathLst>
                <a:path w="392903" h="393365" extrusionOk="0">
                  <a:moveTo>
                    <a:pt x="392904" y="67100"/>
                  </a:moveTo>
                  <a:cubicBezTo>
                    <a:pt x="392904" y="49248"/>
                    <a:pt x="386132" y="32011"/>
                    <a:pt x="373205" y="19699"/>
                  </a:cubicBezTo>
                  <a:cubicBezTo>
                    <a:pt x="360277" y="6772"/>
                    <a:pt x="343656" y="0"/>
                    <a:pt x="325804" y="0"/>
                  </a:cubicBezTo>
                  <a:cubicBezTo>
                    <a:pt x="307952" y="0"/>
                    <a:pt x="290715" y="6772"/>
                    <a:pt x="278403" y="19699"/>
                  </a:cubicBezTo>
                  <a:lnTo>
                    <a:pt x="19853" y="278249"/>
                  </a:lnTo>
                  <a:cubicBezTo>
                    <a:pt x="-6618" y="304720"/>
                    <a:pt x="-6618" y="347196"/>
                    <a:pt x="19853" y="373666"/>
                  </a:cubicBezTo>
                  <a:cubicBezTo>
                    <a:pt x="32780" y="386594"/>
                    <a:pt x="49402" y="393365"/>
                    <a:pt x="67254" y="393365"/>
                  </a:cubicBezTo>
                  <a:cubicBezTo>
                    <a:pt x="85106" y="393365"/>
                    <a:pt x="102343" y="386594"/>
                    <a:pt x="114655" y="373666"/>
                  </a:cubicBezTo>
                  <a:lnTo>
                    <a:pt x="373205" y="115116"/>
                  </a:lnTo>
                  <a:cubicBezTo>
                    <a:pt x="386132" y="102189"/>
                    <a:pt x="392904" y="84952"/>
                    <a:pt x="392904" y="67100"/>
                  </a:cubicBezTo>
                  <a:close/>
                  <a:moveTo>
                    <a:pt x="299949" y="99111"/>
                  </a:moveTo>
                  <a:cubicBezTo>
                    <a:pt x="289484" y="99111"/>
                    <a:pt x="281481" y="107114"/>
                    <a:pt x="281481" y="117579"/>
                  </a:cubicBezTo>
                  <a:lnTo>
                    <a:pt x="281481" y="129891"/>
                  </a:lnTo>
                  <a:cubicBezTo>
                    <a:pt x="281481" y="153899"/>
                    <a:pt x="262398" y="172982"/>
                    <a:pt x="238389" y="172982"/>
                  </a:cubicBezTo>
                  <a:lnTo>
                    <a:pt x="232233" y="172982"/>
                  </a:lnTo>
                  <a:cubicBezTo>
                    <a:pt x="221768" y="172982"/>
                    <a:pt x="213765" y="180985"/>
                    <a:pt x="213765" y="191450"/>
                  </a:cubicBezTo>
                  <a:lnTo>
                    <a:pt x="213765" y="203762"/>
                  </a:lnTo>
                  <a:cubicBezTo>
                    <a:pt x="213765" y="227770"/>
                    <a:pt x="194682" y="246854"/>
                    <a:pt x="170674" y="246854"/>
                  </a:cubicBezTo>
                  <a:lnTo>
                    <a:pt x="164518" y="246854"/>
                  </a:lnTo>
                  <a:cubicBezTo>
                    <a:pt x="150975" y="246854"/>
                    <a:pt x="139894" y="257934"/>
                    <a:pt x="139894" y="271478"/>
                  </a:cubicBezTo>
                  <a:cubicBezTo>
                    <a:pt x="139894" y="295486"/>
                    <a:pt x="120811" y="314569"/>
                    <a:pt x="96802" y="314569"/>
                  </a:cubicBezTo>
                  <a:cubicBezTo>
                    <a:pt x="86337" y="314569"/>
                    <a:pt x="78335" y="322572"/>
                    <a:pt x="78335" y="333037"/>
                  </a:cubicBezTo>
                  <a:cubicBezTo>
                    <a:pt x="78335" y="339809"/>
                    <a:pt x="72794" y="345349"/>
                    <a:pt x="66023" y="345349"/>
                  </a:cubicBezTo>
                  <a:cubicBezTo>
                    <a:pt x="59251" y="345349"/>
                    <a:pt x="53711" y="339809"/>
                    <a:pt x="53711" y="333037"/>
                  </a:cubicBezTo>
                  <a:cubicBezTo>
                    <a:pt x="53711" y="309029"/>
                    <a:pt x="72794" y="289945"/>
                    <a:pt x="96802" y="289945"/>
                  </a:cubicBezTo>
                  <a:cubicBezTo>
                    <a:pt x="107267" y="289945"/>
                    <a:pt x="115270" y="281943"/>
                    <a:pt x="115270" y="271478"/>
                  </a:cubicBezTo>
                  <a:cubicBezTo>
                    <a:pt x="115270" y="244391"/>
                    <a:pt x="137432" y="222230"/>
                    <a:pt x="164518" y="222230"/>
                  </a:cubicBezTo>
                  <a:lnTo>
                    <a:pt x="170674" y="222230"/>
                  </a:lnTo>
                  <a:cubicBezTo>
                    <a:pt x="181139" y="222230"/>
                    <a:pt x="189142" y="214227"/>
                    <a:pt x="189142" y="203762"/>
                  </a:cubicBezTo>
                  <a:lnTo>
                    <a:pt x="189142" y="191450"/>
                  </a:lnTo>
                  <a:cubicBezTo>
                    <a:pt x="189142" y="167442"/>
                    <a:pt x="208225" y="148358"/>
                    <a:pt x="232233" y="148358"/>
                  </a:cubicBezTo>
                  <a:lnTo>
                    <a:pt x="238389" y="148358"/>
                  </a:lnTo>
                  <a:cubicBezTo>
                    <a:pt x="248854" y="148358"/>
                    <a:pt x="256857" y="140356"/>
                    <a:pt x="256857" y="129891"/>
                  </a:cubicBezTo>
                  <a:lnTo>
                    <a:pt x="256857" y="117579"/>
                  </a:lnTo>
                  <a:cubicBezTo>
                    <a:pt x="256857" y="93570"/>
                    <a:pt x="275941" y="74487"/>
                    <a:pt x="299949" y="74487"/>
                  </a:cubicBezTo>
                  <a:cubicBezTo>
                    <a:pt x="310414" y="74487"/>
                    <a:pt x="318417" y="66484"/>
                    <a:pt x="318417" y="56019"/>
                  </a:cubicBezTo>
                  <a:cubicBezTo>
                    <a:pt x="318417" y="49248"/>
                    <a:pt x="323957" y="43707"/>
                    <a:pt x="330729" y="43707"/>
                  </a:cubicBezTo>
                  <a:cubicBezTo>
                    <a:pt x="337500" y="43707"/>
                    <a:pt x="343041" y="49248"/>
                    <a:pt x="343041" y="56019"/>
                  </a:cubicBezTo>
                  <a:cubicBezTo>
                    <a:pt x="343041" y="80027"/>
                    <a:pt x="323957" y="99111"/>
                    <a:pt x="299949" y="991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34" name="Google Shape;834;p33"/>
          <p:cNvGrpSpPr/>
          <p:nvPr/>
        </p:nvGrpSpPr>
        <p:grpSpPr>
          <a:xfrm>
            <a:off x="13109569" y="6270010"/>
            <a:ext cx="417107" cy="640759"/>
            <a:chOff x="10094237" y="4274910"/>
            <a:chExt cx="327143" cy="436871"/>
          </a:xfrm>
        </p:grpSpPr>
        <p:sp>
          <p:nvSpPr>
            <p:cNvPr id="835" name="Google Shape;835;p33"/>
            <p:cNvSpPr/>
            <p:nvPr/>
          </p:nvSpPr>
          <p:spPr>
            <a:xfrm>
              <a:off x="10360041" y="4274910"/>
              <a:ext cx="61339" cy="68154"/>
            </a:xfrm>
            <a:custGeom>
              <a:avLst/>
              <a:gdLst/>
              <a:ahLst/>
              <a:cxnLst/>
              <a:rect l="l" t="t" r="r" b="b"/>
              <a:pathLst>
                <a:path w="61339" h="68154" extrusionOk="0">
                  <a:moveTo>
                    <a:pt x="0" y="0"/>
                  </a:moveTo>
                  <a:lnTo>
                    <a:pt x="0" y="68155"/>
                  </a:lnTo>
                  <a:lnTo>
                    <a:pt x="61339" y="681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6" name="Google Shape;836;p33"/>
            <p:cNvSpPr/>
            <p:nvPr/>
          </p:nvSpPr>
          <p:spPr>
            <a:xfrm>
              <a:off x="10094237" y="4274910"/>
              <a:ext cx="327142" cy="436871"/>
            </a:xfrm>
            <a:custGeom>
              <a:avLst/>
              <a:gdLst/>
              <a:ahLst/>
              <a:cxnLst/>
              <a:rect l="l" t="t" r="r" b="b"/>
              <a:pathLst>
                <a:path w="327142" h="436871" extrusionOk="0">
                  <a:moveTo>
                    <a:pt x="238541" y="95417"/>
                  </a:moveTo>
                  <a:lnTo>
                    <a:pt x="238541" y="0"/>
                  </a:lnTo>
                  <a:lnTo>
                    <a:pt x="13631" y="0"/>
                  </a:lnTo>
                  <a:cubicBezTo>
                    <a:pt x="6134" y="0"/>
                    <a:pt x="0" y="6134"/>
                    <a:pt x="0" y="14312"/>
                  </a:cubicBezTo>
                  <a:lnTo>
                    <a:pt x="0" y="422559"/>
                  </a:lnTo>
                  <a:cubicBezTo>
                    <a:pt x="0" y="430056"/>
                    <a:pt x="6134" y="436872"/>
                    <a:pt x="13631" y="436872"/>
                  </a:cubicBezTo>
                  <a:lnTo>
                    <a:pt x="311467" y="436872"/>
                  </a:lnTo>
                  <a:cubicBezTo>
                    <a:pt x="318964" y="436872"/>
                    <a:pt x="327143" y="430738"/>
                    <a:pt x="327143" y="422559"/>
                  </a:cubicBezTo>
                  <a:lnTo>
                    <a:pt x="327143" y="95417"/>
                  </a:lnTo>
                  <a:lnTo>
                    <a:pt x="238541" y="95417"/>
                  </a:lnTo>
                  <a:close/>
                  <a:moveTo>
                    <a:pt x="203783" y="136309"/>
                  </a:moveTo>
                  <a:lnTo>
                    <a:pt x="218777" y="122678"/>
                  </a:lnTo>
                  <a:lnTo>
                    <a:pt x="265803" y="173794"/>
                  </a:lnTo>
                  <a:lnTo>
                    <a:pt x="218777" y="224910"/>
                  </a:lnTo>
                  <a:lnTo>
                    <a:pt x="203783" y="211280"/>
                  </a:lnTo>
                  <a:lnTo>
                    <a:pt x="238541" y="173794"/>
                  </a:lnTo>
                  <a:lnTo>
                    <a:pt x="203783" y="136309"/>
                  </a:lnTo>
                  <a:close/>
                  <a:moveTo>
                    <a:pt x="181291" y="104958"/>
                  </a:moveTo>
                  <a:lnTo>
                    <a:pt x="200375" y="112455"/>
                  </a:lnTo>
                  <a:lnTo>
                    <a:pt x="145851" y="248765"/>
                  </a:lnTo>
                  <a:lnTo>
                    <a:pt x="126768" y="241268"/>
                  </a:lnTo>
                  <a:lnTo>
                    <a:pt x="181291" y="104958"/>
                  </a:lnTo>
                  <a:close/>
                  <a:moveTo>
                    <a:pt x="108366" y="122678"/>
                  </a:moveTo>
                  <a:lnTo>
                    <a:pt x="123360" y="136309"/>
                  </a:lnTo>
                  <a:lnTo>
                    <a:pt x="88601" y="173794"/>
                  </a:lnTo>
                  <a:lnTo>
                    <a:pt x="123360" y="211280"/>
                  </a:lnTo>
                  <a:lnTo>
                    <a:pt x="108366" y="224910"/>
                  </a:lnTo>
                  <a:lnTo>
                    <a:pt x="61339" y="173794"/>
                  </a:lnTo>
                  <a:lnTo>
                    <a:pt x="108366" y="122678"/>
                  </a:lnTo>
                  <a:close/>
                  <a:moveTo>
                    <a:pt x="96098" y="368035"/>
                  </a:moveTo>
                  <a:lnTo>
                    <a:pt x="80423" y="368035"/>
                  </a:lnTo>
                  <a:lnTo>
                    <a:pt x="80423" y="339410"/>
                  </a:lnTo>
                  <a:lnTo>
                    <a:pt x="55887" y="339410"/>
                  </a:lnTo>
                  <a:lnTo>
                    <a:pt x="55887" y="368035"/>
                  </a:lnTo>
                  <a:lnTo>
                    <a:pt x="40893" y="368035"/>
                  </a:lnTo>
                  <a:lnTo>
                    <a:pt x="40893" y="299881"/>
                  </a:lnTo>
                  <a:lnTo>
                    <a:pt x="55887" y="299881"/>
                  </a:lnTo>
                  <a:lnTo>
                    <a:pt x="55887" y="326461"/>
                  </a:lnTo>
                  <a:lnTo>
                    <a:pt x="80423" y="326461"/>
                  </a:lnTo>
                  <a:lnTo>
                    <a:pt x="80423" y="299881"/>
                  </a:lnTo>
                  <a:lnTo>
                    <a:pt x="95417" y="299881"/>
                  </a:lnTo>
                  <a:lnTo>
                    <a:pt x="95417" y="368035"/>
                  </a:lnTo>
                  <a:close/>
                  <a:moveTo>
                    <a:pt x="156074" y="312148"/>
                  </a:moveTo>
                  <a:lnTo>
                    <a:pt x="137672" y="312148"/>
                  </a:lnTo>
                  <a:lnTo>
                    <a:pt x="137672" y="368035"/>
                  </a:lnTo>
                  <a:lnTo>
                    <a:pt x="122678" y="368035"/>
                  </a:lnTo>
                  <a:lnTo>
                    <a:pt x="122678" y="312148"/>
                  </a:lnTo>
                  <a:lnTo>
                    <a:pt x="104277" y="312148"/>
                  </a:lnTo>
                  <a:lnTo>
                    <a:pt x="104277" y="299881"/>
                  </a:lnTo>
                  <a:lnTo>
                    <a:pt x="156074" y="299881"/>
                  </a:lnTo>
                  <a:lnTo>
                    <a:pt x="156074" y="312148"/>
                  </a:lnTo>
                  <a:close/>
                  <a:moveTo>
                    <a:pt x="230363" y="368035"/>
                  </a:moveTo>
                  <a:lnTo>
                    <a:pt x="216732" y="368035"/>
                  </a:lnTo>
                  <a:lnTo>
                    <a:pt x="216732" y="321690"/>
                  </a:lnTo>
                  <a:lnTo>
                    <a:pt x="203101" y="368035"/>
                  </a:lnTo>
                  <a:lnTo>
                    <a:pt x="190833" y="368035"/>
                  </a:lnTo>
                  <a:lnTo>
                    <a:pt x="177202" y="321690"/>
                  </a:lnTo>
                  <a:lnTo>
                    <a:pt x="177202" y="368035"/>
                  </a:lnTo>
                  <a:lnTo>
                    <a:pt x="163571" y="368035"/>
                  </a:lnTo>
                  <a:lnTo>
                    <a:pt x="163571" y="299881"/>
                  </a:lnTo>
                  <a:lnTo>
                    <a:pt x="184018" y="299881"/>
                  </a:lnTo>
                  <a:lnTo>
                    <a:pt x="196967" y="343500"/>
                  </a:lnTo>
                  <a:lnTo>
                    <a:pt x="209916" y="299881"/>
                  </a:lnTo>
                  <a:lnTo>
                    <a:pt x="230363" y="299881"/>
                  </a:lnTo>
                  <a:lnTo>
                    <a:pt x="230363" y="368035"/>
                  </a:lnTo>
                  <a:close/>
                  <a:moveTo>
                    <a:pt x="286250" y="368035"/>
                  </a:moveTo>
                  <a:lnTo>
                    <a:pt x="240586" y="368035"/>
                  </a:lnTo>
                  <a:lnTo>
                    <a:pt x="240586" y="299881"/>
                  </a:lnTo>
                  <a:lnTo>
                    <a:pt x="255580" y="299881"/>
                  </a:lnTo>
                  <a:lnTo>
                    <a:pt x="255580" y="355767"/>
                  </a:lnTo>
                  <a:lnTo>
                    <a:pt x="286250" y="355767"/>
                  </a:lnTo>
                  <a:lnTo>
                    <a:pt x="286250" y="36803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37" name="Google Shape;837;p33"/>
          <p:cNvGrpSpPr/>
          <p:nvPr/>
        </p:nvGrpSpPr>
        <p:grpSpPr>
          <a:xfrm>
            <a:off x="13933271" y="6295785"/>
            <a:ext cx="327671" cy="671820"/>
            <a:chOff x="10740278" y="4292483"/>
            <a:chExt cx="256997" cy="458049"/>
          </a:xfrm>
        </p:grpSpPr>
        <p:sp>
          <p:nvSpPr>
            <p:cNvPr id="838" name="Google Shape;838;p33"/>
            <p:cNvSpPr/>
            <p:nvPr/>
          </p:nvSpPr>
          <p:spPr>
            <a:xfrm>
              <a:off x="10779641" y="4485722"/>
              <a:ext cx="182503" cy="264810"/>
            </a:xfrm>
            <a:custGeom>
              <a:avLst/>
              <a:gdLst/>
              <a:ahLst/>
              <a:cxnLst/>
              <a:rect l="l" t="t" r="r" b="b"/>
              <a:pathLst>
                <a:path w="182503" h="264810" extrusionOk="0">
                  <a:moveTo>
                    <a:pt x="93041" y="264810"/>
                  </a:moveTo>
                  <a:lnTo>
                    <a:pt x="0" y="0"/>
                  </a:lnTo>
                  <a:lnTo>
                    <a:pt x="18250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39" name="Google Shape;839;p33"/>
            <p:cNvSpPr/>
            <p:nvPr/>
          </p:nvSpPr>
          <p:spPr>
            <a:xfrm>
              <a:off x="10740278" y="4292483"/>
              <a:ext cx="256997" cy="163896"/>
            </a:xfrm>
            <a:custGeom>
              <a:avLst/>
              <a:gdLst/>
              <a:ahLst/>
              <a:cxnLst/>
              <a:rect l="l" t="t" r="r" b="b"/>
              <a:pathLst>
                <a:path w="256997" h="163896" extrusionOk="0">
                  <a:moveTo>
                    <a:pt x="244054" y="123817"/>
                  </a:moveTo>
                  <a:cubicBezTo>
                    <a:pt x="244054" y="121670"/>
                    <a:pt x="244054" y="118807"/>
                    <a:pt x="244054" y="116660"/>
                  </a:cubicBezTo>
                  <a:cubicBezTo>
                    <a:pt x="244054" y="52962"/>
                    <a:pt x="192524" y="0"/>
                    <a:pt x="128826" y="0"/>
                  </a:cubicBezTo>
                  <a:cubicBezTo>
                    <a:pt x="65129" y="0"/>
                    <a:pt x="13598" y="52962"/>
                    <a:pt x="13598" y="116660"/>
                  </a:cubicBezTo>
                  <a:cubicBezTo>
                    <a:pt x="13598" y="119522"/>
                    <a:pt x="13598" y="121670"/>
                    <a:pt x="13598" y="123817"/>
                  </a:cubicBezTo>
                  <a:cubicBezTo>
                    <a:pt x="5726" y="126679"/>
                    <a:pt x="0" y="134552"/>
                    <a:pt x="0" y="143141"/>
                  </a:cubicBezTo>
                  <a:lnTo>
                    <a:pt x="0" y="143856"/>
                  </a:lnTo>
                  <a:cubicBezTo>
                    <a:pt x="0" y="155308"/>
                    <a:pt x="9304" y="163896"/>
                    <a:pt x="20040" y="163896"/>
                  </a:cubicBezTo>
                  <a:lnTo>
                    <a:pt x="236897" y="163896"/>
                  </a:lnTo>
                  <a:cubicBezTo>
                    <a:pt x="248348" y="163896"/>
                    <a:pt x="256937" y="154592"/>
                    <a:pt x="256937" y="143856"/>
                  </a:cubicBezTo>
                  <a:lnTo>
                    <a:pt x="256937" y="143141"/>
                  </a:lnTo>
                  <a:cubicBezTo>
                    <a:pt x="257653" y="134552"/>
                    <a:pt x="251927" y="126679"/>
                    <a:pt x="244054" y="1238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40" name="Google Shape;840;p33"/>
          <p:cNvGrpSpPr/>
          <p:nvPr/>
        </p:nvGrpSpPr>
        <p:grpSpPr>
          <a:xfrm>
            <a:off x="1678645" y="7376325"/>
            <a:ext cx="380100" cy="583911"/>
            <a:chOff x="1128806" y="5029198"/>
            <a:chExt cx="298118" cy="398112"/>
          </a:xfrm>
        </p:grpSpPr>
        <p:sp>
          <p:nvSpPr>
            <p:cNvPr id="841" name="Google Shape;841;p33"/>
            <p:cNvSpPr/>
            <p:nvPr/>
          </p:nvSpPr>
          <p:spPr>
            <a:xfrm>
              <a:off x="1371027" y="5029198"/>
              <a:ext cx="55897" cy="62107"/>
            </a:xfrm>
            <a:custGeom>
              <a:avLst/>
              <a:gdLst/>
              <a:ahLst/>
              <a:cxnLst/>
              <a:rect l="l" t="t" r="r" b="b"/>
              <a:pathLst>
                <a:path w="55897" h="62107" extrusionOk="0">
                  <a:moveTo>
                    <a:pt x="0" y="0"/>
                  </a:moveTo>
                  <a:lnTo>
                    <a:pt x="0" y="62108"/>
                  </a:lnTo>
                  <a:lnTo>
                    <a:pt x="55897" y="621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42" name="Google Shape;842;p33"/>
            <p:cNvGrpSpPr/>
            <p:nvPr/>
          </p:nvGrpSpPr>
          <p:grpSpPr>
            <a:xfrm>
              <a:off x="1128806" y="5029198"/>
              <a:ext cx="298118" cy="398112"/>
              <a:chOff x="1128806" y="5029198"/>
              <a:chExt cx="298118" cy="398112"/>
            </a:xfrm>
          </p:grpSpPr>
          <p:sp>
            <p:nvSpPr>
              <p:cNvPr id="843" name="Google Shape;843;p33"/>
              <p:cNvSpPr/>
              <p:nvPr/>
            </p:nvSpPr>
            <p:spPr>
              <a:xfrm>
                <a:off x="1128806" y="5029198"/>
                <a:ext cx="298118" cy="398112"/>
              </a:xfrm>
              <a:custGeom>
                <a:avLst/>
                <a:gdLst/>
                <a:ahLst/>
                <a:cxnLst/>
                <a:rect l="l" t="t" r="r" b="b"/>
                <a:pathLst>
                  <a:path w="298118" h="398112" extrusionOk="0">
                    <a:moveTo>
                      <a:pt x="217378" y="86951"/>
                    </a:moveTo>
                    <a:lnTo>
                      <a:pt x="217378" y="0"/>
                    </a:lnTo>
                    <a:lnTo>
                      <a:pt x="12422" y="0"/>
                    </a:lnTo>
                    <a:cubicBezTo>
                      <a:pt x="5590" y="0"/>
                      <a:pt x="0" y="5590"/>
                      <a:pt x="0" y="13043"/>
                    </a:cubicBezTo>
                    <a:lnTo>
                      <a:pt x="0" y="385069"/>
                    </a:lnTo>
                    <a:cubicBezTo>
                      <a:pt x="0" y="391901"/>
                      <a:pt x="5590" y="398112"/>
                      <a:pt x="12422" y="398112"/>
                    </a:cubicBezTo>
                    <a:lnTo>
                      <a:pt x="283833" y="398112"/>
                    </a:lnTo>
                    <a:cubicBezTo>
                      <a:pt x="290665" y="398112"/>
                      <a:pt x="298118" y="392522"/>
                      <a:pt x="298118" y="385069"/>
                    </a:cubicBezTo>
                    <a:lnTo>
                      <a:pt x="298118" y="86951"/>
                    </a:lnTo>
                    <a:lnTo>
                      <a:pt x="217378" y="86951"/>
                    </a:lnTo>
                    <a:close/>
                    <a:moveTo>
                      <a:pt x="86951" y="62729"/>
                    </a:moveTo>
                    <a:cubicBezTo>
                      <a:pt x="97510" y="62729"/>
                      <a:pt x="105584" y="70803"/>
                      <a:pt x="105584" y="81361"/>
                    </a:cubicBezTo>
                    <a:cubicBezTo>
                      <a:pt x="105584" y="91920"/>
                      <a:pt x="97510" y="99994"/>
                      <a:pt x="86951" y="99994"/>
                    </a:cubicBezTo>
                    <a:cubicBezTo>
                      <a:pt x="76393" y="99994"/>
                      <a:pt x="68319" y="91920"/>
                      <a:pt x="68319" y="81361"/>
                    </a:cubicBezTo>
                    <a:cubicBezTo>
                      <a:pt x="68319" y="70803"/>
                      <a:pt x="76393" y="62729"/>
                      <a:pt x="86951" y="62729"/>
                    </a:cubicBezTo>
                    <a:close/>
                    <a:moveTo>
                      <a:pt x="85088" y="340352"/>
                    </a:moveTo>
                    <a:lnTo>
                      <a:pt x="68319" y="340352"/>
                    </a:lnTo>
                    <a:lnTo>
                      <a:pt x="68319" y="268306"/>
                    </a:lnTo>
                    <a:lnTo>
                      <a:pt x="85088" y="268306"/>
                    </a:lnTo>
                    <a:lnTo>
                      <a:pt x="85088" y="340352"/>
                    </a:lnTo>
                    <a:close/>
                    <a:moveTo>
                      <a:pt x="154649" y="330414"/>
                    </a:moveTo>
                    <a:cubicBezTo>
                      <a:pt x="152786" y="332899"/>
                      <a:pt x="150301" y="334762"/>
                      <a:pt x="147817" y="336625"/>
                    </a:cubicBezTo>
                    <a:cubicBezTo>
                      <a:pt x="142848" y="339731"/>
                      <a:pt x="136638" y="341594"/>
                      <a:pt x="129185" y="341594"/>
                    </a:cubicBezTo>
                    <a:cubicBezTo>
                      <a:pt x="122974" y="341594"/>
                      <a:pt x="118005" y="340352"/>
                      <a:pt x="114279" y="338488"/>
                    </a:cubicBezTo>
                    <a:cubicBezTo>
                      <a:pt x="109931" y="336625"/>
                      <a:pt x="106826" y="333520"/>
                      <a:pt x="104341" y="330414"/>
                    </a:cubicBezTo>
                    <a:cubicBezTo>
                      <a:pt x="101857" y="326688"/>
                      <a:pt x="99994" y="322961"/>
                      <a:pt x="98752" y="318614"/>
                    </a:cubicBezTo>
                    <a:cubicBezTo>
                      <a:pt x="97510" y="314266"/>
                      <a:pt x="96888" y="309298"/>
                      <a:pt x="96888" y="304950"/>
                    </a:cubicBezTo>
                    <a:cubicBezTo>
                      <a:pt x="96888" y="299981"/>
                      <a:pt x="97510" y="295634"/>
                      <a:pt x="98752" y="291286"/>
                    </a:cubicBezTo>
                    <a:cubicBezTo>
                      <a:pt x="99994" y="286939"/>
                      <a:pt x="101857" y="282591"/>
                      <a:pt x="104341" y="279486"/>
                    </a:cubicBezTo>
                    <a:cubicBezTo>
                      <a:pt x="106826" y="275759"/>
                      <a:pt x="109931" y="273275"/>
                      <a:pt x="114279" y="271412"/>
                    </a:cubicBezTo>
                    <a:cubicBezTo>
                      <a:pt x="118626" y="269549"/>
                      <a:pt x="123595" y="268306"/>
                      <a:pt x="129806" y="268306"/>
                    </a:cubicBezTo>
                    <a:cubicBezTo>
                      <a:pt x="136016" y="268306"/>
                      <a:pt x="142227" y="269549"/>
                      <a:pt x="147196" y="272654"/>
                    </a:cubicBezTo>
                    <a:cubicBezTo>
                      <a:pt x="149680" y="273896"/>
                      <a:pt x="152165" y="275759"/>
                      <a:pt x="153407" y="278865"/>
                    </a:cubicBezTo>
                    <a:cubicBezTo>
                      <a:pt x="155270" y="281349"/>
                      <a:pt x="156512" y="285076"/>
                      <a:pt x="158375" y="288802"/>
                    </a:cubicBezTo>
                    <a:lnTo>
                      <a:pt x="142848" y="291907"/>
                    </a:lnTo>
                    <a:cubicBezTo>
                      <a:pt x="141606" y="288802"/>
                      <a:pt x="140364" y="286318"/>
                      <a:pt x="137880" y="284455"/>
                    </a:cubicBezTo>
                    <a:cubicBezTo>
                      <a:pt x="136016" y="282591"/>
                      <a:pt x="132911" y="281349"/>
                      <a:pt x="129185" y="281349"/>
                    </a:cubicBezTo>
                    <a:cubicBezTo>
                      <a:pt x="127321" y="281349"/>
                      <a:pt x="125458" y="281970"/>
                      <a:pt x="123595" y="282591"/>
                    </a:cubicBezTo>
                    <a:cubicBezTo>
                      <a:pt x="121732" y="283212"/>
                      <a:pt x="120489" y="284455"/>
                      <a:pt x="119868" y="285697"/>
                    </a:cubicBezTo>
                    <a:cubicBezTo>
                      <a:pt x="118626" y="286939"/>
                      <a:pt x="118005" y="288802"/>
                      <a:pt x="117384" y="290044"/>
                    </a:cubicBezTo>
                    <a:cubicBezTo>
                      <a:pt x="116763" y="291907"/>
                      <a:pt x="116142" y="293771"/>
                      <a:pt x="116142" y="295013"/>
                    </a:cubicBezTo>
                    <a:cubicBezTo>
                      <a:pt x="115521" y="296876"/>
                      <a:pt x="115521" y="298739"/>
                      <a:pt x="115521" y="300603"/>
                    </a:cubicBezTo>
                    <a:cubicBezTo>
                      <a:pt x="115521" y="302466"/>
                      <a:pt x="115521" y="303708"/>
                      <a:pt x="115521" y="305571"/>
                    </a:cubicBezTo>
                    <a:cubicBezTo>
                      <a:pt x="115521" y="313645"/>
                      <a:pt x="116763" y="319235"/>
                      <a:pt x="119247" y="323583"/>
                    </a:cubicBezTo>
                    <a:cubicBezTo>
                      <a:pt x="121732" y="327309"/>
                      <a:pt x="125458" y="329172"/>
                      <a:pt x="130427" y="329172"/>
                    </a:cubicBezTo>
                    <a:cubicBezTo>
                      <a:pt x="132290" y="329172"/>
                      <a:pt x="134153" y="329172"/>
                      <a:pt x="136016" y="328551"/>
                    </a:cubicBezTo>
                    <a:cubicBezTo>
                      <a:pt x="137259" y="327930"/>
                      <a:pt x="138501" y="327309"/>
                      <a:pt x="139743" y="326067"/>
                    </a:cubicBezTo>
                    <a:cubicBezTo>
                      <a:pt x="140985" y="324825"/>
                      <a:pt x="141606" y="324204"/>
                      <a:pt x="142848" y="322961"/>
                    </a:cubicBezTo>
                    <a:cubicBezTo>
                      <a:pt x="143469" y="321719"/>
                      <a:pt x="144712" y="320477"/>
                      <a:pt x="145333" y="318614"/>
                    </a:cubicBezTo>
                    <a:lnTo>
                      <a:pt x="161481" y="322340"/>
                    </a:lnTo>
                    <a:cubicBezTo>
                      <a:pt x="157754" y="325446"/>
                      <a:pt x="156512" y="328551"/>
                      <a:pt x="154649" y="330414"/>
                    </a:cubicBezTo>
                    <a:close/>
                    <a:moveTo>
                      <a:pt x="221104" y="331657"/>
                    </a:moveTo>
                    <a:cubicBezTo>
                      <a:pt x="215515" y="338488"/>
                      <a:pt x="206820" y="341594"/>
                      <a:pt x="196261" y="341594"/>
                    </a:cubicBezTo>
                    <a:cubicBezTo>
                      <a:pt x="190050" y="341594"/>
                      <a:pt x="185082" y="340352"/>
                      <a:pt x="180734" y="338488"/>
                    </a:cubicBezTo>
                    <a:cubicBezTo>
                      <a:pt x="176387" y="336625"/>
                      <a:pt x="172660" y="333520"/>
                      <a:pt x="170176" y="330414"/>
                    </a:cubicBezTo>
                    <a:cubicBezTo>
                      <a:pt x="167692" y="327309"/>
                      <a:pt x="165828" y="322961"/>
                      <a:pt x="164586" y="318614"/>
                    </a:cubicBezTo>
                    <a:cubicBezTo>
                      <a:pt x="163344" y="314266"/>
                      <a:pt x="162723" y="309298"/>
                      <a:pt x="162723" y="304329"/>
                    </a:cubicBezTo>
                    <a:cubicBezTo>
                      <a:pt x="162723" y="299360"/>
                      <a:pt x="163344" y="294392"/>
                      <a:pt x="164586" y="290044"/>
                    </a:cubicBezTo>
                    <a:cubicBezTo>
                      <a:pt x="165828" y="285697"/>
                      <a:pt x="167692" y="281349"/>
                      <a:pt x="170176" y="278244"/>
                    </a:cubicBezTo>
                    <a:cubicBezTo>
                      <a:pt x="172660" y="275138"/>
                      <a:pt x="176387" y="272033"/>
                      <a:pt x="180734" y="270170"/>
                    </a:cubicBezTo>
                    <a:cubicBezTo>
                      <a:pt x="185082" y="268306"/>
                      <a:pt x="190050" y="267064"/>
                      <a:pt x="196261" y="267064"/>
                    </a:cubicBezTo>
                    <a:cubicBezTo>
                      <a:pt x="202472" y="267064"/>
                      <a:pt x="207441" y="268306"/>
                      <a:pt x="211788" y="270170"/>
                    </a:cubicBezTo>
                    <a:cubicBezTo>
                      <a:pt x="216136" y="272033"/>
                      <a:pt x="219241" y="275138"/>
                      <a:pt x="222347" y="278244"/>
                    </a:cubicBezTo>
                    <a:cubicBezTo>
                      <a:pt x="224831" y="281349"/>
                      <a:pt x="226694" y="285697"/>
                      <a:pt x="227936" y="290044"/>
                    </a:cubicBezTo>
                    <a:cubicBezTo>
                      <a:pt x="229178" y="294392"/>
                      <a:pt x="229799" y="299360"/>
                      <a:pt x="229799" y="304329"/>
                    </a:cubicBezTo>
                    <a:cubicBezTo>
                      <a:pt x="229799" y="316130"/>
                      <a:pt x="226694" y="325446"/>
                      <a:pt x="221104" y="331657"/>
                    </a:cubicBezTo>
                    <a:close/>
                    <a:moveTo>
                      <a:pt x="55897" y="192535"/>
                    </a:moveTo>
                    <a:lnTo>
                      <a:pt x="105584" y="131048"/>
                    </a:lnTo>
                    <a:lnTo>
                      <a:pt x="130427" y="155891"/>
                    </a:lnTo>
                    <a:lnTo>
                      <a:pt x="173902" y="100615"/>
                    </a:lnTo>
                    <a:lnTo>
                      <a:pt x="242221" y="192535"/>
                    </a:lnTo>
                    <a:lnTo>
                      <a:pt x="55897" y="19253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4" name="Google Shape;844;p33"/>
              <p:cNvSpPr/>
              <p:nvPr/>
            </p:nvSpPr>
            <p:spPr>
              <a:xfrm>
                <a:off x="1308298" y="5309304"/>
                <a:ext cx="33538" cy="48444"/>
              </a:xfrm>
              <a:custGeom>
                <a:avLst/>
                <a:gdLst/>
                <a:ahLst/>
                <a:cxnLst/>
                <a:rect l="l" t="t" r="r" b="b"/>
                <a:pathLst>
                  <a:path w="33538" h="48444" extrusionOk="0">
                    <a:moveTo>
                      <a:pt x="16769" y="0"/>
                    </a:moveTo>
                    <a:cubicBezTo>
                      <a:pt x="11179" y="0"/>
                      <a:pt x="6832" y="1863"/>
                      <a:pt x="4348" y="6211"/>
                    </a:cubicBezTo>
                    <a:cubicBezTo>
                      <a:pt x="1863" y="10558"/>
                      <a:pt x="0" y="16148"/>
                      <a:pt x="0" y="24222"/>
                    </a:cubicBezTo>
                    <a:cubicBezTo>
                      <a:pt x="0" y="32296"/>
                      <a:pt x="1242" y="38507"/>
                      <a:pt x="4348" y="42233"/>
                    </a:cubicBezTo>
                    <a:cubicBezTo>
                      <a:pt x="6832" y="45960"/>
                      <a:pt x="11179" y="48444"/>
                      <a:pt x="16769" y="48444"/>
                    </a:cubicBezTo>
                    <a:cubicBezTo>
                      <a:pt x="22359" y="48444"/>
                      <a:pt x="26706" y="46581"/>
                      <a:pt x="29191" y="42233"/>
                    </a:cubicBezTo>
                    <a:cubicBezTo>
                      <a:pt x="31675" y="37886"/>
                      <a:pt x="33538" y="32296"/>
                      <a:pt x="33538" y="24222"/>
                    </a:cubicBezTo>
                    <a:cubicBezTo>
                      <a:pt x="33538" y="16148"/>
                      <a:pt x="32296" y="9937"/>
                      <a:pt x="29191" y="6211"/>
                    </a:cubicBezTo>
                    <a:cubicBezTo>
                      <a:pt x="26706" y="2484"/>
                      <a:pt x="22359" y="0"/>
                      <a:pt x="1676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845" name="Google Shape;845;p33"/>
          <p:cNvGrpSpPr/>
          <p:nvPr/>
        </p:nvGrpSpPr>
        <p:grpSpPr>
          <a:xfrm>
            <a:off x="2424986" y="7378542"/>
            <a:ext cx="526658" cy="605841"/>
            <a:chOff x="1714172" y="5030710"/>
            <a:chExt cx="413065" cy="413064"/>
          </a:xfrm>
        </p:grpSpPr>
        <p:sp>
          <p:nvSpPr>
            <p:cNvPr id="846" name="Google Shape;846;p33"/>
            <p:cNvSpPr/>
            <p:nvPr/>
          </p:nvSpPr>
          <p:spPr>
            <a:xfrm>
              <a:off x="1714172" y="5030710"/>
              <a:ext cx="413065" cy="329161"/>
            </a:xfrm>
            <a:custGeom>
              <a:avLst/>
              <a:gdLst/>
              <a:ahLst/>
              <a:cxnLst/>
              <a:rect l="l" t="t" r="r" b="b"/>
              <a:pathLst>
                <a:path w="413065" h="329161" extrusionOk="0">
                  <a:moveTo>
                    <a:pt x="400157" y="0"/>
                  </a:moveTo>
                  <a:lnTo>
                    <a:pt x="12908" y="0"/>
                  </a:lnTo>
                  <a:cubicBezTo>
                    <a:pt x="5809" y="0"/>
                    <a:pt x="0" y="5809"/>
                    <a:pt x="0" y="12908"/>
                  </a:cubicBezTo>
                  <a:lnTo>
                    <a:pt x="0" y="316253"/>
                  </a:lnTo>
                  <a:cubicBezTo>
                    <a:pt x="0" y="323352"/>
                    <a:pt x="5809" y="329161"/>
                    <a:pt x="12908" y="329161"/>
                  </a:cubicBezTo>
                  <a:lnTo>
                    <a:pt x="400157" y="329161"/>
                  </a:lnTo>
                  <a:cubicBezTo>
                    <a:pt x="407256" y="329161"/>
                    <a:pt x="413065" y="323352"/>
                    <a:pt x="413065" y="316253"/>
                  </a:cubicBezTo>
                  <a:lnTo>
                    <a:pt x="413065" y="12908"/>
                  </a:lnTo>
                  <a:cubicBezTo>
                    <a:pt x="413065" y="5809"/>
                    <a:pt x="407256" y="0"/>
                    <a:pt x="400157" y="0"/>
                  </a:cubicBezTo>
                  <a:close/>
                  <a:moveTo>
                    <a:pt x="206533" y="303345"/>
                  </a:moveTo>
                  <a:cubicBezTo>
                    <a:pt x="199433" y="303345"/>
                    <a:pt x="193624" y="297536"/>
                    <a:pt x="193624" y="290436"/>
                  </a:cubicBezTo>
                  <a:cubicBezTo>
                    <a:pt x="193624" y="283337"/>
                    <a:pt x="199433" y="277528"/>
                    <a:pt x="206533" y="277528"/>
                  </a:cubicBezTo>
                  <a:cubicBezTo>
                    <a:pt x="213632" y="277528"/>
                    <a:pt x="219441" y="283337"/>
                    <a:pt x="219441" y="290436"/>
                  </a:cubicBezTo>
                  <a:cubicBezTo>
                    <a:pt x="219441" y="297536"/>
                    <a:pt x="213632" y="303345"/>
                    <a:pt x="206533" y="303345"/>
                  </a:cubicBezTo>
                  <a:close/>
                  <a:moveTo>
                    <a:pt x="387248" y="245257"/>
                  </a:moveTo>
                  <a:lnTo>
                    <a:pt x="25817" y="245257"/>
                  </a:lnTo>
                  <a:lnTo>
                    <a:pt x="25817" y="25817"/>
                  </a:lnTo>
                  <a:lnTo>
                    <a:pt x="387248" y="25817"/>
                  </a:lnTo>
                  <a:lnTo>
                    <a:pt x="387248" y="2452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47" name="Google Shape;847;p33"/>
            <p:cNvSpPr/>
            <p:nvPr/>
          </p:nvSpPr>
          <p:spPr>
            <a:xfrm>
              <a:off x="1843254" y="5372779"/>
              <a:ext cx="154899" cy="70995"/>
            </a:xfrm>
            <a:custGeom>
              <a:avLst/>
              <a:gdLst/>
              <a:ahLst/>
              <a:cxnLst/>
              <a:rect l="l" t="t" r="r" b="b"/>
              <a:pathLst>
                <a:path w="154899" h="70995" extrusionOk="0">
                  <a:moveTo>
                    <a:pt x="128437" y="22589"/>
                  </a:moveTo>
                  <a:lnTo>
                    <a:pt x="128437" y="0"/>
                  </a:lnTo>
                  <a:lnTo>
                    <a:pt x="26462" y="0"/>
                  </a:lnTo>
                  <a:lnTo>
                    <a:pt x="26462" y="22589"/>
                  </a:lnTo>
                  <a:cubicBezTo>
                    <a:pt x="26462" y="29044"/>
                    <a:pt x="24526" y="35498"/>
                    <a:pt x="20653" y="40661"/>
                  </a:cubicBezTo>
                  <a:lnTo>
                    <a:pt x="0" y="70996"/>
                  </a:lnTo>
                  <a:lnTo>
                    <a:pt x="65187" y="70996"/>
                  </a:lnTo>
                  <a:lnTo>
                    <a:pt x="90358" y="70996"/>
                  </a:lnTo>
                  <a:lnTo>
                    <a:pt x="154899" y="70996"/>
                  </a:lnTo>
                  <a:lnTo>
                    <a:pt x="134246" y="40661"/>
                  </a:lnTo>
                  <a:cubicBezTo>
                    <a:pt x="130374" y="34852"/>
                    <a:pt x="128437" y="29044"/>
                    <a:pt x="128437" y="2258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48" name="Google Shape;848;p33"/>
          <p:cNvGrpSpPr/>
          <p:nvPr/>
        </p:nvGrpSpPr>
        <p:grpSpPr>
          <a:xfrm>
            <a:off x="3154578" y="7483131"/>
            <a:ext cx="540202" cy="428199"/>
            <a:chOff x="2286401" y="5102019"/>
            <a:chExt cx="423688" cy="291947"/>
          </a:xfrm>
        </p:grpSpPr>
        <p:sp>
          <p:nvSpPr>
            <p:cNvPr id="849" name="Google Shape;849;p33"/>
            <p:cNvSpPr/>
            <p:nvPr/>
          </p:nvSpPr>
          <p:spPr>
            <a:xfrm>
              <a:off x="2584306" y="5102019"/>
              <a:ext cx="92681" cy="92681"/>
            </a:xfrm>
            <a:custGeom>
              <a:avLst/>
              <a:gdLst/>
              <a:ahLst/>
              <a:cxnLst/>
              <a:rect l="l" t="t" r="r" b="b"/>
              <a:pathLst>
                <a:path w="92681" h="92681" extrusionOk="0">
                  <a:moveTo>
                    <a:pt x="92682" y="46341"/>
                  </a:moveTo>
                  <a:cubicBezTo>
                    <a:pt x="92682" y="71934"/>
                    <a:pt x="71934" y="92682"/>
                    <a:pt x="46341" y="92682"/>
                  </a:cubicBezTo>
                  <a:cubicBezTo>
                    <a:pt x="20748" y="92682"/>
                    <a:pt x="0" y="71934"/>
                    <a:pt x="0" y="46341"/>
                  </a:cubicBezTo>
                  <a:cubicBezTo>
                    <a:pt x="0" y="20748"/>
                    <a:pt x="20748" y="0"/>
                    <a:pt x="46341" y="0"/>
                  </a:cubicBezTo>
                  <a:cubicBezTo>
                    <a:pt x="71934" y="0"/>
                    <a:pt x="92682" y="20748"/>
                    <a:pt x="92682" y="46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0" name="Google Shape;850;p33"/>
            <p:cNvSpPr/>
            <p:nvPr/>
          </p:nvSpPr>
          <p:spPr>
            <a:xfrm>
              <a:off x="2286401" y="5167558"/>
              <a:ext cx="423688" cy="226408"/>
            </a:xfrm>
            <a:custGeom>
              <a:avLst/>
              <a:gdLst/>
              <a:ahLst/>
              <a:cxnLst/>
              <a:rect l="l" t="t" r="r" b="b"/>
              <a:pathLst>
                <a:path w="423688" h="226408" extrusionOk="0">
                  <a:moveTo>
                    <a:pt x="311146" y="74145"/>
                  </a:moveTo>
                  <a:lnTo>
                    <a:pt x="258185" y="133065"/>
                  </a:lnTo>
                  <a:lnTo>
                    <a:pt x="152263" y="0"/>
                  </a:lnTo>
                  <a:lnTo>
                    <a:pt x="0" y="226408"/>
                  </a:lnTo>
                  <a:lnTo>
                    <a:pt x="423688" y="2264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51" name="Google Shape;851;p33"/>
          <p:cNvGrpSpPr/>
          <p:nvPr/>
        </p:nvGrpSpPr>
        <p:grpSpPr>
          <a:xfrm>
            <a:off x="3920620" y="7451223"/>
            <a:ext cx="501540" cy="460475"/>
            <a:chOff x="2887218" y="5080264"/>
            <a:chExt cx="393365" cy="313953"/>
          </a:xfrm>
        </p:grpSpPr>
        <p:sp>
          <p:nvSpPr>
            <p:cNvPr id="852" name="Google Shape;852;p33"/>
            <p:cNvSpPr/>
            <p:nvPr/>
          </p:nvSpPr>
          <p:spPr>
            <a:xfrm>
              <a:off x="2887218" y="5080264"/>
              <a:ext cx="393365" cy="313953"/>
            </a:xfrm>
            <a:custGeom>
              <a:avLst/>
              <a:gdLst/>
              <a:ahLst/>
              <a:cxnLst/>
              <a:rect l="l" t="t" r="r" b="b"/>
              <a:pathLst>
                <a:path w="393365" h="313953" extrusionOk="0">
                  <a:moveTo>
                    <a:pt x="0" y="0"/>
                  </a:moveTo>
                  <a:lnTo>
                    <a:pt x="0" y="313954"/>
                  </a:lnTo>
                  <a:lnTo>
                    <a:pt x="393365" y="313954"/>
                  </a:lnTo>
                  <a:lnTo>
                    <a:pt x="393365" y="0"/>
                  </a:lnTo>
                  <a:lnTo>
                    <a:pt x="0" y="0"/>
                  </a:lnTo>
                  <a:close/>
                  <a:moveTo>
                    <a:pt x="362586" y="30780"/>
                  </a:moveTo>
                  <a:lnTo>
                    <a:pt x="362586" y="254241"/>
                  </a:lnTo>
                  <a:lnTo>
                    <a:pt x="288714" y="159439"/>
                  </a:lnTo>
                  <a:lnTo>
                    <a:pt x="233311" y="209918"/>
                  </a:lnTo>
                  <a:lnTo>
                    <a:pt x="147127" y="110192"/>
                  </a:lnTo>
                  <a:lnTo>
                    <a:pt x="30780" y="252394"/>
                  </a:lnTo>
                  <a:lnTo>
                    <a:pt x="30780" y="30780"/>
                  </a:lnTo>
                  <a:lnTo>
                    <a:pt x="362586" y="307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3" name="Google Shape;853;p33"/>
            <p:cNvSpPr/>
            <p:nvPr/>
          </p:nvSpPr>
          <p:spPr>
            <a:xfrm>
              <a:off x="3157464" y="5140593"/>
              <a:ext cx="61559" cy="61559"/>
            </a:xfrm>
            <a:custGeom>
              <a:avLst/>
              <a:gdLst/>
              <a:ahLst/>
              <a:cxnLst/>
              <a:rect l="l" t="t" r="r" b="b"/>
              <a:pathLst>
                <a:path w="61559" h="61559" extrusionOk="0">
                  <a:moveTo>
                    <a:pt x="61560" y="30780"/>
                  </a:moveTo>
                  <a:cubicBezTo>
                    <a:pt x="61560" y="47779"/>
                    <a:pt x="47779" y="61560"/>
                    <a:pt x="30780" y="61560"/>
                  </a:cubicBezTo>
                  <a:cubicBezTo>
                    <a:pt x="13781" y="61560"/>
                    <a:pt x="0" y="47779"/>
                    <a:pt x="0" y="30780"/>
                  </a:cubicBezTo>
                  <a:cubicBezTo>
                    <a:pt x="0" y="13781"/>
                    <a:pt x="13781" y="0"/>
                    <a:pt x="30780" y="0"/>
                  </a:cubicBezTo>
                  <a:cubicBezTo>
                    <a:pt x="47779" y="0"/>
                    <a:pt x="61560" y="13781"/>
                    <a:pt x="61560" y="307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54" name="Google Shape;854;p33"/>
          <p:cNvSpPr/>
          <p:nvPr/>
        </p:nvSpPr>
        <p:spPr>
          <a:xfrm>
            <a:off x="4687557" y="7424419"/>
            <a:ext cx="502326" cy="542031"/>
          </a:xfrm>
          <a:custGeom>
            <a:avLst/>
            <a:gdLst/>
            <a:ahLst/>
            <a:cxnLst/>
            <a:rect l="l" t="t" r="r" b="b"/>
            <a:pathLst>
              <a:path w="393981" h="369357" extrusionOk="0">
                <a:moveTo>
                  <a:pt x="326266" y="14159"/>
                </a:moveTo>
                <a:lnTo>
                  <a:pt x="326266" y="13543"/>
                </a:lnTo>
                <a:cubicBezTo>
                  <a:pt x="321956" y="5540"/>
                  <a:pt x="313954" y="0"/>
                  <a:pt x="304720" y="0"/>
                </a:cubicBezTo>
                <a:lnTo>
                  <a:pt x="89877" y="0"/>
                </a:lnTo>
                <a:cubicBezTo>
                  <a:pt x="80643" y="0"/>
                  <a:pt x="72025" y="4925"/>
                  <a:pt x="67715" y="13543"/>
                </a:cubicBezTo>
                <a:lnTo>
                  <a:pt x="0" y="184679"/>
                </a:lnTo>
                <a:lnTo>
                  <a:pt x="0" y="363201"/>
                </a:lnTo>
                <a:cubicBezTo>
                  <a:pt x="0" y="366895"/>
                  <a:pt x="2462" y="369357"/>
                  <a:pt x="6156" y="369357"/>
                </a:cubicBezTo>
                <a:lnTo>
                  <a:pt x="387825" y="369357"/>
                </a:lnTo>
                <a:cubicBezTo>
                  <a:pt x="391519" y="369357"/>
                  <a:pt x="393981" y="366895"/>
                  <a:pt x="393981" y="363201"/>
                </a:cubicBezTo>
                <a:lnTo>
                  <a:pt x="393981" y="184679"/>
                </a:lnTo>
                <a:lnTo>
                  <a:pt x="326266" y="14159"/>
                </a:lnTo>
                <a:close/>
                <a:moveTo>
                  <a:pt x="262244" y="233926"/>
                </a:moveTo>
                <a:cubicBezTo>
                  <a:pt x="259166" y="244391"/>
                  <a:pt x="251163" y="246238"/>
                  <a:pt x="240082" y="246238"/>
                </a:cubicBezTo>
                <a:lnTo>
                  <a:pt x="153899" y="246238"/>
                </a:lnTo>
                <a:cubicBezTo>
                  <a:pt x="142818" y="246238"/>
                  <a:pt x="133584" y="238851"/>
                  <a:pt x="130506" y="228386"/>
                </a:cubicBezTo>
                <a:lnTo>
                  <a:pt x="116963" y="184679"/>
                </a:lnTo>
                <a:cubicBezTo>
                  <a:pt x="116963" y="184679"/>
                  <a:pt x="75718" y="184679"/>
                  <a:pt x="41245" y="184679"/>
                </a:cubicBezTo>
                <a:lnTo>
                  <a:pt x="97880" y="36936"/>
                </a:lnTo>
                <a:lnTo>
                  <a:pt x="295486" y="36936"/>
                </a:lnTo>
                <a:lnTo>
                  <a:pt x="352121" y="184679"/>
                </a:lnTo>
                <a:lnTo>
                  <a:pt x="277018" y="184679"/>
                </a:lnTo>
                <a:cubicBezTo>
                  <a:pt x="277018" y="184679"/>
                  <a:pt x="267784" y="216074"/>
                  <a:pt x="262244" y="2339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55" name="Google Shape;855;p33"/>
          <p:cNvGrpSpPr/>
          <p:nvPr/>
        </p:nvGrpSpPr>
        <p:grpSpPr>
          <a:xfrm>
            <a:off x="5473020" y="7417504"/>
            <a:ext cx="458918" cy="527918"/>
            <a:chOff x="4104787" y="5057274"/>
            <a:chExt cx="359936" cy="359936"/>
          </a:xfrm>
        </p:grpSpPr>
        <p:sp>
          <p:nvSpPr>
            <p:cNvPr id="856" name="Google Shape;856;p33"/>
            <p:cNvSpPr/>
            <p:nvPr/>
          </p:nvSpPr>
          <p:spPr>
            <a:xfrm>
              <a:off x="4321873" y="5178752"/>
              <a:ext cx="21371" cy="21371"/>
            </a:xfrm>
            <a:custGeom>
              <a:avLst/>
              <a:gdLst/>
              <a:ahLst/>
              <a:cxnLst/>
              <a:rect l="l" t="t" r="r" b="b"/>
              <a:pathLst>
                <a:path w="21371" h="21371" extrusionOk="0">
                  <a:moveTo>
                    <a:pt x="21371" y="10686"/>
                  </a:moveTo>
                  <a:cubicBezTo>
                    <a:pt x="21371" y="16587"/>
                    <a:pt x="16587" y="21371"/>
                    <a:pt x="10686" y="21371"/>
                  </a:cubicBezTo>
                  <a:cubicBezTo>
                    <a:pt x="4784" y="21371"/>
                    <a:pt x="0" y="16587"/>
                    <a:pt x="0" y="10686"/>
                  </a:cubicBezTo>
                  <a:cubicBezTo>
                    <a:pt x="0" y="4784"/>
                    <a:pt x="4784" y="0"/>
                    <a:pt x="10686" y="0"/>
                  </a:cubicBezTo>
                  <a:cubicBezTo>
                    <a:pt x="16587" y="0"/>
                    <a:pt x="21371" y="4784"/>
                    <a:pt x="21371" y="106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7" name="Google Shape;857;p33"/>
            <p:cNvSpPr/>
            <p:nvPr/>
          </p:nvSpPr>
          <p:spPr>
            <a:xfrm>
              <a:off x="4235263" y="5187750"/>
              <a:ext cx="98982" cy="98982"/>
            </a:xfrm>
            <a:custGeom>
              <a:avLst/>
              <a:gdLst/>
              <a:ahLst/>
              <a:cxnLst/>
              <a:rect l="l" t="t" r="r" b="b"/>
              <a:pathLst>
                <a:path w="98982" h="98982" extrusionOk="0">
                  <a:moveTo>
                    <a:pt x="49491" y="0"/>
                  </a:moveTo>
                  <a:cubicBezTo>
                    <a:pt x="21934" y="0"/>
                    <a:pt x="0" y="21934"/>
                    <a:pt x="0" y="49491"/>
                  </a:cubicBezTo>
                  <a:cubicBezTo>
                    <a:pt x="0" y="77049"/>
                    <a:pt x="21934" y="98982"/>
                    <a:pt x="49491" y="98982"/>
                  </a:cubicBezTo>
                  <a:cubicBezTo>
                    <a:pt x="77049" y="98982"/>
                    <a:pt x="98982" y="77049"/>
                    <a:pt x="98982" y="49491"/>
                  </a:cubicBezTo>
                  <a:cubicBezTo>
                    <a:pt x="98982" y="21934"/>
                    <a:pt x="77049" y="0"/>
                    <a:pt x="49491" y="0"/>
                  </a:cubicBezTo>
                  <a:close/>
                  <a:moveTo>
                    <a:pt x="49491" y="76486"/>
                  </a:moveTo>
                  <a:cubicBezTo>
                    <a:pt x="34869" y="76486"/>
                    <a:pt x="22496" y="64114"/>
                    <a:pt x="22496" y="49491"/>
                  </a:cubicBezTo>
                  <a:cubicBezTo>
                    <a:pt x="22496" y="34869"/>
                    <a:pt x="34869" y="22496"/>
                    <a:pt x="49491" y="22496"/>
                  </a:cubicBezTo>
                  <a:cubicBezTo>
                    <a:pt x="64114" y="22496"/>
                    <a:pt x="76486" y="34869"/>
                    <a:pt x="76486" y="49491"/>
                  </a:cubicBezTo>
                  <a:cubicBezTo>
                    <a:pt x="76486" y="64114"/>
                    <a:pt x="64114" y="76486"/>
                    <a:pt x="49491" y="764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8" name="Google Shape;858;p33"/>
            <p:cNvSpPr/>
            <p:nvPr/>
          </p:nvSpPr>
          <p:spPr>
            <a:xfrm>
              <a:off x="4189147" y="5141634"/>
              <a:ext cx="191216" cy="191216"/>
            </a:xfrm>
            <a:custGeom>
              <a:avLst/>
              <a:gdLst/>
              <a:ahLst/>
              <a:cxnLst/>
              <a:rect l="l" t="t" r="r" b="b"/>
              <a:pathLst>
                <a:path w="191216" h="191216" extrusionOk="0">
                  <a:moveTo>
                    <a:pt x="186154" y="35994"/>
                  </a:moveTo>
                  <a:cubicBezTo>
                    <a:pt x="183342" y="28682"/>
                    <a:pt x="179406" y="22496"/>
                    <a:pt x="173782" y="17434"/>
                  </a:cubicBezTo>
                  <a:cubicBezTo>
                    <a:pt x="168158" y="12373"/>
                    <a:pt x="162534" y="7874"/>
                    <a:pt x="155222" y="5062"/>
                  </a:cubicBezTo>
                  <a:cubicBezTo>
                    <a:pt x="147911" y="2250"/>
                    <a:pt x="140600" y="562"/>
                    <a:pt x="131039" y="562"/>
                  </a:cubicBezTo>
                  <a:cubicBezTo>
                    <a:pt x="121478" y="0"/>
                    <a:pt x="118666" y="0"/>
                    <a:pt x="95608" y="0"/>
                  </a:cubicBezTo>
                  <a:cubicBezTo>
                    <a:pt x="72550" y="0"/>
                    <a:pt x="69738" y="0"/>
                    <a:pt x="60177" y="562"/>
                  </a:cubicBezTo>
                  <a:cubicBezTo>
                    <a:pt x="50616" y="1125"/>
                    <a:pt x="43305" y="2250"/>
                    <a:pt x="35994" y="5062"/>
                  </a:cubicBezTo>
                  <a:cubicBezTo>
                    <a:pt x="28682" y="7874"/>
                    <a:pt x="22496" y="11810"/>
                    <a:pt x="17434" y="17434"/>
                  </a:cubicBezTo>
                  <a:cubicBezTo>
                    <a:pt x="12373" y="23058"/>
                    <a:pt x="7874" y="28682"/>
                    <a:pt x="5062" y="35994"/>
                  </a:cubicBezTo>
                  <a:cubicBezTo>
                    <a:pt x="2250" y="43305"/>
                    <a:pt x="562" y="50616"/>
                    <a:pt x="562" y="60177"/>
                  </a:cubicBezTo>
                  <a:cubicBezTo>
                    <a:pt x="0" y="69738"/>
                    <a:pt x="0" y="72550"/>
                    <a:pt x="0" y="95608"/>
                  </a:cubicBezTo>
                  <a:cubicBezTo>
                    <a:pt x="0" y="118666"/>
                    <a:pt x="0" y="121478"/>
                    <a:pt x="562" y="131039"/>
                  </a:cubicBezTo>
                  <a:cubicBezTo>
                    <a:pt x="1125" y="140600"/>
                    <a:pt x="2250" y="147911"/>
                    <a:pt x="5062" y="155222"/>
                  </a:cubicBezTo>
                  <a:cubicBezTo>
                    <a:pt x="7874" y="162534"/>
                    <a:pt x="11810" y="168720"/>
                    <a:pt x="17434" y="173782"/>
                  </a:cubicBezTo>
                  <a:cubicBezTo>
                    <a:pt x="23058" y="178843"/>
                    <a:pt x="28682" y="183342"/>
                    <a:pt x="35994" y="186154"/>
                  </a:cubicBezTo>
                  <a:cubicBezTo>
                    <a:pt x="43305" y="188966"/>
                    <a:pt x="50616" y="190654"/>
                    <a:pt x="60177" y="190654"/>
                  </a:cubicBezTo>
                  <a:cubicBezTo>
                    <a:pt x="69738" y="191216"/>
                    <a:pt x="72550" y="191216"/>
                    <a:pt x="95608" y="191216"/>
                  </a:cubicBezTo>
                  <a:cubicBezTo>
                    <a:pt x="118666" y="191216"/>
                    <a:pt x="121478" y="191216"/>
                    <a:pt x="131039" y="190654"/>
                  </a:cubicBezTo>
                  <a:cubicBezTo>
                    <a:pt x="140600" y="190091"/>
                    <a:pt x="147911" y="188966"/>
                    <a:pt x="155222" y="186154"/>
                  </a:cubicBezTo>
                  <a:cubicBezTo>
                    <a:pt x="162534" y="183342"/>
                    <a:pt x="168720" y="179406"/>
                    <a:pt x="173782" y="173782"/>
                  </a:cubicBezTo>
                  <a:cubicBezTo>
                    <a:pt x="178843" y="168158"/>
                    <a:pt x="183342" y="162534"/>
                    <a:pt x="186154" y="155222"/>
                  </a:cubicBezTo>
                  <a:cubicBezTo>
                    <a:pt x="188966" y="147911"/>
                    <a:pt x="190654" y="140600"/>
                    <a:pt x="190654" y="131039"/>
                  </a:cubicBezTo>
                  <a:cubicBezTo>
                    <a:pt x="191216" y="121478"/>
                    <a:pt x="191216" y="118666"/>
                    <a:pt x="191216" y="95608"/>
                  </a:cubicBezTo>
                  <a:cubicBezTo>
                    <a:pt x="191216" y="72550"/>
                    <a:pt x="191216" y="69738"/>
                    <a:pt x="190654" y="60177"/>
                  </a:cubicBezTo>
                  <a:cubicBezTo>
                    <a:pt x="190091" y="50616"/>
                    <a:pt x="188966" y="43305"/>
                    <a:pt x="186154" y="35994"/>
                  </a:cubicBezTo>
                  <a:close/>
                  <a:moveTo>
                    <a:pt x="168158" y="129914"/>
                  </a:moveTo>
                  <a:cubicBezTo>
                    <a:pt x="167595" y="138913"/>
                    <a:pt x="166470" y="143412"/>
                    <a:pt x="164783" y="146786"/>
                  </a:cubicBezTo>
                  <a:cubicBezTo>
                    <a:pt x="163096" y="151286"/>
                    <a:pt x="160846" y="154660"/>
                    <a:pt x="157472" y="158034"/>
                  </a:cubicBezTo>
                  <a:cubicBezTo>
                    <a:pt x="154098" y="161409"/>
                    <a:pt x="150723" y="163658"/>
                    <a:pt x="146224" y="165346"/>
                  </a:cubicBezTo>
                  <a:cubicBezTo>
                    <a:pt x="142850" y="166470"/>
                    <a:pt x="138350" y="168158"/>
                    <a:pt x="129352" y="168720"/>
                  </a:cubicBezTo>
                  <a:cubicBezTo>
                    <a:pt x="120916" y="168720"/>
                    <a:pt x="118104" y="168720"/>
                    <a:pt x="95608" y="168720"/>
                  </a:cubicBezTo>
                  <a:cubicBezTo>
                    <a:pt x="73112" y="168720"/>
                    <a:pt x="70300" y="168720"/>
                    <a:pt x="61302" y="168158"/>
                  </a:cubicBezTo>
                  <a:cubicBezTo>
                    <a:pt x="52303" y="167595"/>
                    <a:pt x="47804" y="166470"/>
                    <a:pt x="44430" y="164783"/>
                  </a:cubicBezTo>
                  <a:cubicBezTo>
                    <a:pt x="39930" y="163096"/>
                    <a:pt x="36556" y="160846"/>
                    <a:pt x="33182" y="157472"/>
                  </a:cubicBezTo>
                  <a:cubicBezTo>
                    <a:pt x="29807" y="154098"/>
                    <a:pt x="27558" y="150723"/>
                    <a:pt x="25870" y="146224"/>
                  </a:cubicBezTo>
                  <a:cubicBezTo>
                    <a:pt x="24746" y="142850"/>
                    <a:pt x="23058" y="138350"/>
                    <a:pt x="22496" y="129352"/>
                  </a:cubicBezTo>
                  <a:cubicBezTo>
                    <a:pt x="22496" y="120916"/>
                    <a:pt x="22496" y="118104"/>
                    <a:pt x="22496" y="95608"/>
                  </a:cubicBezTo>
                  <a:cubicBezTo>
                    <a:pt x="22496" y="73112"/>
                    <a:pt x="22496" y="70300"/>
                    <a:pt x="23058" y="61302"/>
                  </a:cubicBezTo>
                  <a:cubicBezTo>
                    <a:pt x="23621" y="52303"/>
                    <a:pt x="24746" y="47804"/>
                    <a:pt x="26433" y="44430"/>
                  </a:cubicBezTo>
                  <a:cubicBezTo>
                    <a:pt x="28120" y="39930"/>
                    <a:pt x="30370" y="36556"/>
                    <a:pt x="33744" y="33182"/>
                  </a:cubicBezTo>
                  <a:cubicBezTo>
                    <a:pt x="37118" y="29807"/>
                    <a:pt x="40493" y="27558"/>
                    <a:pt x="44992" y="25870"/>
                  </a:cubicBezTo>
                  <a:cubicBezTo>
                    <a:pt x="48366" y="24746"/>
                    <a:pt x="52866" y="23058"/>
                    <a:pt x="61864" y="22496"/>
                  </a:cubicBezTo>
                  <a:cubicBezTo>
                    <a:pt x="70300" y="22496"/>
                    <a:pt x="73112" y="22496"/>
                    <a:pt x="95608" y="22496"/>
                  </a:cubicBezTo>
                  <a:cubicBezTo>
                    <a:pt x="118104" y="22496"/>
                    <a:pt x="120916" y="22496"/>
                    <a:pt x="129914" y="23058"/>
                  </a:cubicBezTo>
                  <a:cubicBezTo>
                    <a:pt x="138913" y="23621"/>
                    <a:pt x="143412" y="24746"/>
                    <a:pt x="146786" y="26433"/>
                  </a:cubicBezTo>
                  <a:cubicBezTo>
                    <a:pt x="151286" y="28120"/>
                    <a:pt x="154660" y="30370"/>
                    <a:pt x="158034" y="33744"/>
                  </a:cubicBezTo>
                  <a:cubicBezTo>
                    <a:pt x="161409" y="37118"/>
                    <a:pt x="163658" y="40493"/>
                    <a:pt x="165346" y="44992"/>
                  </a:cubicBezTo>
                  <a:cubicBezTo>
                    <a:pt x="166470" y="48366"/>
                    <a:pt x="168158" y="52866"/>
                    <a:pt x="168720" y="61864"/>
                  </a:cubicBezTo>
                  <a:cubicBezTo>
                    <a:pt x="168720" y="70300"/>
                    <a:pt x="168720" y="73112"/>
                    <a:pt x="168720" y="95608"/>
                  </a:cubicBezTo>
                  <a:cubicBezTo>
                    <a:pt x="168720" y="118104"/>
                    <a:pt x="168720" y="120916"/>
                    <a:pt x="168158" y="1299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59" name="Google Shape;859;p33"/>
            <p:cNvSpPr/>
            <p:nvPr/>
          </p:nvSpPr>
          <p:spPr>
            <a:xfrm>
              <a:off x="4104787" y="5057274"/>
              <a:ext cx="359936" cy="359936"/>
            </a:xfrm>
            <a:custGeom>
              <a:avLst/>
              <a:gdLst/>
              <a:ahLst/>
              <a:cxnLst/>
              <a:rect l="l" t="t" r="r" b="b"/>
              <a:pathLst>
                <a:path w="359936" h="359936" extrusionOk="0">
                  <a:moveTo>
                    <a:pt x="179968" y="0"/>
                  </a:moveTo>
                  <a:cubicBezTo>
                    <a:pt x="80986" y="0"/>
                    <a:pt x="0" y="80986"/>
                    <a:pt x="0" y="179968"/>
                  </a:cubicBezTo>
                  <a:cubicBezTo>
                    <a:pt x="0" y="278950"/>
                    <a:pt x="80986" y="359936"/>
                    <a:pt x="179968" y="359936"/>
                  </a:cubicBezTo>
                  <a:cubicBezTo>
                    <a:pt x="278950" y="359936"/>
                    <a:pt x="359936" y="278950"/>
                    <a:pt x="359936" y="179968"/>
                  </a:cubicBezTo>
                  <a:cubicBezTo>
                    <a:pt x="359936" y="80986"/>
                    <a:pt x="278950" y="0"/>
                    <a:pt x="179968" y="0"/>
                  </a:cubicBezTo>
                  <a:close/>
                  <a:moveTo>
                    <a:pt x="179968" y="337440"/>
                  </a:moveTo>
                  <a:cubicBezTo>
                    <a:pt x="93358" y="337440"/>
                    <a:pt x="22496" y="266578"/>
                    <a:pt x="22496" y="179968"/>
                  </a:cubicBezTo>
                  <a:cubicBezTo>
                    <a:pt x="22496" y="93358"/>
                    <a:pt x="93358" y="22496"/>
                    <a:pt x="179968" y="22496"/>
                  </a:cubicBezTo>
                  <a:cubicBezTo>
                    <a:pt x="266578" y="22496"/>
                    <a:pt x="337440" y="93358"/>
                    <a:pt x="337440" y="179968"/>
                  </a:cubicBezTo>
                  <a:cubicBezTo>
                    <a:pt x="337440" y="266578"/>
                    <a:pt x="266578" y="337440"/>
                    <a:pt x="179968" y="3374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60" name="Google Shape;860;p33"/>
          <p:cNvSpPr/>
          <p:nvPr/>
        </p:nvSpPr>
        <p:spPr>
          <a:xfrm>
            <a:off x="6198270" y="7417335"/>
            <a:ext cx="502327" cy="578169"/>
          </a:xfrm>
          <a:custGeom>
            <a:avLst/>
            <a:gdLst/>
            <a:ahLst/>
            <a:cxnLst/>
            <a:rect l="l" t="t" r="r" b="b"/>
            <a:pathLst>
              <a:path w="393982" h="393982" extrusionOk="0">
                <a:moveTo>
                  <a:pt x="50479" y="0"/>
                </a:moveTo>
                <a:lnTo>
                  <a:pt x="343503" y="0"/>
                </a:lnTo>
                <a:cubicBezTo>
                  <a:pt x="371205" y="0"/>
                  <a:pt x="393982" y="22777"/>
                  <a:pt x="393982" y="50479"/>
                </a:cubicBezTo>
                <a:lnTo>
                  <a:pt x="393982" y="343503"/>
                </a:lnTo>
                <a:cubicBezTo>
                  <a:pt x="393982" y="371205"/>
                  <a:pt x="371205" y="393982"/>
                  <a:pt x="343503" y="393982"/>
                </a:cubicBezTo>
                <a:lnTo>
                  <a:pt x="50479" y="393982"/>
                </a:lnTo>
                <a:cubicBezTo>
                  <a:pt x="22777" y="393982"/>
                  <a:pt x="0" y="371205"/>
                  <a:pt x="0" y="343503"/>
                </a:cubicBezTo>
                <a:lnTo>
                  <a:pt x="0" y="50479"/>
                </a:lnTo>
                <a:cubicBezTo>
                  <a:pt x="0" y="22777"/>
                  <a:pt x="22777" y="0"/>
                  <a:pt x="50479" y="0"/>
                </a:cubicBezTo>
                <a:lnTo>
                  <a:pt x="50479" y="0"/>
                </a:lnTo>
                <a:close/>
                <a:moveTo>
                  <a:pt x="286868" y="43707"/>
                </a:moveTo>
                <a:cubicBezTo>
                  <a:pt x="277019" y="43707"/>
                  <a:pt x="269016" y="51710"/>
                  <a:pt x="269016" y="61560"/>
                </a:cubicBezTo>
                <a:lnTo>
                  <a:pt x="269016" y="104036"/>
                </a:lnTo>
                <a:cubicBezTo>
                  <a:pt x="269016" y="113885"/>
                  <a:pt x="277019" y="121888"/>
                  <a:pt x="286868" y="121888"/>
                </a:cubicBezTo>
                <a:lnTo>
                  <a:pt x="331191" y="121888"/>
                </a:lnTo>
                <a:cubicBezTo>
                  <a:pt x="341041" y="121888"/>
                  <a:pt x="349043" y="113885"/>
                  <a:pt x="349043" y="104036"/>
                </a:cubicBezTo>
                <a:lnTo>
                  <a:pt x="349043" y="61560"/>
                </a:lnTo>
                <a:cubicBezTo>
                  <a:pt x="349043" y="51710"/>
                  <a:pt x="341041" y="43707"/>
                  <a:pt x="331191" y="43707"/>
                </a:cubicBezTo>
                <a:lnTo>
                  <a:pt x="286868" y="43707"/>
                </a:lnTo>
                <a:lnTo>
                  <a:pt x="286868" y="43707"/>
                </a:lnTo>
                <a:close/>
                <a:moveTo>
                  <a:pt x="349659" y="166827"/>
                </a:moveTo>
                <a:lnTo>
                  <a:pt x="315186" y="166827"/>
                </a:lnTo>
                <a:cubicBezTo>
                  <a:pt x="318264" y="177292"/>
                  <a:pt x="320110" y="188988"/>
                  <a:pt x="320110" y="200685"/>
                </a:cubicBezTo>
                <a:cubicBezTo>
                  <a:pt x="320110" y="265938"/>
                  <a:pt x="265322" y="319495"/>
                  <a:pt x="197607" y="319495"/>
                </a:cubicBezTo>
                <a:cubicBezTo>
                  <a:pt x="129891" y="319495"/>
                  <a:pt x="75103" y="266553"/>
                  <a:pt x="75103" y="200685"/>
                </a:cubicBezTo>
                <a:cubicBezTo>
                  <a:pt x="75103" y="188988"/>
                  <a:pt x="76950" y="177292"/>
                  <a:pt x="80028" y="166827"/>
                </a:cubicBezTo>
                <a:lnTo>
                  <a:pt x="43707" y="166827"/>
                </a:lnTo>
                <a:lnTo>
                  <a:pt x="43707" y="333038"/>
                </a:lnTo>
                <a:cubicBezTo>
                  <a:pt x="43707" y="341656"/>
                  <a:pt x="50479" y="348428"/>
                  <a:pt x="59097" y="348428"/>
                </a:cubicBezTo>
                <a:lnTo>
                  <a:pt x="333654" y="348428"/>
                </a:lnTo>
                <a:cubicBezTo>
                  <a:pt x="342272" y="348428"/>
                  <a:pt x="349043" y="341656"/>
                  <a:pt x="349043" y="333038"/>
                </a:cubicBezTo>
                <a:lnTo>
                  <a:pt x="349043" y="166827"/>
                </a:lnTo>
                <a:lnTo>
                  <a:pt x="349659" y="166827"/>
                </a:lnTo>
                <a:close/>
                <a:moveTo>
                  <a:pt x="197607" y="119426"/>
                </a:moveTo>
                <a:cubicBezTo>
                  <a:pt x="153899" y="119426"/>
                  <a:pt x="118195" y="153899"/>
                  <a:pt x="118195" y="196375"/>
                </a:cubicBezTo>
                <a:cubicBezTo>
                  <a:pt x="118195" y="238852"/>
                  <a:pt x="153899" y="273325"/>
                  <a:pt x="197607" y="273325"/>
                </a:cubicBezTo>
                <a:cubicBezTo>
                  <a:pt x="241314" y="273325"/>
                  <a:pt x="277019" y="238852"/>
                  <a:pt x="277019" y="196375"/>
                </a:cubicBezTo>
                <a:cubicBezTo>
                  <a:pt x="276403" y="153899"/>
                  <a:pt x="241314" y="119426"/>
                  <a:pt x="197607" y="1194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1" name="Google Shape;861;p33"/>
          <p:cNvSpPr/>
          <p:nvPr/>
        </p:nvSpPr>
        <p:spPr>
          <a:xfrm>
            <a:off x="7060388" y="7350448"/>
            <a:ext cx="378535" cy="606173"/>
          </a:xfrm>
          <a:custGeom>
            <a:avLst/>
            <a:gdLst/>
            <a:ahLst/>
            <a:cxnLst/>
            <a:rect l="l" t="t" r="r" b="b"/>
            <a:pathLst>
              <a:path w="296890" h="413065" extrusionOk="0">
                <a:moveTo>
                  <a:pt x="277528" y="0"/>
                </a:moveTo>
                <a:lnTo>
                  <a:pt x="19362" y="0"/>
                </a:lnTo>
                <a:cubicBezTo>
                  <a:pt x="8390" y="0"/>
                  <a:pt x="0" y="8390"/>
                  <a:pt x="0" y="19362"/>
                </a:cubicBezTo>
                <a:lnTo>
                  <a:pt x="0" y="393703"/>
                </a:lnTo>
                <a:cubicBezTo>
                  <a:pt x="0" y="404675"/>
                  <a:pt x="8390" y="413065"/>
                  <a:pt x="19362" y="413065"/>
                </a:cubicBezTo>
                <a:lnTo>
                  <a:pt x="277528" y="413065"/>
                </a:lnTo>
                <a:cubicBezTo>
                  <a:pt x="288500" y="413065"/>
                  <a:pt x="296890" y="404675"/>
                  <a:pt x="296890" y="393703"/>
                </a:cubicBezTo>
                <a:lnTo>
                  <a:pt x="296890" y="19362"/>
                </a:lnTo>
                <a:cubicBezTo>
                  <a:pt x="296890" y="8390"/>
                  <a:pt x="288500" y="0"/>
                  <a:pt x="277528" y="0"/>
                </a:cubicBezTo>
                <a:close/>
                <a:moveTo>
                  <a:pt x="148445" y="25817"/>
                </a:moveTo>
                <a:cubicBezTo>
                  <a:pt x="152318" y="25817"/>
                  <a:pt x="154899" y="28398"/>
                  <a:pt x="154899" y="32271"/>
                </a:cubicBezTo>
                <a:cubicBezTo>
                  <a:pt x="154899" y="36143"/>
                  <a:pt x="152318" y="38725"/>
                  <a:pt x="148445" y="38725"/>
                </a:cubicBezTo>
                <a:cubicBezTo>
                  <a:pt x="144573" y="38725"/>
                  <a:pt x="141991" y="36143"/>
                  <a:pt x="141991" y="32271"/>
                </a:cubicBezTo>
                <a:cubicBezTo>
                  <a:pt x="141991" y="28398"/>
                  <a:pt x="144573" y="25817"/>
                  <a:pt x="148445" y="25817"/>
                </a:cubicBezTo>
                <a:close/>
                <a:moveTo>
                  <a:pt x="160063" y="389185"/>
                </a:moveTo>
                <a:cubicBezTo>
                  <a:pt x="142637" y="402093"/>
                  <a:pt x="123274" y="382731"/>
                  <a:pt x="136182" y="365304"/>
                </a:cubicBezTo>
                <a:cubicBezTo>
                  <a:pt x="153609" y="352396"/>
                  <a:pt x="173616" y="372404"/>
                  <a:pt x="160063" y="389185"/>
                </a:cubicBezTo>
                <a:close/>
                <a:moveTo>
                  <a:pt x="264620" y="342069"/>
                </a:moveTo>
                <a:lnTo>
                  <a:pt x="32271" y="342069"/>
                </a:lnTo>
                <a:lnTo>
                  <a:pt x="32271" y="64541"/>
                </a:lnTo>
                <a:lnTo>
                  <a:pt x="264620" y="64541"/>
                </a:lnTo>
                <a:lnTo>
                  <a:pt x="264620" y="34206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2" name="Google Shape;862;p33"/>
          <p:cNvSpPr/>
          <p:nvPr/>
        </p:nvSpPr>
        <p:spPr>
          <a:xfrm>
            <a:off x="7818394" y="7314515"/>
            <a:ext cx="331387" cy="678079"/>
          </a:xfrm>
          <a:custGeom>
            <a:avLst/>
            <a:gdLst/>
            <a:ahLst/>
            <a:cxnLst/>
            <a:rect l="l" t="t" r="r" b="b"/>
            <a:pathLst>
              <a:path w="259911" h="462064" extrusionOk="0">
                <a:moveTo>
                  <a:pt x="238252" y="0"/>
                </a:moveTo>
                <a:lnTo>
                  <a:pt x="21659" y="0"/>
                </a:lnTo>
                <a:cubicBezTo>
                  <a:pt x="9386" y="0"/>
                  <a:pt x="0" y="9386"/>
                  <a:pt x="0" y="21659"/>
                </a:cubicBezTo>
                <a:lnTo>
                  <a:pt x="0" y="440405"/>
                </a:lnTo>
                <a:cubicBezTo>
                  <a:pt x="0" y="452678"/>
                  <a:pt x="9386" y="462064"/>
                  <a:pt x="21659" y="462064"/>
                </a:cubicBezTo>
                <a:lnTo>
                  <a:pt x="238252" y="462064"/>
                </a:lnTo>
                <a:cubicBezTo>
                  <a:pt x="250525" y="462064"/>
                  <a:pt x="259911" y="452678"/>
                  <a:pt x="259911" y="440405"/>
                </a:cubicBezTo>
                <a:lnTo>
                  <a:pt x="259911" y="21659"/>
                </a:lnTo>
                <a:cubicBezTo>
                  <a:pt x="259911" y="9386"/>
                  <a:pt x="250525" y="0"/>
                  <a:pt x="238252" y="0"/>
                </a:cubicBezTo>
                <a:close/>
                <a:moveTo>
                  <a:pt x="108296" y="28879"/>
                </a:moveTo>
                <a:lnTo>
                  <a:pt x="151615" y="28879"/>
                </a:lnTo>
                <a:cubicBezTo>
                  <a:pt x="155225" y="28879"/>
                  <a:pt x="158835" y="32489"/>
                  <a:pt x="158835" y="36099"/>
                </a:cubicBezTo>
                <a:cubicBezTo>
                  <a:pt x="158835" y="39709"/>
                  <a:pt x="155225" y="43319"/>
                  <a:pt x="151615" y="43319"/>
                </a:cubicBezTo>
                <a:lnTo>
                  <a:pt x="108296" y="43319"/>
                </a:lnTo>
                <a:cubicBezTo>
                  <a:pt x="104686" y="43319"/>
                  <a:pt x="101077" y="39709"/>
                  <a:pt x="101077" y="36099"/>
                </a:cubicBezTo>
                <a:cubicBezTo>
                  <a:pt x="101077" y="32489"/>
                  <a:pt x="104686" y="28879"/>
                  <a:pt x="108296" y="28879"/>
                </a:cubicBezTo>
                <a:close/>
                <a:moveTo>
                  <a:pt x="79417" y="28879"/>
                </a:moveTo>
                <a:cubicBezTo>
                  <a:pt x="83749" y="28879"/>
                  <a:pt x="86637" y="31767"/>
                  <a:pt x="86637" y="36099"/>
                </a:cubicBezTo>
                <a:cubicBezTo>
                  <a:pt x="86637" y="40431"/>
                  <a:pt x="83749" y="43319"/>
                  <a:pt x="79417" y="43319"/>
                </a:cubicBezTo>
                <a:cubicBezTo>
                  <a:pt x="75085" y="43319"/>
                  <a:pt x="72198" y="40431"/>
                  <a:pt x="72198" y="36099"/>
                </a:cubicBezTo>
                <a:cubicBezTo>
                  <a:pt x="72198" y="31767"/>
                  <a:pt x="75085" y="28879"/>
                  <a:pt x="79417" y="28879"/>
                </a:cubicBezTo>
                <a:close/>
                <a:moveTo>
                  <a:pt x="142951" y="435351"/>
                </a:moveTo>
                <a:cubicBezTo>
                  <a:pt x="123458" y="449790"/>
                  <a:pt x="101798" y="428131"/>
                  <a:pt x="116238" y="408638"/>
                </a:cubicBezTo>
                <a:cubicBezTo>
                  <a:pt x="135731" y="394198"/>
                  <a:pt x="158113" y="416580"/>
                  <a:pt x="142951" y="435351"/>
                </a:cubicBezTo>
                <a:close/>
                <a:moveTo>
                  <a:pt x="223812" y="382647"/>
                </a:moveTo>
                <a:lnTo>
                  <a:pt x="36099" y="382647"/>
                </a:lnTo>
                <a:lnTo>
                  <a:pt x="36099" y="72198"/>
                </a:lnTo>
                <a:lnTo>
                  <a:pt x="223812" y="72198"/>
                </a:lnTo>
                <a:lnTo>
                  <a:pt x="223812" y="3826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63" name="Google Shape;863;p33"/>
          <p:cNvGrpSpPr/>
          <p:nvPr/>
        </p:nvGrpSpPr>
        <p:grpSpPr>
          <a:xfrm>
            <a:off x="8525439" y="7371498"/>
            <a:ext cx="404806" cy="621863"/>
            <a:chOff x="6498841" y="5025907"/>
            <a:chExt cx="317495" cy="423988"/>
          </a:xfrm>
        </p:grpSpPr>
        <p:sp>
          <p:nvSpPr>
            <p:cNvPr id="864" name="Google Shape;864;p33"/>
            <p:cNvSpPr/>
            <p:nvPr/>
          </p:nvSpPr>
          <p:spPr>
            <a:xfrm>
              <a:off x="6756806" y="5025907"/>
              <a:ext cx="59530" cy="66144"/>
            </a:xfrm>
            <a:custGeom>
              <a:avLst/>
              <a:gdLst/>
              <a:ahLst/>
              <a:cxnLst/>
              <a:rect l="l" t="t" r="r" b="b"/>
              <a:pathLst>
                <a:path w="59530" h="66144" extrusionOk="0">
                  <a:moveTo>
                    <a:pt x="0" y="0"/>
                  </a:moveTo>
                  <a:lnTo>
                    <a:pt x="0" y="66145"/>
                  </a:lnTo>
                  <a:lnTo>
                    <a:pt x="59530" y="66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5" name="Google Shape;865;p33"/>
            <p:cNvSpPr/>
            <p:nvPr/>
          </p:nvSpPr>
          <p:spPr>
            <a:xfrm>
              <a:off x="6498841" y="5025907"/>
              <a:ext cx="317494" cy="423988"/>
            </a:xfrm>
            <a:custGeom>
              <a:avLst/>
              <a:gdLst/>
              <a:ahLst/>
              <a:cxnLst/>
              <a:rect l="l" t="t" r="r" b="b"/>
              <a:pathLst>
                <a:path w="317494" h="423988" extrusionOk="0">
                  <a:moveTo>
                    <a:pt x="231506" y="92603"/>
                  </a:moveTo>
                  <a:lnTo>
                    <a:pt x="231506" y="0"/>
                  </a:lnTo>
                  <a:lnTo>
                    <a:pt x="13229" y="0"/>
                  </a:lnTo>
                  <a:cubicBezTo>
                    <a:pt x="5953" y="0"/>
                    <a:pt x="0" y="5953"/>
                    <a:pt x="0" y="13890"/>
                  </a:cubicBezTo>
                  <a:lnTo>
                    <a:pt x="0" y="410098"/>
                  </a:lnTo>
                  <a:cubicBezTo>
                    <a:pt x="0" y="417374"/>
                    <a:pt x="5953" y="423988"/>
                    <a:pt x="13229" y="423988"/>
                  </a:cubicBezTo>
                  <a:lnTo>
                    <a:pt x="302281" y="423988"/>
                  </a:lnTo>
                  <a:cubicBezTo>
                    <a:pt x="309557" y="423988"/>
                    <a:pt x="317495" y="418035"/>
                    <a:pt x="317495" y="410098"/>
                  </a:cubicBezTo>
                  <a:lnTo>
                    <a:pt x="317495" y="92603"/>
                  </a:lnTo>
                  <a:lnTo>
                    <a:pt x="231506" y="92603"/>
                  </a:lnTo>
                  <a:close/>
                  <a:moveTo>
                    <a:pt x="175945" y="101863"/>
                  </a:moveTo>
                  <a:lnTo>
                    <a:pt x="194465" y="109139"/>
                  </a:lnTo>
                  <a:lnTo>
                    <a:pt x="141550" y="241429"/>
                  </a:lnTo>
                  <a:lnTo>
                    <a:pt x="123029" y="234153"/>
                  </a:lnTo>
                  <a:lnTo>
                    <a:pt x="175945" y="101863"/>
                  </a:lnTo>
                  <a:close/>
                  <a:moveTo>
                    <a:pt x="59530" y="168669"/>
                  </a:moveTo>
                  <a:lnTo>
                    <a:pt x="105170" y="119061"/>
                  </a:lnTo>
                  <a:lnTo>
                    <a:pt x="119722" y="132290"/>
                  </a:lnTo>
                  <a:lnTo>
                    <a:pt x="85988" y="168669"/>
                  </a:lnTo>
                  <a:lnTo>
                    <a:pt x="119722" y="205049"/>
                  </a:lnTo>
                  <a:lnTo>
                    <a:pt x="105170" y="218278"/>
                  </a:lnTo>
                  <a:lnTo>
                    <a:pt x="59530" y="168669"/>
                  </a:lnTo>
                  <a:close/>
                  <a:moveTo>
                    <a:pt x="146180" y="341307"/>
                  </a:moveTo>
                  <a:cubicBezTo>
                    <a:pt x="146180" y="348583"/>
                    <a:pt x="144195" y="354536"/>
                    <a:pt x="140227" y="357844"/>
                  </a:cubicBezTo>
                  <a:cubicBezTo>
                    <a:pt x="136258" y="361812"/>
                    <a:pt x="131628" y="363135"/>
                    <a:pt x="125013" y="363135"/>
                  </a:cubicBezTo>
                  <a:cubicBezTo>
                    <a:pt x="120383" y="363135"/>
                    <a:pt x="117076" y="362474"/>
                    <a:pt x="113769" y="360489"/>
                  </a:cubicBezTo>
                  <a:cubicBezTo>
                    <a:pt x="111123" y="358505"/>
                    <a:pt x="108477" y="355859"/>
                    <a:pt x="105832" y="351891"/>
                  </a:cubicBezTo>
                  <a:lnTo>
                    <a:pt x="117076" y="343292"/>
                  </a:lnTo>
                  <a:cubicBezTo>
                    <a:pt x="117738" y="344615"/>
                    <a:pt x="119060" y="346599"/>
                    <a:pt x="119722" y="347260"/>
                  </a:cubicBezTo>
                  <a:cubicBezTo>
                    <a:pt x="121045" y="348583"/>
                    <a:pt x="122368" y="349245"/>
                    <a:pt x="124352" y="349245"/>
                  </a:cubicBezTo>
                  <a:cubicBezTo>
                    <a:pt x="125013" y="349245"/>
                    <a:pt x="126336" y="349245"/>
                    <a:pt x="126998" y="348583"/>
                  </a:cubicBezTo>
                  <a:cubicBezTo>
                    <a:pt x="127659" y="347922"/>
                    <a:pt x="128321" y="347260"/>
                    <a:pt x="128321" y="346599"/>
                  </a:cubicBezTo>
                  <a:cubicBezTo>
                    <a:pt x="128982" y="345938"/>
                    <a:pt x="128982" y="345276"/>
                    <a:pt x="128982" y="343953"/>
                  </a:cubicBezTo>
                  <a:cubicBezTo>
                    <a:pt x="128982" y="343292"/>
                    <a:pt x="128982" y="341969"/>
                    <a:pt x="128982" y="341307"/>
                  </a:cubicBezTo>
                  <a:lnTo>
                    <a:pt x="128982" y="284423"/>
                  </a:lnTo>
                  <a:lnTo>
                    <a:pt x="145518" y="284423"/>
                  </a:lnTo>
                  <a:lnTo>
                    <a:pt x="145518" y="341307"/>
                  </a:lnTo>
                  <a:close/>
                  <a:moveTo>
                    <a:pt x="204387" y="357844"/>
                  </a:moveTo>
                  <a:cubicBezTo>
                    <a:pt x="199757" y="361812"/>
                    <a:pt x="193143" y="363797"/>
                    <a:pt x="184544" y="363797"/>
                  </a:cubicBezTo>
                  <a:cubicBezTo>
                    <a:pt x="179252" y="363797"/>
                    <a:pt x="173299" y="362474"/>
                    <a:pt x="168669" y="359167"/>
                  </a:cubicBezTo>
                  <a:cubicBezTo>
                    <a:pt x="166023" y="357844"/>
                    <a:pt x="163377" y="355859"/>
                    <a:pt x="161393" y="353213"/>
                  </a:cubicBezTo>
                  <a:cubicBezTo>
                    <a:pt x="159409" y="350568"/>
                    <a:pt x="157424" y="347922"/>
                    <a:pt x="156101" y="343953"/>
                  </a:cubicBezTo>
                  <a:lnTo>
                    <a:pt x="169992" y="338000"/>
                  </a:lnTo>
                  <a:cubicBezTo>
                    <a:pt x="170653" y="339985"/>
                    <a:pt x="171976" y="341307"/>
                    <a:pt x="172638" y="342630"/>
                  </a:cubicBezTo>
                  <a:cubicBezTo>
                    <a:pt x="173299" y="343953"/>
                    <a:pt x="174622" y="345276"/>
                    <a:pt x="175945" y="346599"/>
                  </a:cubicBezTo>
                  <a:cubicBezTo>
                    <a:pt x="177268" y="347922"/>
                    <a:pt x="178591" y="348583"/>
                    <a:pt x="179914" y="349245"/>
                  </a:cubicBezTo>
                  <a:cubicBezTo>
                    <a:pt x="181236" y="349906"/>
                    <a:pt x="183221" y="349906"/>
                    <a:pt x="185205" y="349906"/>
                  </a:cubicBezTo>
                  <a:cubicBezTo>
                    <a:pt x="186528" y="349906"/>
                    <a:pt x="187851" y="349906"/>
                    <a:pt x="189174" y="349245"/>
                  </a:cubicBezTo>
                  <a:cubicBezTo>
                    <a:pt x="190497" y="349245"/>
                    <a:pt x="191820" y="348583"/>
                    <a:pt x="192481" y="347922"/>
                  </a:cubicBezTo>
                  <a:cubicBezTo>
                    <a:pt x="193804" y="347260"/>
                    <a:pt x="194465" y="346599"/>
                    <a:pt x="195127" y="345276"/>
                  </a:cubicBezTo>
                  <a:cubicBezTo>
                    <a:pt x="195788" y="343953"/>
                    <a:pt x="195788" y="342630"/>
                    <a:pt x="195788" y="340646"/>
                  </a:cubicBezTo>
                  <a:cubicBezTo>
                    <a:pt x="195788" y="338000"/>
                    <a:pt x="194465" y="336016"/>
                    <a:pt x="191820" y="334031"/>
                  </a:cubicBezTo>
                  <a:cubicBezTo>
                    <a:pt x="189174" y="332047"/>
                    <a:pt x="185205" y="330063"/>
                    <a:pt x="181236" y="328740"/>
                  </a:cubicBezTo>
                  <a:cubicBezTo>
                    <a:pt x="173299" y="325433"/>
                    <a:pt x="167346" y="322787"/>
                    <a:pt x="163377" y="319480"/>
                  </a:cubicBezTo>
                  <a:cubicBezTo>
                    <a:pt x="159409" y="316172"/>
                    <a:pt x="157424" y="310881"/>
                    <a:pt x="157424" y="304928"/>
                  </a:cubicBezTo>
                  <a:cubicBezTo>
                    <a:pt x="157424" y="298975"/>
                    <a:pt x="160070" y="293683"/>
                    <a:pt x="164700" y="289714"/>
                  </a:cubicBezTo>
                  <a:cubicBezTo>
                    <a:pt x="169330" y="285746"/>
                    <a:pt x="175283" y="283761"/>
                    <a:pt x="182559" y="283761"/>
                  </a:cubicBezTo>
                  <a:cubicBezTo>
                    <a:pt x="188512" y="283761"/>
                    <a:pt x="193804" y="285084"/>
                    <a:pt x="198434" y="288392"/>
                  </a:cubicBezTo>
                  <a:cubicBezTo>
                    <a:pt x="201080" y="289714"/>
                    <a:pt x="203064" y="291699"/>
                    <a:pt x="205049" y="293683"/>
                  </a:cubicBezTo>
                  <a:cubicBezTo>
                    <a:pt x="207033" y="295667"/>
                    <a:pt x="208356" y="298975"/>
                    <a:pt x="210340" y="302282"/>
                  </a:cubicBezTo>
                  <a:lnTo>
                    <a:pt x="195127" y="306912"/>
                  </a:lnTo>
                  <a:cubicBezTo>
                    <a:pt x="193804" y="303605"/>
                    <a:pt x="192481" y="301620"/>
                    <a:pt x="190497" y="299636"/>
                  </a:cubicBezTo>
                  <a:cubicBezTo>
                    <a:pt x="188512" y="297652"/>
                    <a:pt x="185867" y="296990"/>
                    <a:pt x="182559" y="296990"/>
                  </a:cubicBezTo>
                  <a:cubicBezTo>
                    <a:pt x="181236" y="296990"/>
                    <a:pt x="180575" y="296990"/>
                    <a:pt x="179252" y="297652"/>
                  </a:cubicBezTo>
                  <a:cubicBezTo>
                    <a:pt x="177929" y="297652"/>
                    <a:pt x="177268" y="298313"/>
                    <a:pt x="175945" y="298975"/>
                  </a:cubicBezTo>
                  <a:cubicBezTo>
                    <a:pt x="175283" y="299636"/>
                    <a:pt x="173961" y="300298"/>
                    <a:pt x="173961" y="300959"/>
                  </a:cubicBezTo>
                  <a:cubicBezTo>
                    <a:pt x="173299" y="301620"/>
                    <a:pt x="173299" y="302943"/>
                    <a:pt x="173299" y="304266"/>
                  </a:cubicBezTo>
                  <a:cubicBezTo>
                    <a:pt x="173299" y="305589"/>
                    <a:pt x="173299" y="306251"/>
                    <a:pt x="173961" y="307574"/>
                  </a:cubicBezTo>
                  <a:cubicBezTo>
                    <a:pt x="174622" y="308235"/>
                    <a:pt x="175945" y="309558"/>
                    <a:pt x="177268" y="310219"/>
                  </a:cubicBezTo>
                  <a:cubicBezTo>
                    <a:pt x="180575" y="312204"/>
                    <a:pt x="184544" y="313527"/>
                    <a:pt x="188512" y="315511"/>
                  </a:cubicBezTo>
                  <a:cubicBezTo>
                    <a:pt x="194465" y="317495"/>
                    <a:pt x="199757" y="320141"/>
                    <a:pt x="204387" y="324110"/>
                  </a:cubicBezTo>
                  <a:cubicBezTo>
                    <a:pt x="209017" y="328078"/>
                    <a:pt x="211663" y="333370"/>
                    <a:pt x="211663" y="339985"/>
                  </a:cubicBezTo>
                  <a:cubicBezTo>
                    <a:pt x="211663" y="347922"/>
                    <a:pt x="209017" y="353875"/>
                    <a:pt x="204387" y="357844"/>
                  </a:cubicBezTo>
                  <a:close/>
                  <a:moveTo>
                    <a:pt x="212324" y="218278"/>
                  </a:moveTo>
                  <a:lnTo>
                    <a:pt x="197773" y="205049"/>
                  </a:lnTo>
                  <a:lnTo>
                    <a:pt x="231506" y="168669"/>
                  </a:lnTo>
                  <a:lnTo>
                    <a:pt x="197773" y="132290"/>
                  </a:lnTo>
                  <a:lnTo>
                    <a:pt x="212324" y="119061"/>
                  </a:lnTo>
                  <a:lnTo>
                    <a:pt x="257964" y="168669"/>
                  </a:lnTo>
                  <a:lnTo>
                    <a:pt x="212324" y="21827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66" name="Google Shape;866;p33"/>
          <p:cNvGrpSpPr/>
          <p:nvPr/>
        </p:nvGrpSpPr>
        <p:grpSpPr>
          <a:xfrm>
            <a:off x="9402795" y="7336165"/>
            <a:ext cx="216074" cy="691649"/>
            <a:chOff x="7186963" y="5001817"/>
            <a:chExt cx="169470" cy="471568"/>
          </a:xfrm>
        </p:grpSpPr>
        <p:sp>
          <p:nvSpPr>
            <p:cNvPr id="867" name="Google Shape;867;p33"/>
            <p:cNvSpPr/>
            <p:nvPr/>
          </p:nvSpPr>
          <p:spPr>
            <a:xfrm>
              <a:off x="7209068" y="5001817"/>
              <a:ext cx="125260" cy="147365"/>
            </a:xfrm>
            <a:custGeom>
              <a:avLst/>
              <a:gdLst/>
              <a:ahLst/>
              <a:cxnLst/>
              <a:rect l="l" t="t" r="r" b="b"/>
              <a:pathLst>
                <a:path w="125260" h="147365" extrusionOk="0">
                  <a:moveTo>
                    <a:pt x="125261" y="147365"/>
                  </a:moveTo>
                  <a:lnTo>
                    <a:pt x="125261" y="110524"/>
                  </a:lnTo>
                  <a:cubicBezTo>
                    <a:pt x="125261" y="102419"/>
                    <a:pt x="118629" y="95787"/>
                    <a:pt x="110524" y="95787"/>
                  </a:cubicBezTo>
                  <a:lnTo>
                    <a:pt x="87682" y="95787"/>
                  </a:lnTo>
                  <a:lnTo>
                    <a:pt x="81051" y="0"/>
                  </a:lnTo>
                  <a:lnTo>
                    <a:pt x="44210" y="0"/>
                  </a:lnTo>
                  <a:lnTo>
                    <a:pt x="36841" y="95787"/>
                  </a:lnTo>
                  <a:lnTo>
                    <a:pt x="14737" y="95787"/>
                  </a:lnTo>
                  <a:cubicBezTo>
                    <a:pt x="6631" y="95787"/>
                    <a:pt x="0" y="102419"/>
                    <a:pt x="0" y="110524"/>
                  </a:cubicBezTo>
                  <a:lnTo>
                    <a:pt x="0" y="147365"/>
                  </a:lnTo>
                  <a:lnTo>
                    <a:pt x="125261" y="147365"/>
                  </a:lnTo>
                  <a:lnTo>
                    <a:pt x="125261" y="1473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8" name="Google Shape;868;p33"/>
            <p:cNvSpPr/>
            <p:nvPr/>
          </p:nvSpPr>
          <p:spPr>
            <a:xfrm>
              <a:off x="7186963" y="5252338"/>
              <a:ext cx="46420" cy="162101"/>
            </a:xfrm>
            <a:custGeom>
              <a:avLst/>
              <a:gdLst/>
              <a:ahLst/>
              <a:cxnLst/>
              <a:rect l="l" t="t" r="r" b="b"/>
              <a:pathLst>
                <a:path w="46420" h="162101" extrusionOk="0">
                  <a:moveTo>
                    <a:pt x="0" y="0"/>
                  </a:moveTo>
                  <a:lnTo>
                    <a:pt x="46420" y="0"/>
                  </a:lnTo>
                  <a:lnTo>
                    <a:pt x="46420" y="162102"/>
                  </a:lnTo>
                  <a:lnTo>
                    <a:pt x="0" y="162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69" name="Google Shape;869;p33"/>
            <p:cNvSpPr/>
            <p:nvPr/>
          </p:nvSpPr>
          <p:spPr>
            <a:xfrm>
              <a:off x="7186963" y="5171287"/>
              <a:ext cx="169470" cy="302098"/>
            </a:xfrm>
            <a:custGeom>
              <a:avLst/>
              <a:gdLst/>
              <a:ahLst/>
              <a:cxnLst/>
              <a:rect l="l" t="t" r="r" b="b"/>
              <a:pathLst>
                <a:path w="169470" h="302098" extrusionOk="0">
                  <a:moveTo>
                    <a:pt x="117892" y="0"/>
                  </a:moveTo>
                  <a:lnTo>
                    <a:pt x="51578" y="0"/>
                  </a:lnTo>
                  <a:cubicBezTo>
                    <a:pt x="23578" y="0"/>
                    <a:pt x="0" y="23578"/>
                    <a:pt x="0" y="51578"/>
                  </a:cubicBezTo>
                  <a:lnTo>
                    <a:pt x="0" y="51578"/>
                  </a:lnTo>
                  <a:lnTo>
                    <a:pt x="75893" y="51578"/>
                  </a:lnTo>
                  <a:lnTo>
                    <a:pt x="75893" y="272626"/>
                  </a:lnTo>
                  <a:lnTo>
                    <a:pt x="0" y="272626"/>
                  </a:lnTo>
                  <a:lnTo>
                    <a:pt x="0" y="287362"/>
                  </a:lnTo>
                  <a:cubicBezTo>
                    <a:pt x="0" y="295467"/>
                    <a:pt x="6631" y="302099"/>
                    <a:pt x="14737" y="302099"/>
                  </a:cubicBezTo>
                  <a:lnTo>
                    <a:pt x="154734" y="302099"/>
                  </a:lnTo>
                  <a:cubicBezTo>
                    <a:pt x="162839" y="302099"/>
                    <a:pt x="169470" y="295467"/>
                    <a:pt x="169470" y="287362"/>
                  </a:cubicBezTo>
                  <a:lnTo>
                    <a:pt x="169470" y="51578"/>
                  </a:lnTo>
                  <a:cubicBezTo>
                    <a:pt x="169470" y="22842"/>
                    <a:pt x="146629" y="0"/>
                    <a:pt x="11789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870" name="Google Shape;870;p33"/>
          <p:cNvSpPr/>
          <p:nvPr/>
        </p:nvSpPr>
        <p:spPr>
          <a:xfrm>
            <a:off x="10069008" y="7471785"/>
            <a:ext cx="407632" cy="469176"/>
          </a:xfrm>
          <a:custGeom>
            <a:avLst/>
            <a:gdLst/>
            <a:ahLst/>
            <a:cxnLst/>
            <a:rect l="l" t="t" r="r" b="b"/>
            <a:pathLst>
              <a:path w="319711" h="319711" extrusionOk="0">
                <a:moveTo>
                  <a:pt x="190835" y="140883"/>
                </a:moveTo>
                <a:cubicBezTo>
                  <a:pt x="197329" y="125897"/>
                  <a:pt x="200826" y="109413"/>
                  <a:pt x="199327" y="91930"/>
                </a:cubicBezTo>
                <a:cubicBezTo>
                  <a:pt x="195331" y="39980"/>
                  <a:pt x="150374" y="-981"/>
                  <a:pt x="98424" y="18"/>
                </a:cubicBezTo>
                <a:cubicBezTo>
                  <a:pt x="44475" y="1017"/>
                  <a:pt x="1017" y="44475"/>
                  <a:pt x="18" y="98424"/>
                </a:cubicBezTo>
                <a:cubicBezTo>
                  <a:pt x="-981" y="150874"/>
                  <a:pt x="39980" y="195830"/>
                  <a:pt x="91930" y="199827"/>
                </a:cubicBezTo>
                <a:cubicBezTo>
                  <a:pt x="109413" y="201325"/>
                  <a:pt x="125897" y="197829"/>
                  <a:pt x="140883" y="191335"/>
                </a:cubicBezTo>
                <a:lnTo>
                  <a:pt x="169855" y="219808"/>
                </a:lnTo>
                <a:lnTo>
                  <a:pt x="194831" y="219808"/>
                </a:lnTo>
                <a:lnTo>
                  <a:pt x="194831" y="244784"/>
                </a:lnTo>
                <a:lnTo>
                  <a:pt x="219808" y="244784"/>
                </a:lnTo>
                <a:lnTo>
                  <a:pt x="219808" y="269760"/>
                </a:lnTo>
                <a:lnTo>
                  <a:pt x="244784" y="269760"/>
                </a:lnTo>
                <a:lnTo>
                  <a:pt x="244784" y="294736"/>
                </a:lnTo>
                <a:lnTo>
                  <a:pt x="266763" y="316715"/>
                </a:lnTo>
                <a:cubicBezTo>
                  <a:pt x="268761" y="318713"/>
                  <a:pt x="271258" y="319712"/>
                  <a:pt x="273756" y="319712"/>
                </a:cubicBezTo>
                <a:lnTo>
                  <a:pt x="309721" y="319712"/>
                </a:lnTo>
                <a:cubicBezTo>
                  <a:pt x="315216" y="319712"/>
                  <a:pt x="319712" y="315216"/>
                  <a:pt x="319712" y="309721"/>
                </a:cubicBezTo>
                <a:lnTo>
                  <a:pt x="319712" y="273756"/>
                </a:lnTo>
                <a:cubicBezTo>
                  <a:pt x="319712" y="271258"/>
                  <a:pt x="318713" y="268761"/>
                  <a:pt x="316715" y="266763"/>
                </a:cubicBezTo>
                <a:lnTo>
                  <a:pt x="190835" y="140883"/>
                </a:lnTo>
                <a:close/>
                <a:moveTo>
                  <a:pt x="77444" y="99922"/>
                </a:moveTo>
                <a:cubicBezTo>
                  <a:pt x="64956" y="99922"/>
                  <a:pt x="54965" y="89932"/>
                  <a:pt x="54965" y="77444"/>
                </a:cubicBezTo>
                <a:cubicBezTo>
                  <a:pt x="54965" y="64956"/>
                  <a:pt x="64956" y="54965"/>
                  <a:pt x="77444" y="54965"/>
                </a:cubicBezTo>
                <a:cubicBezTo>
                  <a:pt x="89932" y="54965"/>
                  <a:pt x="99922" y="64956"/>
                  <a:pt x="99922" y="77444"/>
                </a:cubicBezTo>
                <a:cubicBezTo>
                  <a:pt x="99922" y="89932"/>
                  <a:pt x="89932" y="99922"/>
                  <a:pt x="77444" y="999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1" name="Google Shape;871;p33"/>
          <p:cNvSpPr/>
          <p:nvPr/>
        </p:nvSpPr>
        <p:spPr>
          <a:xfrm>
            <a:off x="10750987" y="7472329"/>
            <a:ext cx="572129" cy="442435"/>
          </a:xfrm>
          <a:custGeom>
            <a:avLst/>
            <a:gdLst/>
            <a:ahLst/>
            <a:cxnLst/>
            <a:rect l="l" t="t" r="r" b="b"/>
            <a:pathLst>
              <a:path w="448729" h="301489" extrusionOk="0">
                <a:moveTo>
                  <a:pt x="413672" y="245399"/>
                </a:moveTo>
                <a:lnTo>
                  <a:pt x="413672" y="14023"/>
                </a:lnTo>
                <a:cubicBezTo>
                  <a:pt x="413672" y="6310"/>
                  <a:pt x="407362" y="0"/>
                  <a:pt x="399649" y="0"/>
                </a:cubicBezTo>
                <a:lnTo>
                  <a:pt x="49080" y="0"/>
                </a:lnTo>
                <a:cubicBezTo>
                  <a:pt x="41367" y="0"/>
                  <a:pt x="35057" y="6310"/>
                  <a:pt x="35057" y="14023"/>
                </a:cubicBezTo>
                <a:lnTo>
                  <a:pt x="35057" y="245399"/>
                </a:lnTo>
                <a:lnTo>
                  <a:pt x="0" y="245399"/>
                </a:lnTo>
                <a:cubicBezTo>
                  <a:pt x="0" y="276249"/>
                  <a:pt x="25241" y="301490"/>
                  <a:pt x="56091" y="301490"/>
                </a:cubicBezTo>
                <a:lnTo>
                  <a:pt x="392638" y="301490"/>
                </a:lnTo>
                <a:cubicBezTo>
                  <a:pt x="423488" y="301490"/>
                  <a:pt x="448729" y="276249"/>
                  <a:pt x="448729" y="245399"/>
                </a:cubicBezTo>
                <a:lnTo>
                  <a:pt x="413672" y="245399"/>
                </a:lnTo>
                <a:close/>
                <a:moveTo>
                  <a:pt x="63103" y="28046"/>
                </a:moveTo>
                <a:lnTo>
                  <a:pt x="385627" y="28046"/>
                </a:lnTo>
                <a:lnTo>
                  <a:pt x="385627" y="245399"/>
                </a:lnTo>
                <a:lnTo>
                  <a:pt x="262226" y="245399"/>
                </a:lnTo>
                <a:cubicBezTo>
                  <a:pt x="260123" y="245399"/>
                  <a:pt x="258720" y="246100"/>
                  <a:pt x="257318" y="247502"/>
                </a:cubicBezTo>
                <a:lnTo>
                  <a:pt x="249606" y="255215"/>
                </a:lnTo>
                <a:cubicBezTo>
                  <a:pt x="246801" y="258019"/>
                  <a:pt x="243295" y="259421"/>
                  <a:pt x="239790" y="259421"/>
                </a:cubicBezTo>
                <a:lnTo>
                  <a:pt x="202629" y="259421"/>
                </a:lnTo>
                <a:cubicBezTo>
                  <a:pt x="199123" y="259421"/>
                  <a:pt x="195618" y="258019"/>
                  <a:pt x="192813" y="255215"/>
                </a:cubicBezTo>
                <a:lnTo>
                  <a:pt x="185101" y="247502"/>
                </a:lnTo>
                <a:cubicBezTo>
                  <a:pt x="183698" y="246100"/>
                  <a:pt x="182296" y="245399"/>
                  <a:pt x="180193" y="245399"/>
                </a:cubicBezTo>
                <a:lnTo>
                  <a:pt x="63103" y="245399"/>
                </a:lnTo>
                <a:lnTo>
                  <a:pt x="63103" y="280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2" name="Google Shape;872;p33"/>
          <p:cNvSpPr/>
          <p:nvPr/>
        </p:nvSpPr>
        <p:spPr>
          <a:xfrm>
            <a:off x="11527283" y="7512073"/>
            <a:ext cx="499783" cy="341549"/>
          </a:xfrm>
          <a:custGeom>
            <a:avLst/>
            <a:gdLst/>
            <a:ahLst/>
            <a:cxnLst/>
            <a:rect l="l" t="t" r="r" b="b"/>
            <a:pathLst>
              <a:path w="391987" h="232742" extrusionOk="0">
                <a:moveTo>
                  <a:pt x="172719" y="207018"/>
                </a:moveTo>
                <a:lnTo>
                  <a:pt x="158632" y="165370"/>
                </a:lnTo>
                <a:cubicBezTo>
                  <a:pt x="158632" y="165370"/>
                  <a:pt x="135358" y="192931"/>
                  <a:pt x="100447" y="192931"/>
                </a:cubicBezTo>
                <a:cubicBezTo>
                  <a:pt x="69210" y="192931"/>
                  <a:pt x="47161" y="164145"/>
                  <a:pt x="47161" y="118209"/>
                </a:cubicBezTo>
                <a:cubicBezTo>
                  <a:pt x="47161" y="59411"/>
                  <a:pt x="74723" y="37974"/>
                  <a:pt x="102284" y="37974"/>
                </a:cubicBezTo>
                <a:cubicBezTo>
                  <a:pt x="142095" y="37974"/>
                  <a:pt x="154345" y="65535"/>
                  <a:pt x="165370" y="100447"/>
                </a:cubicBezTo>
                <a:lnTo>
                  <a:pt x="179457" y="148220"/>
                </a:lnTo>
                <a:cubicBezTo>
                  <a:pt x="194156" y="195381"/>
                  <a:pt x="221105" y="232742"/>
                  <a:pt x="298890" y="232742"/>
                </a:cubicBezTo>
                <a:cubicBezTo>
                  <a:pt x="354013" y="232742"/>
                  <a:pt x="391987" y="214368"/>
                  <a:pt x="391987" y="166594"/>
                </a:cubicBezTo>
                <a:cubicBezTo>
                  <a:pt x="391987" y="128008"/>
                  <a:pt x="371163" y="107796"/>
                  <a:pt x="332576" y="97997"/>
                </a:cubicBezTo>
                <a:lnTo>
                  <a:pt x="303790" y="91259"/>
                </a:lnTo>
                <a:cubicBezTo>
                  <a:pt x="284191" y="86360"/>
                  <a:pt x="278066" y="77785"/>
                  <a:pt x="278066" y="63698"/>
                </a:cubicBezTo>
                <a:cubicBezTo>
                  <a:pt x="278066" y="47161"/>
                  <a:pt x="290315" y="37974"/>
                  <a:pt x="309915" y="37974"/>
                </a:cubicBezTo>
                <a:cubicBezTo>
                  <a:pt x="331352" y="37974"/>
                  <a:pt x="342989" y="46548"/>
                  <a:pt x="344826" y="67373"/>
                </a:cubicBezTo>
                <a:lnTo>
                  <a:pt x="389537" y="61860"/>
                </a:lnTo>
                <a:cubicBezTo>
                  <a:pt x="385862" y="18374"/>
                  <a:pt x="358301" y="612"/>
                  <a:pt x="312365" y="612"/>
                </a:cubicBezTo>
                <a:cubicBezTo>
                  <a:pt x="271941" y="612"/>
                  <a:pt x="232742" y="17149"/>
                  <a:pt x="232742" y="69210"/>
                </a:cubicBezTo>
                <a:cubicBezTo>
                  <a:pt x="232742" y="101672"/>
                  <a:pt x="247442" y="122496"/>
                  <a:pt x="284803" y="132296"/>
                </a:cubicBezTo>
                <a:lnTo>
                  <a:pt x="315427" y="140258"/>
                </a:lnTo>
                <a:cubicBezTo>
                  <a:pt x="338089" y="145770"/>
                  <a:pt x="346051" y="156182"/>
                  <a:pt x="346051" y="170269"/>
                </a:cubicBezTo>
                <a:cubicBezTo>
                  <a:pt x="346051" y="188031"/>
                  <a:pt x="330127" y="195381"/>
                  <a:pt x="299503" y="195381"/>
                </a:cubicBezTo>
                <a:cubicBezTo>
                  <a:pt x="254179" y="195381"/>
                  <a:pt x="235192" y="169657"/>
                  <a:pt x="224780" y="134746"/>
                </a:cubicBezTo>
                <a:lnTo>
                  <a:pt x="210081" y="86972"/>
                </a:lnTo>
                <a:cubicBezTo>
                  <a:pt x="191094" y="23274"/>
                  <a:pt x="160470" y="0"/>
                  <a:pt x="101059" y="0"/>
                </a:cubicBezTo>
                <a:cubicBezTo>
                  <a:pt x="34911" y="0"/>
                  <a:pt x="0" y="44711"/>
                  <a:pt x="0" y="120659"/>
                </a:cubicBezTo>
                <a:cubicBezTo>
                  <a:pt x="0" y="193544"/>
                  <a:pt x="34911" y="232742"/>
                  <a:pt x="97997" y="232742"/>
                </a:cubicBezTo>
                <a:cubicBezTo>
                  <a:pt x="148833" y="232742"/>
                  <a:pt x="172719" y="207018"/>
                  <a:pt x="172719" y="207018"/>
                </a:cubicBezTo>
                <a:lnTo>
                  <a:pt x="172719" y="2070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3" name="Google Shape;873;p33"/>
          <p:cNvSpPr/>
          <p:nvPr/>
        </p:nvSpPr>
        <p:spPr>
          <a:xfrm>
            <a:off x="12303589" y="7369978"/>
            <a:ext cx="525925" cy="605692"/>
          </a:xfrm>
          <a:custGeom>
            <a:avLst/>
            <a:gdLst/>
            <a:ahLst/>
            <a:cxnLst/>
            <a:rect l="l" t="t" r="r" b="b"/>
            <a:pathLst>
              <a:path w="412490" h="412737" extrusionOk="0">
                <a:moveTo>
                  <a:pt x="397248" y="236539"/>
                </a:moveTo>
                <a:cubicBezTo>
                  <a:pt x="399184" y="226858"/>
                  <a:pt x="399830" y="216531"/>
                  <a:pt x="399830" y="206205"/>
                </a:cubicBezTo>
                <a:cubicBezTo>
                  <a:pt x="399830" y="195878"/>
                  <a:pt x="399184" y="185552"/>
                  <a:pt x="397248" y="175870"/>
                </a:cubicBezTo>
                <a:cubicBezTo>
                  <a:pt x="423064" y="130691"/>
                  <a:pt x="415320" y="72604"/>
                  <a:pt x="378531" y="35170"/>
                </a:cubicBezTo>
                <a:lnTo>
                  <a:pt x="377240" y="33879"/>
                </a:lnTo>
                <a:cubicBezTo>
                  <a:pt x="340451" y="-2910"/>
                  <a:pt x="282364" y="-10655"/>
                  <a:pt x="237185" y="15162"/>
                </a:cubicBezTo>
                <a:cubicBezTo>
                  <a:pt x="217177" y="11935"/>
                  <a:pt x="195233" y="11935"/>
                  <a:pt x="175225" y="15162"/>
                </a:cubicBezTo>
                <a:cubicBezTo>
                  <a:pt x="130046" y="-10655"/>
                  <a:pt x="71958" y="-2910"/>
                  <a:pt x="35170" y="33879"/>
                </a:cubicBezTo>
                <a:lnTo>
                  <a:pt x="33879" y="35170"/>
                </a:lnTo>
                <a:cubicBezTo>
                  <a:pt x="-2910" y="71958"/>
                  <a:pt x="-10655" y="130691"/>
                  <a:pt x="15162" y="175870"/>
                </a:cubicBezTo>
                <a:cubicBezTo>
                  <a:pt x="13226" y="185552"/>
                  <a:pt x="12580" y="195878"/>
                  <a:pt x="12580" y="206205"/>
                </a:cubicBezTo>
                <a:cubicBezTo>
                  <a:pt x="12580" y="216531"/>
                  <a:pt x="13226" y="226858"/>
                  <a:pt x="15162" y="236539"/>
                </a:cubicBezTo>
                <a:cubicBezTo>
                  <a:pt x="-10655" y="281718"/>
                  <a:pt x="-2910" y="340451"/>
                  <a:pt x="33879" y="377240"/>
                </a:cubicBezTo>
                <a:lnTo>
                  <a:pt x="35170" y="378531"/>
                </a:lnTo>
                <a:cubicBezTo>
                  <a:pt x="57759" y="401120"/>
                  <a:pt x="87448" y="412738"/>
                  <a:pt x="118428" y="412738"/>
                </a:cubicBezTo>
                <a:cubicBezTo>
                  <a:pt x="138436" y="412738"/>
                  <a:pt x="158444" y="407575"/>
                  <a:pt x="176516" y="397248"/>
                </a:cubicBezTo>
                <a:cubicBezTo>
                  <a:pt x="186842" y="398539"/>
                  <a:pt x="196524" y="399830"/>
                  <a:pt x="206850" y="399830"/>
                </a:cubicBezTo>
                <a:cubicBezTo>
                  <a:pt x="217177" y="399830"/>
                  <a:pt x="227504" y="399184"/>
                  <a:pt x="237185" y="397248"/>
                </a:cubicBezTo>
                <a:cubicBezTo>
                  <a:pt x="255256" y="407575"/>
                  <a:pt x="275264" y="412738"/>
                  <a:pt x="295272" y="412738"/>
                </a:cubicBezTo>
                <a:cubicBezTo>
                  <a:pt x="325607" y="412738"/>
                  <a:pt x="355941" y="401120"/>
                  <a:pt x="378531" y="378531"/>
                </a:cubicBezTo>
                <a:lnTo>
                  <a:pt x="379822" y="377240"/>
                </a:lnTo>
                <a:cubicBezTo>
                  <a:pt x="415320" y="340451"/>
                  <a:pt x="423064" y="282364"/>
                  <a:pt x="397248" y="236539"/>
                </a:cubicBezTo>
                <a:close/>
                <a:moveTo>
                  <a:pt x="234603" y="284946"/>
                </a:moveTo>
                <a:cubicBezTo>
                  <a:pt x="216531" y="291400"/>
                  <a:pt x="195878" y="291400"/>
                  <a:pt x="177807" y="284946"/>
                </a:cubicBezTo>
                <a:cubicBezTo>
                  <a:pt x="156508" y="277201"/>
                  <a:pt x="139082" y="261711"/>
                  <a:pt x="130046" y="241057"/>
                </a:cubicBezTo>
                <a:cubicBezTo>
                  <a:pt x="124882" y="230085"/>
                  <a:pt x="122301" y="218468"/>
                  <a:pt x="122301" y="206205"/>
                </a:cubicBezTo>
                <a:cubicBezTo>
                  <a:pt x="122301" y="193942"/>
                  <a:pt x="124882" y="182324"/>
                  <a:pt x="130046" y="171352"/>
                </a:cubicBezTo>
                <a:cubicBezTo>
                  <a:pt x="139727" y="150699"/>
                  <a:pt x="157153" y="135209"/>
                  <a:pt x="177807" y="127464"/>
                </a:cubicBezTo>
                <a:cubicBezTo>
                  <a:pt x="186842" y="124237"/>
                  <a:pt x="196524" y="122301"/>
                  <a:pt x="206205" y="122301"/>
                </a:cubicBezTo>
                <a:cubicBezTo>
                  <a:pt x="215886" y="122301"/>
                  <a:pt x="225567" y="124237"/>
                  <a:pt x="234603" y="127464"/>
                </a:cubicBezTo>
                <a:cubicBezTo>
                  <a:pt x="255902" y="135209"/>
                  <a:pt x="273328" y="150699"/>
                  <a:pt x="282364" y="171352"/>
                </a:cubicBezTo>
                <a:cubicBezTo>
                  <a:pt x="287527" y="182324"/>
                  <a:pt x="290109" y="193942"/>
                  <a:pt x="290109" y="206205"/>
                </a:cubicBezTo>
                <a:cubicBezTo>
                  <a:pt x="290109" y="218468"/>
                  <a:pt x="287527" y="230085"/>
                  <a:pt x="282364" y="241703"/>
                </a:cubicBezTo>
                <a:cubicBezTo>
                  <a:pt x="272683" y="261711"/>
                  <a:pt x="255256" y="277846"/>
                  <a:pt x="234603" y="284946"/>
                </a:cubicBezTo>
                <a:close/>
                <a:moveTo>
                  <a:pt x="304953" y="159089"/>
                </a:moveTo>
                <a:cubicBezTo>
                  <a:pt x="292691" y="133918"/>
                  <a:pt x="271392" y="114556"/>
                  <a:pt x="246221" y="104229"/>
                </a:cubicBezTo>
                <a:lnTo>
                  <a:pt x="272037" y="51950"/>
                </a:lnTo>
                <a:cubicBezTo>
                  <a:pt x="309471" y="68086"/>
                  <a:pt x="339806" y="97130"/>
                  <a:pt x="357878" y="134564"/>
                </a:cubicBezTo>
                <a:lnTo>
                  <a:pt x="304953" y="159089"/>
                </a:lnTo>
                <a:close/>
                <a:moveTo>
                  <a:pt x="140372" y="51950"/>
                </a:moveTo>
                <a:lnTo>
                  <a:pt x="166189" y="104229"/>
                </a:lnTo>
                <a:cubicBezTo>
                  <a:pt x="140372" y="114556"/>
                  <a:pt x="119074" y="133918"/>
                  <a:pt x="107456" y="159089"/>
                </a:cubicBezTo>
                <a:lnTo>
                  <a:pt x="54532" y="134564"/>
                </a:lnTo>
                <a:cubicBezTo>
                  <a:pt x="71958" y="97130"/>
                  <a:pt x="102293" y="68086"/>
                  <a:pt x="140372" y="51950"/>
                </a:cubicBezTo>
                <a:close/>
                <a:moveTo>
                  <a:pt x="107456" y="253320"/>
                </a:moveTo>
                <a:cubicBezTo>
                  <a:pt x="119719" y="278491"/>
                  <a:pt x="141018" y="297854"/>
                  <a:pt x="166189" y="308180"/>
                </a:cubicBezTo>
                <a:lnTo>
                  <a:pt x="140372" y="360459"/>
                </a:lnTo>
                <a:cubicBezTo>
                  <a:pt x="102938" y="344324"/>
                  <a:pt x="72604" y="315280"/>
                  <a:pt x="54532" y="277846"/>
                </a:cubicBezTo>
                <a:lnTo>
                  <a:pt x="107456" y="253320"/>
                </a:lnTo>
                <a:close/>
                <a:moveTo>
                  <a:pt x="272037" y="360459"/>
                </a:moveTo>
                <a:lnTo>
                  <a:pt x="246221" y="308180"/>
                </a:lnTo>
                <a:cubicBezTo>
                  <a:pt x="272037" y="297854"/>
                  <a:pt x="293336" y="278491"/>
                  <a:pt x="304953" y="253320"/>
                </a:cubicBezTo>
                <a:lnTo>
                  <a:pt x="357878" y="277846"/>
                </a:lnTo>
                <a:cubicBezTo>
                  <a:pt x="340451" y="315280"/>
                  <a:pt x="310117" y="344324"/>
                  <a:pt x="272037" y="360459"/>
                </a:cubicBezTo>
                <a:close/>
                <a:moveTo>
                  <a:pt x="359168" y="52596"/>
                </a:moveTo>
                <a:lnTo>
                  <a:pt x="360459" y="53887"/>
                </a:lnTo>
                <a:cubicBezTo>
                  <a:pt x="381758" y="75185"/>
                  <a:pt x="390148" y="104875"/>
                  <a:pt x="385630" y="133918"/>
                </a:cubicBezTo>
                <a:cubicBezTo>
                  <a:pt x="384340" y="131337"/>
                  <a:pt x="383694" y="128110"/>
                  <a:pt x="382403" y="125528"/>
                </a:cubicBezTo>
                <a:cubicBezTo>
                  <a:pt x="362395" y="81640"/>
                  <a:pt x="326252" y="46787"/>
                  <a:pt x="281718" y="28070"/>
                </a:cubicBezTo>
                <a:cubicBezTo>
                  <a:pt x="281073" y="28070"/>
                  <a:pt x="280428" y="27425"/>
                  <a:pt x="279782" y="27425"/>
                </a:cubicBezTo>
                <a:cubicBezTo>
                  <a:pt x="308180" y="22261"/>
                  <a:pt x="337870" y="31297"/>
                  <a:pt x="359168" y="52596"/>
                </a:cubicBezTo>
                <a:close/>
                <a:moveTo>
                  <a:pt x="51950" y="53241"/>
                </a:moveTo>
                <a:lnTo>
                  <a:pt x="53241" y="51950"/>
                </a:lnTo>
                <a:cubicBezTo>
                  <a:pt x="74540" y="30652"/>
                  <a:pt x="104229" y="22261"/>
                  <a:pt x="132627" y="26779"/>
                </a:cubicBezTo>
                <a:cubicBezTo>
                  <a:pt x="131982" y="26779"/>
                  <a:pt x="131337" y="27425"/>
                  <a:pt x="130691" y="27425"/>
                </a:cubicBezTo>
                <a:cubicBezTo>
                  <a:pt x="86158" y="46787"/>
                  <a:pt x="50660" y="80994"/>
                  <a:pt x="30652" y="124882"/>
                </a:cubicBezTo>
                <a:cubicBezTo>
                  <a:pt x="29361" y="127464"/>
                  <a:pt x="28070" y="130046"/>
                  <a:pt x="27425" y="133273"/>
                </a:cubicBezTo>
                <a:cubicBezTo>
                  <a:pt x="22261" y="104875"/>
                  <a:pt x="30652" y="74540"/>
                  <a:pt x="51950" y="53241"/>
                </a:cubicBezTo>
                <a:close/>
                <a:moveTo>
                  <a:pt x="53241" y="360459"/>
                </a:moveTo>
                <a:lnTo>
                  <a:pt x="51950" y="359168"/>
                </a:lnTo>
                <a:cubicBezTo>
                  <a:pt x="30652" y="337870"/>
                  <a:pt x="21616" y="307535"/>
                  <a:pt x="26779" y="279137"/>
                </a:cubicBezTo>
                <a:cubicBezTo>
                  <a:pt x="28070" y="281718"/>
                  <a:pt x="29361" y="284946"/>
                  <a:pt x="30006" y="287527"/>
                </a:cubicBezTo>
                <a:cubicBezTo>
                  <a:pt x="50014" y="331415"/>
                  <a:pt x="86158" y="366268"/>
                  <a:pt x="130691" y="384985"/>
                </a:cubicBezTo>
                <a:cubicBezTo>
                  <a:pt x="131337" y="384985"/>
                  <a:pt x="131982" y="385630"/>
                  <a:pt x="133273" y="385630"/>
                </a:cubicBezTo>
                <a:cubicBezTo>
                  <a:pt x="104875" y="390148"/>
                  <a:pt x="74540" y="381758"/>
                  <a:pt x="53241" y="360459"/>
                </a:cubicBezTo>
                <a:close/>
                <a:moveTo>
                  <a:pt x="360459" y="359168"/>
                </a:moveTo>
                <a:lnTo>
                  <a:pt x="359168" y="360459"/>
                </a:lnTo>
                <a:cubicBezTo>
                  <a:pt x="337870" y="381758"/>
                  <a:pt x="307535" y="390148"/>
                  <a:pt x="279137" y="385630"/>
                </a:cubicBezTo>
                <a:cubicBezTo>
                  <a:pt x="279782" y="385630"/>
                  <a:pt x="280428" y="384985"/>
                  <a:pt x="281718" y="384985"/>
                </a:cubicBezTo>
                <a:cubicBezTo>
                  <a:pt x="326252" y="366268"/>
                  <a:pt x="361750" y="331415"/>
                  <a:pt x="382403" y="287527"/>
                </a:cubicBezTo>
                <a:cubicBezTo>
                  <a:pt x="383694" y="284946"/>
                  <a:pt x="384985" y="282364"/>
                  <a:pt x="385630" y="279137"/>
                </a:cubicBezTo>
                <a:cubicBezTo>
                  <a:pt x="390148" y="307535"/>
                  <a:pt x="381758" y="337870"/>
                  <a:pt x="360459" y="3591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4" name="Google Shape;874;p33"/>
          <p:cNvSpPr/>
          <p:nvPr/>
        </p:nvSpPr>
        <p:spPr>
          <a:xfrm>
            <a:off x="13159193" y="7386380"/>
            <a:ext cx="312703" cy="606173"/>
          </a:xfrm>
          <a:custGeom>
            <a:avLst/>
            <a:gdLst/>
            <a:ahLst/>
            <a:cxnLst/>
            <a:rect l="l" t="t" r="r" b="b"/>
            <a:pathLst>
              <a:path w="245257" h="413065" extrusionOk="0">
                <a:moveTo>
                  <a:pt x="245257" y="148445"/>
                </a:moveTo>
                <a:lnTo>
                  <a:pt x="154899" y="148445"/>
                </a:lnTo>
                <a:lnTo>
                  <a:pt x="212987" y="0"/>
                </a:lnTo>
                <a:lnTo>
                  <a:pt x="45179" y="0"/>
                </a:lnTo>
                <a:lnTo>
                  <a:pt x="12908" y="212987"/>
                </a:lnTo>
                <a:lnTo>
                  <a:pt x="70996" y="212987"/>
                </a:lnTo>
                <a:lnTo>
                  <a:pt x="0" y="413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875" name="Google Shape;875;p33"/>
          <p:cNvGrpSpPr/>
          <p:nvPr/>
        </p:nvGrpSpPr>
        <p:grpSpPr>
          <a:xfrm>
            <a:off x="13838309" y="7377802"/>
            <a:ext cx="502324" cy="523577"/>
            <a:chOff x="10665798" y="5030205"/>
            <a:chExt cx="393980" cy="356976"/>
          </a:xfrm>
        </p:grpSpPr>
        <p:sp>
          <p:nvSpPr>
            <p:cNvPr id="876" name="Google Shape;876;p33"/>
            <p:cNvSpPr/>
            <p:nvPr/>
          </p:nvSpPr>
          <p:spPr>
            <a:xfrm>
              <a:off x="10801228" y="5030205"/>
              <a:ext cx="258550" cy="350820"/>
            </a:xfrm>
            <a:custGeom>
              <a:avLst/>
              <a:gdLst/>
              <a:ahLst/>
              <a:cxnLst/>
              <a:rect l="l" t="t" r="r" b="b"/>
              <a:pathLst>
                <a:path w="258550" h="350820" extrusionOk="0">
                  <a:moveTo>
                    <a:pt x="0" y="190151"/>
                  </a:moveTo>
                  <a:lnTo>
                    <a:pt x="60944" y="75034"/>
                  </a:lnTo>
                  <a:cubicBezTo>
                    <a:pt x="61560" y="73803"/>
                    <a:pt x="61560" y="72572"/>
                    <a:pt x="61560" y="71341"/>
                  </a:cubicBezTo>
                  <a:lnTo>
                    <a:pt x="55404" y="5472"/>
                  </a:lnTo>
                  <a:cubicBezTo>
                    <a:pt x="55404" y="5472"/>
                    <a:pt x="78796" y="-6840"/>
                    <a:pt x="98495" y="5472"/>
                  </a:cubicBezTo>
                  <a:cubicBezTo>
                    <a:pt x="121272" y="19631"/>
                    <a:pt x="129275" y="43639"/>
                    <a:pt x="129275" y="73187"/>
                  </a:cubicBezTo>
                  <a:cubicBezTo>
                    <a:pt x="129275" y="95349"/>
                    <a:pt x="124350" y="118741"/>
                    <a:pt x="123119" y="129207"/>
                  </a:cubicBezTo>
                  <a:lnTo>
                    <a:pt x="123119" y="129207"/>
                  </a:lnTo>
                  <a:lnTo>
                    <a:pt x="223461" y="129207"/>
                  </a:lnTo>
                  <a:cubicBezTo>
                    <a:pt x="240082" y="129207"/>
                    <a:pt x="254856" y="140287"/>
                    <a:pt x="257934" y="156908"/>
                  </a:cubicBezTo>
                  <a:cubicBezTo>
                    <a:pt x="260397" y="171067"/>
                    <a:pt x="254241" y="183995"/>
                    <a:pt x="243776" y="190766"/>
                  </a:cubicBezTo>
                  <a:cubicBezTo>
                    <a:pt x="252394" y="196922"/>
                    <a:pt x="258550" y="206772"/>
                    <a:pt x="258550" y="218468"/>
                  </a:cubicBezTo>
                  <a:cubicBezTo>
                    <a:pt x="258550" y="231395"/>
                    <a:pt x="251163" y="243092"/>
                    <a:pt x="240082" y="248632"/>
                  </a:cubicBezTo>
                  <a:cubicBezTo>
                    <a:pt x="243776" y="254172"/>
                    <a:pt x="246238" y="260944"/>
                    <a:pt x="246238" y="267716"/>
                  </a:cubicBezTo>
                  <a:cubicBezTo>
                    <a:pt x="246238" y="284337"/>
                    <a:pt x="233926" y="298495"/>
                    <a:pt x="217921" y="300958"/>
                  </a:cubicBezTo>
                  <a:cubicBezTo>
                    <a:pt x="220999" y="307114"/>
                    <a:pt x="222846" y="313885"/>
                    <a:pt x="221614" y="321272"/>
                  </a:cubicBezTo>
                  <a:cubicBezTo>
                    <a:pt x="219152" y="338509"/>
                    <a:pt x="203762" y="350821"/>
                    <a:pt x="186525" y="350821"/>
                  </a:cubicBezTo>
                  <a:lnTo>
                    <a:pt x="36936" y="350821"/>
                  </a:lnTo>
                  <a:cubicBezTo>
                    <a:pt x="18468" y="350821"/>
                    <a:pt x="0" y="338509"/>
                    <a:pt x="0" y="320041"/>
                  </a:cubicBezTo>
                  <a:lnTo>
                    <a:pt x="0" y="19015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77" name="Google Shape;877;p33"/>
            <p:cNvSpPr/>
            <p:nvPr/>
          </p:nvSpPr>
          <p:spPr>
            <a:xfrm>
              <a:off x="10665798" y="5202503"/>
              <a:ext cx="110807" cy="184678"/>
            </a:xfrm>
            <a:custGeom>
              <a:avLst/>
              <a:gdLst/>
              <a:ahLst/>
              <a:cxnLst/>
              <a:rect l="l" t="t" r="r" b="b"/>
              <a:pathLst>
                <a:path w="110807" h="184678" extrusionOk="0">
                  <a:moveTo>
                    <a:pt x="98495" y="0"/>
                  </a:moveTo>
                  <a:lnTo>
                    <a:pt x="12312" y="0"/>
                  </a:lnTo>
                  <a:cubicBezTo>
                    <a:pt x="5540" y="0"/>
                    <a:pt x="0" y="5540"/>
                    <a:pt x="0" y="12312"/>
                  </a:cubicBezTo>
                  <a:lnTo>
                    <a:pt x="0" y="172367"/>
                  </a:lnTo>
                  <a:cubicBezTo>
                    <a:pt x="0" y="179138"/>
                    <a:pt x="5540" y="184679"/>
                    <a:pt x="12312" y="184679"/>
                  </a:cubicBezTo>
                  <a:lnTo>
                    <a:pt x="98495" y="184679"/>
                  </a:lnTo>
                  <a:cubicBezTo>
                    <a:pt x="105267" y="184679"/>
                    <a:pt x="110807" y="179138"/>
                    <a:pt x="110807" y="172367"/>
                  </a:cubicBezTo>
                  <a:lnTo>
                    <a:pt x="110807" y="12312"/>
                  </a:lnTo>
                  <a:cubicBezTo>
                    <a:pt x="110807" y="5540"/>
                    <a:pt x="105267" y="0"/>
                    <a:pt x="98495" y="0"/>
                  </a:cubicBezTo>
                  <a:close/>
                  <a:moveTo>
                    <a:pt x="70793" y="166211"/>
                  </a:moveTo>
                  <a:cubicBezTo>
                    <a:pt x="62175" y="166211"/>
                    <a:pt x="55404" y="159439"/>
                    <a:pt x="55404" y="150821"/>
                  </a:cubicBezTo>
                  <a:cubicBezTo>
                    <a:pt x="55404" y="142203"/>
                    <a:pt x="62175" y="135431"/>
                    <a:pt x="70793" y="135431"/>
                  </a:cubicBezTo>
                  <a:cubicBezTo>
                    <a:pt x="79412" y="135431"/>
                    <a:pt x="86183" y="142203"/>
                    <a:pt x="86183" y="150821"/>
                  </a:cubicBezTo>
                  <a:cubicBezTo>
                    <a:pt x="86183" y="159439"/>
                    <a:pt x="79412" y="166211"/>
                    <a:pt x="70793" y="1662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78" name="Google Shape;878;p33"/>
          <p:cNvGrpSpPr/>
          <p:nvPr/>
        </p:nvGrpSpPr>
        <p:grpSpPr>
          <a:xfrm>
            <a:off x="1668992" y="8480470"/>
            <a:ext cx="459158" cy="526702"/>
            <a:chOff x="1121235" y="5782007"/>
            <a:chExt cx="360124" cy="359107"/>
          </a:xfrm>
        </p:grpSpPr>
        <p:sp>
          <p:nvSpPr>
            <p:cNvPr id="879" name="Google Shape;879;p33"/>
            <p:cNvSpPr/>
            <p:nvPr/>
          </p:nvSpPr>
          <p:spPr>
            <a:xfrm>
              <a:off x="1278707" y="5782007"/>
              <a:ext cx="202652" cy="201635"/>
            </a:xfrm>
            <a:custGeom>
              <a:avLst/>
              <a:gdLst/>
              <a:ahLst/>
              <a:cxnLst/>
              <a:rect l="l" t="t" r="r" b="b"/>
              <a:pathLst>
                <a:path w="202652" h="201635" extrusionOk="0">
                  <a:moveTo>
                    <a:pt x="190185" y="52037"/>
                  </a:moveTo>
                  <a:lnTo>
                    <a:pt x="150817" y="12669"/>
                  </a:lnTo>
                  <a:cubicBezTo>
                    <a:pt x="134508" y="-3641"/>
                    <a:pt x="109200" y="-4203"/>
                    <a:pt x="94577" y="10982"/>
                  </a:cubicBezTo>
                  <a:lnTo>
                    <a:pt x="10780" y="93655"/>
                  </a:lnTo>
                  <a:cubicBezTo>
                    <a:pt x="-4405" y="108839"/>
                    <a:pt x="-3280" y="134147"/>
                    <a:pt x="12467" y="149895"/>
                  </a:cubicBezTo>
                  <a:lnTo>
                    <a:pt x="15841" y="153269"/>
                  </a:lnTo>
                  <a:lnTo>
                    <a:pt x="39462" y="129648"/>
                  </a:lnTo>
                  <a:lnTo>
                    <a:pt x="36088" y="126274"/>
                  </a:lnTo>
                  <a:cubicBezTo>
                    <a:pt x="34401" y="124587"/>
                    <a:pt x="33276" y="122337"/>
                    <a:pt x="33276" y="120650"/>
                  </a:cubicBezTo>
                  <a:cubicBezTo>
                    <a:pt x="33276" y="120087"/>
                    <a:pt x="33276" y="118400"/>
                    <a:pt x="33838" y="117838"/>
                  </a:cubicBezTo>
                  <a:lnTo>
                    <a:pt x="117636" y="34603"/>
                  </a:lnTo>
                  <a:cubicBezTo>
                    <a:pt x="118761" y="33478"/>
                    <a:pt x="119885" y="33478"/>
                    <a:pt x="121010" y="33478"/>
                  </a:cubicBezTo>
                  <a:cubicBezTo>
                    <a:pt x="123260" y="33478"/>
                    <a:pt x="124947" y="34603"/>
                    <a:pt x="126634" y="36290"/>
                  </a:cubicBezTo>
                  <a:lnTo>
                    <a:pt x="166002" y="75658"/>
                  </a:lnTo>
                  <a:cubicBezTo>
                    <a:pt x="167689" y="77345"/>
                    <a:pt x="168814" y="79595"/>
                    <a:pt x="168814" y="81282"/>
                  </a:cubicBezTo>
                  <a:cubicBezTo>
                    <a:pt x="168814" y="81844"/>
                    <a:pt x="168814" y="83531"/>
                    <a:pt x="168252" y="84094"/>
                  </a:cubicBezTo>
                  <a:lnTo>
                    <a:pt x="85017" y="167329"/>
                  </a:lnTo>
                  <a:cubicBezTo>
                    <a:pt x="83892" y="168454"/>
                    <a:pt x="82767" y="168454"/>
                    <a:pt x="81642" y="168454"/>
                  </a:cubicBezTo>
                  <a:cubicBezTo>
                    <a:pt x="79393" y="168454"/>
                    <a:pt x="77705" y="167329"/>
                    <a:pt x="76018" y="165642"/>
                  </a:cubicBezTo>
                  <a:lnTo>
                    <a:pt x="72644" y="162267"/>
                  </a:lnTo>
                  <a:lnTo>
                    <a:pt x="49023" y="185888"/>
                  </a:lnTo>
                  <a:lnTo>
                    <a:pt x="52397" y="189263"/>
                  </a:lnTo>
                  <a:cubicBezTo>
                    <a:pt x="60833" y="197699"/>
                    <a:pt x="71519" y="201635"/>
                    <a:pt x="82205" y="201635"/>
                  </a:cubicBezTo>
                  <a:cubicBezTo>
                    <a:pt x="91765" y="201635"/>
                    <a:pt x="101326" y="198261"/>
                    <a:pt x="108637" y="190950"/>
                  </a:cubicBezTo>
                  <a:lnTo>
                    <a:pt x="191873" y="107715"/>
                  </a:lnTo>
                  <a:cubicBezTo>
                    <a:pt x="207057" y="93092"/>
                    <a:pt x="205933" y="67784"/>
                    <a:pt x="190185" y="520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0" name="Google Shape;880;p33"/>
            <p:cNvSpPr/>
            <p:nvPr/>
          </p:nvSpPr>
          <p:spPr>
            <a:xfrm rot="8100000">
              <a:off x="1244829" y="5942605"/>
              <a:ext cx="117605" cy="33762"/>
            </a:xfrm>
            <a:custGeom>
              <a:avLst/>
              <a:gdLst/>
              <a:ahLst/>
              <a:cxnLst/>
              <a:rect l="l" t="t" r="r" b="b"/>
              <a:pathLst>
                <a:path w="117540" h="33743" extrusionOk="0">
                  <a:moveTo>
                    <a:pt x="0" y="0"/>
                  </a:moveTo>
                  <a:lnTo>
                    <a:pt x="117541" y="0"/>
                  </a:lnTo>
                  <a:lnTo>
                    <a:pt x="117541" y="33744"/>
                  </a:lnTo>
                  <a:lnTo>
                    <a:pt x="0" y="337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1" name="Google Shape;881;p33"/>
            <p:cNvSpPr/>
            <p:nvPr/>
          </p:nvSpPr>
          <p:spPr>
            <a:xfrm>
              <a:off x="1121235" y="5940041"/>
              <a:ext cx="202090" cy="201073"/>
            </a:xfrm>
            <a:custGeom>
              <a:avLst/>
              <a:gdLst/>
              <a:ahLst/>
              <a:cxnLst/>
              <a:rect l="l" t="t" r="r" b="b"/>
              <a:pathLst>
                <a:path w="202090" h="201073" extrusionOk="0">
                  <a:moveTo>
                    <a:pt x="186249" y="47538"/>
                  </a:moveTo>
                  <a:lnTo>
                    <a:pt x="162628" y="71159"/>
                  </a:lnTo>
                  <a:lnTo>
                    <a:pt x="166002" y="74533"/>
                  </a:lnTo>
                  <a:cubicBezTo>
                    <a:pt x="167689" y="76220"/>
                    <a:pt x="168814" y="78470"/>
                    <a:pt x="168814" y="80157"/>
                  </a:cubicBezTo>
                  <a:cubicBezTo>
                    <a:pt x="168814" y="80719"/>
                    <a:pt x="168814" y="82407"/>
                    <a:pt x="168252" y="82969"/>
                  </a:cubicBezTo>
                  <a:lnTo>
                    <a:pt x="85017" y="166767"/>
                  </a:lnTo>
                  <a:cubicBezTo>
                    <a:pt x="83892" y="167891"/>
                    <a:pt x="82767" y="167891"/>
                    <a:pt x="81642" y="167891"/>
                  </a:cubicBezTo>
                  <a:cubicBezTo>
                    <a:pt x="79393" y="167891"/>
                    <a:pt x="77705" y="166767"/>
                    <a:pt x="76018" y="165079"/>
                  </a:cubicBezTo>
                  <a:lnTo>
                    <a:pt x="36650" y="125711"/>
                  </a:lnTo>
                  <a:cubicBezTo>
                    <a:pt x="34963" y="124024"/>
                    <a:pt x="33838" y="121775"/>
                    <a:pt x="33838" y="120087"/>
                  </a:cubicBezTo>
                  <a:cubicBezTo>
                    <a:pt x="33838" y="119525"/>
                    <a:pt x="33838" y="117838"/>
                    <a:pt x="34401" y="117275"/>
                  </a:cubicBezTo>
                  <a:lnTo>
                    <a:pt x="117636" y="34040"/>
                  </a:lnTo>
                  <a:cubicBezTo>
                    <a:pt x="118198" y="33478"/>
                    <a:pt x="119885" y="32915"/>
                    <a:pt x="120448" y="33478"/>
                  </a:cubicBezTo>
                  <a:cubicBezTo>
                    <a:pt x="122697" y="33478"/>
                    <a:pt x="124385" y="34603"/>
                    <a:pt x="126072" y="36290"/>
                  </a:cubicBezTo>
                  <a:lnTo>
                    <a:pt x="129446" y="39664"/>
                  </a:lnTo>
                  <a:lnTo>
                    <a:pt x="153067" y="16043"/>
                  </a:lnTo>
                  <a:lnTo>
                    <a:pt x="149693" y="12669"/>
                  </a:lnTo>
                  <a:cubicBezTo>
                    <a:pt x="133383" y="-3641"/>
                    <a:pt x="108075" y="-4203"/>
                    <a:pt x="93453" y="10982"/>
                  </a:cubicBezTo>
                  <a:lnTo>
                    <a:pt x="10780" y="93092"/>
                  </a:lnTo>
                  <a:cubicBezTo>
                    <a:pt x="-4405" y="108277"/>
                    <a:pt x="-3280" y="133585"/>
                    <a:pt x="12467" y="149332"/>
                  </a:cubicBezTo>
                  <a:lnTo>
                    <a:pt x="51835" y="188700"/>
                  </a:lnTo>
                  <a:cubicBezTo>
                    <a:pt x="60271" y="197136"/>
                    <a:pt x="70957" y="201073"/>
                    <a:pt x="81642" y="201073"/>
                  </a:cubicBezTo>
                  <a:cubicBezTo>
                    <a:pt x="91203" y="201073"/>
                    <a:pt x="100764" y="197699"/>
                    <a:pt x="108075" y="190387"/>
                  </a:cubicBezTo>
                  <a:lnTo>
                    <a:pt x="191310" y="107152"/>
                  </a:lnTo>
                  <a:cubicBezTo>
                    <a:pt x="206495" y="91967"/>
                    <a:pt x="205370" y="66659"/>
                    <a:pt x="189623" y="50912"/>
                  </a:cubicBezTo>
                  <a:lnTo>
                    <a:pt x="186249" y="475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82" name="Google Shape;882;p33"/>
          <p:cNvGrpSpPr/>
          <p:nvPr/>
        </p:nvGrpSpPr>
        <p:grpSpPr>
          <a:xfrm>
            <a:off x="2451122" y="8454732"/>
            <a:ext cx="459635" cy="527092"/>
            <a:chOff x="1734671" y="5764459"/>
            <a:chExt cx="360498" cy="359373"/>
          </a:xfrm>
        </p:grpSpPr>
        <p:sp>
          <p:nvSpPr>
            <p:cNvPr id="883" name="Google Shape;883;p33"/>
            <p:cNvSpPr/>
            <p:nvPr/>
          </p:nvSpPr>
          <p:spPr>
            <a:xfrm>
              <a:off x="1740858" y="5883688"/>
              <a:ext cx="74799" cy="240144"/>
            </a:xfrm>
            <a:custGeom>
              <a:avLst/>
              <a:gdLst/>
              <a:ahLst/>
              <a:cxnLst/>
              <a:rect l="l" t="t" r="r" b="b"/>
              <a:pathLst>
                <a:path w="74799" h="240144" extrusionOk="0">
                  <a:moveTo>
                    <a:pt x="0" y="0"/>
                  </a:moveTo>
                  <a:lnTo>
                    <a:pt x="74799" y="0"/>
                  </a:lnTo>
                  <a:lnTo>
                    <a:pt x="74799" y="240145"/>
                  </a:lnTo>
                  <a:lnTo>
                    <a:pt x="0" y="240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4" name="Google Shape;884;p33"/>
            <p:cNvSpPr/>
            <p:nvPr/>
          </p:nvSpPr>
          <p:spPr>
            <a:xfrm>
              <a:off x="1734671" y="5764459"/>
              <a:ext cx="86609" cy="86609"/>
            </a:xfrm>
            <a:custGeom>
              <a:avLst/>
              <a:gdLst/>
              <a:ahLst/>
              <a:cxnLst/>
              <a:rect l="l" t="t" r="r" b="b"/>
              <a:pathLst>
                <a:path w="86609" h="86609" extrusionOk="0">
                  <a:moveTo>
                    <a:pt x="43305" y="0"/>
                  </a:moveTo>
                  <a:cubicBezTo>
                    <a:pt x="19122" y="0"/>
                    <a:pt x="0" y="19684"/>
                    <a:pt x="0" y="43305"/>
                  </a:cubicBezTo>
                  <a:cubicBezTo>
                    <a:pt x="0" y="66926"/>
                    <a:pt x="19122" y="86610"/>
                    <a:pt x="43305" y="86610"/>
                  </a:cubicBezTo>
                  <a:cubicBezTo>
                    <a:pt x="66926" y="86610"/>
                    <a:pt x="86610" y="66926"/>
                    <a:pt x="86610" y="43305"/>
                  </a:cubicBezTo>
                  <a:cubicBezTo>
                    <a:pt x="86610" y="19684"/>
                    <a:pt x="67488" y="0"/>
                    <a:pt x="4330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5" name="Google Shape;885;p33"/>
            <p:cNvSpPr/>
            <p:nvPr/>
          </p:nvSpPr>
          <p:spPr>
            <a:xfrm>
              <a:off x="1862336" y="5877501"/>
              <a:ext cx="232833" cy="246331"/>
            </a:xfrm>
            <a:custGeom>
              <a:avLst/>
              <a:gdLst/>
              <a:ahLst/>
              <a:cxnLst/>
              <a:rect l="l" t="t" r="r" b="b"/>
              <a:pathLst>
                <a:path w="232833" h="246331" extrusionOk="0">
                  <a:moveTo>
                    <a:pt x="142850" y="0"/>
                  </a:moveTo>
                  <a:cubicBezTo>
                    <a:pt x="106294" y="0"/>
                    <a:pt x="82110" y="19684"/>
                    <a:pt x="72550" y="38806"/>
                  </a:cubicBezTo>
                  <a:lnTo>
                    <a:pt x="71425" y="38806"/>
                  </a:lnTo>
                  <a:lnTo>
                    <a:pt x="71425" y="6186"/>
                  </a:lnTo>
                  <a:lnTo>
                    <a:pt x="0" y="6186"/>
                  </a:lnTo>
                  <a:lnTo>
                    <a:pt x="0" y="246331"/>
                  </a:lnTo>
                  <a:lnTo>
                    <a:pt x="74237" y="246331"/>
                  </a:lnTo>
                  <a:lnTo>
                    <a:pt x="74237" y="127665"/>
                  </a:lnTo>
                  <a:cubicBezTo>
                    <a:pt x="74237" y="96170"/>
                    <a:pt x="80423" y="65801"/>
                    <a:pt x="119229" y="65801"/>
                  </a:cubicBezTo>
                  <a:cubicBezTo>
                    <a:pt x="157472" y="65801"/>
                    <a:pt x="158034" y="101794"/>
                    <a:pt x="158034" y="129352"/>
                  </a:cubicBezTo>
                  <a:lnTo>
                    <a:pt x="158034" y="246331"/>
                  </a:lnTo>
                  <a:lnTo>
                    <a:pt x="232834" y="246331"/>
                  </a:lnTo>
                  <a:lnTo>
                    <a:pt x="232834" y="114730"/>
                  </a:lnTo>
                  <a:cubicBezTo>
                    <a:pt x="232834" y="50054"/>
                    <a:pt x="218774" y="0"/>
                    <a:pt x="14285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86" name="Google Shape;886;p33"/>
          <p:cNvGrpSpPr/>
          <p:nvPr/>
        </p:nvGrpSpPr>
        <p:grpSpPr>
          <a:xfrm>
            <a:off x="3215556" y="8456381"/>
            <a:ext cx="459187" cy="527918"/>
            <a:chOff x="2334227" y="5765583"/>
            <a:chExt cx="360147" cy="359936"/>
          </a:xfrm>
        </p:grpSpPr>
        <p:sp>
          <p:nvSpPr>
            <p:cNvPr id="887" name="Google Shape;887;p33"/>
            <p:cNvSpPr/>
            <p:nvPr/>
          </p:nvSpPr>
          <p:spPr>
            <a:xfrm>
              <a:off x="2464844" y="5765583"/>
              <a:ext cx="229530" cy="263765"/>
            </a:xfrm>
            <a:custGeom>
              <a:avLst/>
              <a:gdLst/>
              <a:ahLst/>
              <a:cxnLst/>
              <a:rect l="l" t="t" r="r" b="b"/>
              <a:pathLst>
                <a:path w="229530" h="263765" extrusionOk="0">
                  <a:moveTo>
                    <a:pt x="216524" y="60739"/>
                  </a:moveTo>
                  <a:lnTo>
                    <a:pt x="169282" y="12935"/>
                  </a:lnTo>
                  <a:cubicBezTo>
                    <a:pt x="160284" y="4499"/>
                    <a:pt x="149036" y="0"/>
                    <a:pt x="137226" y="0"/>
                  </a:cubicBezTo>
                  <a:cubicBezTo>
                    <a:pt x="125415" y="0"/>
                    <a:pt x="114167" y="4499"/>
                    <a:pt x="105731" y="12935"/>
                  </a:cubicBezTo>
                  <a:lnTo>
                    <a:pt x="56240" y="62426"/>
                  </a:lnTo>
                  <a:lnTo>
                    <a:pt x="88297" y="94483"/>
                  </a:lnTo>
                  <a:lnTo>
                    <a:pt x="137226" y="44992"/>
                  </a:lnTo>
                  <a:lnTo>
                    <a:pt x="184467" y="92234"/>
                  </a:lnTo>
                  <a:lnTo>
                    <a:pt x="58490" y="218774"/>
                  </a:lnTo>
                  <a:lnTo>
                    <a:pt x="32057" y="192341"/>
                  </a:lnTo>
                  <a:lnTo>
                    <a:pt x="0" y="224398"/>
                  </a:lnTo>
                  <a:lnTo>
                    <a:pt x="26433" y="250830"/>
                  </a:lnTo>
                  <a:cubicBezTo>
                    <a:pt x="34869" y="259266"/>
                    <a:pt x="46117" y="263766"/>
                    <a:pt x="57927" y="263766"/>
                  </a:cubicBezTo>
                  <a:cubicBezTo>
                    <a:pt x="69738" y="263766"/>
                    <a:pt x="80986" y="259266"/>
                    <a:pt x="89422" y="250830"/>
                  </a:cubicBezTo>
                  <a:lnTo>
                    <a:pt x="215962" y="124290"/>
                  </a:lnTo>
                  <a:cubicBezTo>
                    <a:pt x="233958" y="106856"/>
                    <a:pt x="233958" y="78174"/>
                    <a:pt x="216524" y="607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88" name="Google Shape;888;p33"/>
            <p:cNvSpPr/>
            <p:nvPr/>
          </p:nvSpPr>
          <p:spPr>
            <a:xfrm>
              <a:off x="2334227" y="5866815"/>
              <a:ext cx="226225" cy="258704"/>
            </a:xfrm>
            <a:custGeom>
              <a:avLst/>
              <a:gdLst/>
              <a:ahLst/>
              <a:cxnLst/>
              <a:rect l="l" t="t" r="r" b="b"/>
              <a:pathLst>
                <a:path w="226225" h="258704" extrusionOk="0">
                  <a:moveTo>
                    <a:pt x="92374" y="213712"/>
                  </a:moveTo>
                  <a:lnTo>
                    <a:pt x="45133" y="166470"/>
                  </a:lnTo>
                  <a:lnTo>
                    <a:pt x="167736" y="44992"/>
                  </a:lnTo>
                  <a:lnTo>
                    <a:pt x="194169" y="71425"/>
                  </a:lnTo>
                  <a:lnTo>
                    <a:pt x="226225" y="39368"/>
                  </a:lnTo>
                  <a:lnTo>
                    <a:pt x="199793" y="12935"/>
                  </a:lnTo>
                  <a:cubicBezTo>
                    <a:pt x="191357" y="4499"/>
                    <a:pt x="180109" y="0"/>
                    <a:pt x="167736" y="0"/>
                  </a:cubicBezTo>
                  <a:cubicBezTo>
                    <a:pt x="155363" y="0"/>
                    <a:pt x="144677" y="4499"/>
                    <a:pt x="136241" y="12935"/>
                  </a:cubicBezTo>
                  <a:lnTo>
                    <a:pt x="13076" y="134414"/>
                  </a:lnTo>
                  <a:cubicBezTo>
                    <a:pt x="-4359" y="151848"/>
                    <a:pt x="-4359" y="180530"/>
                    <a:pt x="13076" y="197965"/>
                  </a:cubicBezTo>
                  <a:lnTo>
                    <a:pt x="60317" y="245769"/>
                  </a:lnTo>
                  <a:cubicBezTo>
                    <a:pt x="68753" y="254205"/>
                    <a:pt x="80001" y="258704"/>
                    <a:pt x="91812" y="258704"/>
                  </a:cubicBezTo>
                  <a:cubicBezTo>
                    <a:pt x="103622" y="258704"/>
                    <a:pt x="114870" y="254205"/>
                    <a:pt x="123306" y="245769"/>
                  </a:cubicBezTo>
                  <a:lnTo>
                    <a:pt x="167736" y="200777"/>
                  </a:lnTo>
                  <a:lnTo>
                    <a:pt x="136804" y="168720"/>
                  </a:lnTo>
                  <a:lnTo>
                    <a:pt x="92374" y="2137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89" name="Google Shape;889;p33"/>
          <p:cNvGrpSpPr/>
          <p:nvPr/>
        </p:nvGrpSpPr>
        <p:grpSpPr>
          <a:xfrm>
            <a:off x="3933431" y="8479327"/>
            <a:ext cx="481107" cy="449674"/>
            <a:chOff x="2897266" y="5781228"/>
            <a:chExt cx="377339" cy="306589"/>
          </a:xfrm>
        </p:grpSpPr>
        <p:sp>
          <p:nvSpPr>
            <p:cNvPr id="890" name="Google Shape;890;p33"/>
            <p:cNvSpPr/>
            <p:nvPr/>
          </p:nvSpPr>
          <p:spPr>
            <a:xfrm>
              <a:off x="3015184" y="5793020"/>
              <a:ext cx="259421" cy="47167"/>
            </a:xfrm>
            <a:custGeom>
              <a:avLst/>
              <a:gdLst/>
              <a:ahLst/>
              <a:cxnLst/>
              <a:rect l="l" t="t" r="r" b="b"/>
              <a:pathLst>
                <a:path w="259421" h="47167" extrusionOk="0">
                  <a:moveTo>
                    <a:pt x="0" y="0"/>
                  </a:moveTo>
                  <a:lnTo>
                    <a:pt x="259421" y="0"/>
                  </a:lnTo>
                  <a:lnTo>
                    <a:pt x="259421" y="47168"/>
                  </a:lnTo>
                  <a:lnTo>
                    <a:pt x="0" y="471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1" name="Google Shape;891;p33"/>
            <p:cNvSpPr/>
            <p:nvPr/>
          </p:nvSpPr>
          <p:spPr>
            <a:xfrm>
              <a:off x="3015184" y="5910939"/>
              <a:ext cx="259421" cy="47167"/>
            </a:xfrm>
            <a:custGeom>
              <a:avLst/>
              <a:gdLst/>
              <a:ahLst/>
              <a:cxnLst/>
              <a:rect l="l" t="t" r="r" b="b"/>
              <a:pathLst>
                <a:path w="259421" h="47167" extrusionOk="0">
                  <a:moveTo>
                    <a:pt x="0" y="0"/>
                  </a:moveTo>
                  <a:lnTo>
                    <a:pt x="259421" y="0"/>
                  </a:lnTo>
                  <a:lnTo>
                    <a:pt x="259421" y="47168"/>
                  </a:lnTo>
                  <a:lnTo>
                    <a:pt x="0" y="471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2" name="Google Shape;892;p33"/>
            <p:cNvSpPr/>
            <p:nvPr/>
          </p:nvSpPr>
          <p:spPr>
            <a:xfrm>
              <a:off x="3015184" y="6028858"/>
              <a:ext cx="259421" cy="47167"/>
            </a:xfrm>
            <a:custGeom>
              <a:avLst/>
              <a:gdLst/>
              <a:ahLst/>
              <a:cxnLst/>
              <a:rect l="l" t="t" r="r" b="b"/>
              <a:pathLst>
                <a:path w="259421" h="47167" extrusionOk="0">
                  <a:moveTo>
                    <a:pt x="0" y="0"/>
                  </a:moveTo>
                  <a:lnTo>
                    <a:pt x="259421" y="0"/>
                  </a:lnTo>
                  <a:lnTo>
                    <a:pt x="259421" y="47168"/>
                  </a:lnTo>
                  <a:lnTo>
                    <a:pt x="0" y="471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3" name="Google Shape;893;p33"/>
            <p:cNvSpPr/>
            <p:nvPr/>
          </p:nvSpPr>
          <p:spPr>
            <a:xfrm>
              <a:off x="2897266" y="5781228"/>
              <a:ext cx="70751" cy="70751"/>
            </a:xfrm>
            <a:custGeom>
              <a:avLst/>
              <a:gdLst/>
              <a:ahLst/>
              <a:cxnLst/>
              <a:rect l="l" t="t" r="r" b="b"/>
              <a:pathLst>
                <a:path w="70751" h="70751" extrusionOk="0">
                  <a:moveTo>
                    <a:pt x="35376" y="70751"/>
                  </a:moveTo>
                  <a:lnTo>
                    <a:pt x="35376" y="70751"/>
                  </a:lnTo>
                  <a:cubicBezTo>
                    <a:pt x="54832" y="70751"/>
                    <a:pt x="70751" y="54832"/>
                    <a:pt x="70751" y="35376"/>
                  </a:cubicBezTo>
                  <a:lnTo>
                    <a:pt x="70751" y="35376"/>
                  </a:lnTo>
                  <a:cubicBezTo>
                    <a:pt x="70751" y="15919"/>
                    <a:pt x="54832" y="0"/>
                    <a:pt x="35376" y="0"/>
                  </a:cubicBezTo>
                  <a:lnTo>
                    <a:pt x="35376" y="0"/>
                  </a:lnTo>
                  <a:cubicBezTo>
                    <a:pt x="15919" y="0"/>
                    <a:pt x="0" y="15919"/>
                    <a:pt x="0" y="35376"/>
                  </a:cubicBezTo>
                  <a:lnTo>
                    <a:pt x="0" y="35376"/>
                  </a:lnTo>
                  <a:cubicBezTo>
                    <a:pt x="0" y="54832"/>
                    <a:pt x="15919" y="70751"/>
                    <a:pt x="35376" y="707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4" name="Google Shape;894;p33"/>
            <p:cNvSpPr/>
            <p:nvPr/>
          </p:nvSpPr>
          <p:spPr>
            <a:xfrm>
              <a:off x="2897266" y="5899147"/>
              <a:ext cx="70751" cy="70751"/>
            </a:xfrm>
            <a:custGeom>
              <a:avLst/>
              <a:gdLst/>
              <a:ahLst/>
              <a:cxnLst/>
              <a:rect l="l" t="t" r="r" b="b"/>
              <a:pathLst>
                <a:path w="70751" h="70751" extrusionOk="0">
                  <a:moveTo>
                    <a:pt x="35376" y="70751"/>
                  </a:moveTo>
                  <a:lnTo>
                    <a:pt x="35376" y="70751"/>
                  </a:lnTo>
                  <a:cubicBezTo>
                    <a:pt x="54832" y="70751"/>
                    <a:pt x="70751" y="54832"/>
                    <a:pt x="70751" y="35376"/>
                  </a:cubicBezTo>
                  <a:lnTo>
                    <a:pt x="70751" y="35376"/>
                  </a:lnTo>
                  <a:cubicBezTo>
                    <a:pt x="70751" y="15919"/>
                    <a:pt x="54832" y="0"/>
                    <a:pt x="35376" y="0"/>
                  </a:cubicBezTo>
                  <a:lnTo>
                    <a:pt x="35376" y="0"/>
                  </a:lnTo>
                  <a:cubicBezTo>
                    <a:pt x="15919" y="0"/>
                    <a:pt x="0" y="15919"/>
                    <a:pt x="0" y="35376"/>
                  </a:cubicBezTo>
                  <a:lnTo>
                    <a:pt x="0" y="35376"/>
                  </a:lnTo>
                  <a:cubicBezTo>
                    <a:pt x="0" y="54832"/>
                    <a:pt x="15919" y="70751"/>
                    <a:pt x="35376" y="707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5" name="Google Shape;895;p33"/>
            <p:cNvSpPr/>
            <p:nvPr/>
          </p:nvSpPr>
          <p:spPr>
            <a:xfrm>
              <a:off x="2897266" y="6017066"/>
              <a:ext cx="70751" cy="70751"/>
            </a:xfrm>
            <a:custGeom>
              <a:avLst/>
              <a:gdLst/>
              <a:ahLst/>
              <a:cxnLst/>
              <a:rect l="l" t="t" r="r" b="b"/>
              <a:pathLst>
                <a:path w="70751" h="70751" extrusionOk="0">
                  <a:moveTo>
                    <a:pt x="35376" y="70751"/>
                  </a:moveTo>
                  <a:lnTo>
                    <a:pt x="35376" y="70751"/>
                  </a:lnTo>
                  <a:cubicBezTo>
                    <a:pt x="54832" y="70751"/>
                    <a:pt x="70751" y="54832"/>
                    <a:pt x="70751" y="35376"/>
                  </a:cubicBezTo>
                  <a:lnTo>
                    <a:pt x="70751" y="35376"/>
                  </a:lnTo>
                  <a:cubicBezTo>
                    <a:pt x="70751" y="15919"/>
                    <a:pt x="54832" y="0"/>
                    <a:pt x="35376" y="0"/>
                  </a:cubicBezTo>
                  <a:lnTo>
                    <a:pt x="35376" y="0"/>
                  </a:lnTo>
                  <a:cubicBezTo>
                    <a:pt x="15919" y="0"/>
                    <a:pt x="0" y="15919"/>
                    <a:pt x="0" y="35376"/>
                  </a:cubicBezTo>
                  <a:lnTo>
                    <a:pt x="0" y="35376"/>
                  </a:lnTo>
                  <a:cubicBezTo>
                    <a:pt x="0" y="54832"/>
                    <a:pt x="15919" y="70751"/>
                    <a:pt x="35376" y="707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896" name="Google Shape;896;p33"/>
          <p:cNvGrpSpPr/>
          <p:nvPr/>
        </p:nvGrpSpPr>
        <p:grpSpPr>
          <a:xfrm>
            <a:off x="5435779" y="8485476"/>
            <a:ext cx="458918" cy="428933"/>
            <a:chOff x="4075578" y="5785420"/>
            <a:chExt cx="359936" cy="292448"/>
          </a:xfrm>
        </p:grpSpPr>
        <p:sp>
          <p:nvSpPr>
            <p:cNvPr id="897" name="Google Shape;897;p33"/>
            <p:cNvSpPr/>
            <p:nvPr/>
          </p:nvSpPr>
          <p:spPr>
            <a:xfrm>
              <a:off x="4188058" y="579666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8" name="Google Shape;898;p33"/>
            <p:cNvSpPr/>
            <p:nvPr/>
          </p:nvSpPr>
          <p:spPr>
            <a:xfrm>
              <a:off x="4188058" y="590914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99" name="Google Shape;899;p33"/>
            <p:cNvSpPr/>
            <p:nvPr/>
          </p:nvSpPr>
          <p:spPr>
            <a:xfrm>
              <a:off x="4188058" y="602162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0" name="Google Shape;900;p33"/>
            <p:cNvSpPr/>
            <p:nvPr/>
          </p:nvSpPr>
          <p:spPr>
            <a:xfrm>
              <a:off x="4075578" y="5785420"/>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1" name="Google Shape;901;p33"/>
            <p:cNvSpPr/>
            <p:nvPr/>
          </p:nvSpPr>
          <p:spPr>
            <a:xfrm>
              <a:off x="4075578" y="5897900"/>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2" name="Google Shape;902;p33"/>
            <p:cNvSpPr/>
            <p:nvPr/>
          </p:nvSpPr>
          <p:spPr>
            <a:xfrm>
              <a:off x="4075578" y="6010380"/>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03" name="Google Shape;903;p33"/>
          <p:cNvGrpSpPr/>
          <p:nvPr/>
        </p:nvGrpSpPr>
        <p:grpSpPr>
          <a:xfrm>
            <a:off x="4709260" y="8502460"/>
            <a:ext cx="458918" cy="428933"/>
            <a:chOff x="3505759" y="5797000"/>
            <a:chExt cx="359936" cy="292448"/>
          </a:xfrm>
        </p:grpSpPr>
        <p:sp>
          <p:nvSpPr>
            <p:cNvPr id="904" name="Google Shape;904;p33"/>
            <p:cNvSpPr/>
            <p:nvPr/>
          </p:nvSpPr>
          <p:spPr>
            <a:xfrm>
              <a:off x="3618239" y="580824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5" name="Google Shape;905;p33"/>
            <p:cNvSpPr/>
            <p:nvPr/>
          </p:nvSpPr>
          <p:spPr>
            <a:xfrm>
              <a:off x="3618239" y="592072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6" name="Google Shape;906;p33"/>
            <p:cNvSpPr/>
            <p:nvPr/>
          </p:nvSpPr>
          <p:spPr>
            <a:xfrm>
              <a:off x="3618239" y="6033208"/>
              <a:ext cx="247456" cy="44992"/>
            </a:xfrm>
            <a:custGeom>
              <a:avLst/>
              <a:gdLst/>
              <a:ahLst/>
              <a:cxnLst/>
              <a:rect l="l" t="t" r="r" b="b"/>
              <a:pathLst>
                <a:path w="247456" h="44992" extrusionOk="0">
                  <a:moveTo>
                    <a:pt x="0" y="0"/>
                  </a:moveTo>
                  <a:lnTo>
                    <a:pt x="247456" y="0"/>
                  </a:lnTo>
                  <a:lnTo>
                    <a:pt x="247456"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7" name="Google Shape;907;p33"/>
            <p:cNvSpPr/>
            <p:nvPr/>
          </p:nvSpPr>
          <p:spPr>
            <a:xfrm>
              <a:off x="3505759" y="5797000"/>
              <a:ext cx="67488" cy="67488"/>
            </a:xfrm>
            <a:custGeom>
              <a:avLst/>
              <a:gdLst/>
              <a:ahLst/>
              <a:cxnLst/>
              <a:rect l="l" t="t" r="r" b="b"/>
              <a:pathLst>
                <a:path w="67488" h="67488" extrusionOk="0">
                  <a:moveTo>
                    <a:pt x="33744" y="67488"/>
                  </a:moveTo>
                  <a:lnTo>
                    <a:pt x="33744" y="67488"/>
                  </a:lnTo>
                  <a:cubicBezTo>
                    <a:pt x="52303" y="67488"/>
                    <a:pt x="67488" y="52303"/>
                    <a:pt x="67488" y="33744"/>
                  </a:cubicBezTo>
                  <a:lnTo>
                    <a:pt x="67488" y="33744"/>
                  </a:lnTo>
                  <a:cubicBezTo>
                    <a:pt x="67488" y="15185"/>
                    <a:pt x="52303" y="0"/>
                    <a:pt x="33744" y="0"/>
                  </a:cubicBezTo>
                  <a:lnTo>
                    <a:pt x="33744" y="0"/>
                  </a:lnTo>
                  <a:cubicBezTo>
                    <a:pt x="15185" y="0"/>
                    <a:pt x="0" y="15185"/>
                    <a:pt x="0" y="33744"/>
                  </a:cubicBezTo>
                  <a:lnTo>
                    <a:pt x="0" y="33744"/>
                  </a:lnTo>
                  <a:cubicBezTo>
                    <a:pt x="0" y="52303"/>
                    <a:pt x="15185" y="67488"/>
                    <a:pt x="33744" y="67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8" name="Google Shape;908;p33"/>
            <p:cNvSpPr/>
            <p:nvPr/>
          </p:nvSpPr>
          <p:spPr>
            <a:xfrm>
              <a:off x="3505759" y="5909480"/>
              <a:ext cx="67488" cy="67488"/>
            </a:xfrm>
            <a:custGeom>
              <a:avLst/>
              <a:gdLst/>
              <a:ahLst/>
              <a:cxnLst/>
              <a:rect l="l" t="t" r="r" b="b"/>
              <a:pathLst>
                <a:path w="67488" h="67488" extrusionOk="0">
                  <a:moveTo>
                    <a:pt x="33744" y="67488"/>
                  </a:moveTo>
                  <a:lnTo>
                    <a:pt x="33744" y="67488"/>
                  </a:lnTo>
                  <a:cubicBezTo>
                    <a:pt x="52303" y="67488"/>
                    <a:pt x="67488" y="52303"/>
                    <a:pt x="67488" y="33744"/>
                  </a:cubicBezTo>
                  <a:lnTo>
                    <a:pt x="67488" y="33744"/>
                  </a:lnTo>
                  <a:cubicBezTo>
                    <a:pt x="67488" y="15185"/>
                    <a:pt x="52303" y="0"/>
                    <a:pt x="33744" y="0"/>
                  </a:cubicBezTo>
                  <a:lnTo>
                    <a:pt x="33744" y="0"/>
                  </a:lnTo>
                  <a:cubicBezTo>
                    <a:pt x="15185" y="0"/>
                    <a:pt x="0" y="15185"/>
                    <a:pt x="0" y="33744"/>
                  </a:cubicBezTo>
                  <a:lnTo>
                    <a:pt x="0" y="33744"/>
                  </a:lnTo>
                  <a:cubicBezTo>
                    <a:pt x="0" y="52303"/>
                    <a:pt x="15185" y="67488"/>
                    <a:pt x="33744" y="67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09" name="Google Shape;909;p33"/>
            <p:cNvSpPr/>
            <p:nvPr/>
          </p:nvSpPr>
          <p:spPr>
            <a:xfrm>
              <a:off x="3505759" y="6021960"/>
              <a:ext cx="67488" cy="67488"/>
            </a:xfrm>
            <a:custGeom>
              <a:avLst/>
              <a:gdLst/>
              <a:ahLst/>
              <a:cxnLst/>
              <a:rect l="l" t="t" r="r" b="b"/>
              <a:pathLst>
                <a:path w="67488" h="67488" extrusionOk="0">
                  <a:moveTo>
                    <a:pt x="33744" y="67488"/>
                  </a:moveTo>
                  <a:lnTo>
                    <a:pt x="33744" y="67488"/>
                  </a:lnTo>
                  <a:cubicBezTo>
                    <a:pt x="52303" y="67488"/>
                    <a:pt x="67488" y="52303"/>
                    <a:pt x="67488" y="33744"/>
                  </a:cubicBezTo>
                  <a:lnTo>
                    <a:pt x="67488" y="33744"/>
                  </a:lnTo>
                  <a:cubicBezTo>
                    <a:pt x="67488" y="15185"/>
                    <a:pt x="52303" y="0"/>
                    <a:pt x="33744" y="0"/>
                  </a:cubicBezTo>
                  <a:lnTo>
                    <a:pt x="33744" y="0"/>
                  </a:lnTo>
                  <a:cubicBezTo>
                    <a:pt x="15185" y="0"/>
                    <a:pt x="0" y="15185"/>
                    <a:pt x="0" y="33744"/>
                  </a:cubicBezTo>
                  <a:lnTo>
                    <a:pt x="0" y="33744"/>
                  </a:lnTo>
                  <a:cubicBezTo>
                    <a:pt x="0" y="52303"/>
                    <a:pt x="15185" y="67488"/>
                    <a:pt x="33744" y="67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10" name="Google Shape;910;p33"/>
          <p:cNvGrpSpPr/>
          <p:nvPr/>
        </p:nvGrpSpPr>
        <p:grpSpPr>
          <a:xfrm>
            <a:off x="6241677" y="8483083"/>
            <a:ext cx="458918" cy="428933"/>
            <a:chOff x="4707655" y="5783789"/>
            <a:chExt cx="359936" cy="292448"/>
          </a:xfrm>
        </p:grpSpPr>
        <p:sp>
          <p:nvSpPr>
            <p:cNvPr id="911" name="Google Shape;911;p33"/>
            <p:cNvSpPr/>
            <p:nvPr/>
          </p:nvSpPr>
          <p:spPr>
            <a:xfrm>
              <a:off x="4820135" y="5795037"/>
              <a:ext cx="247456" cy="44992"/>
            </a:xfrm>
            <a:custGeom>
              <a:avLst/>
              <a:gdLst/>
              <a:ahLst/>
              <a:cxnLst/>
              <a:rect l="l" t="t" r="r" b="b"/>
              <a:pathLst>
                <a:path w="247456" h="44992" extrusionOk="0">
                  <a:moveTo>
                    <a:pt x="0" y="0"/>
                  </a:moveTo>
                  <a:lnTo>
                    <a:pt x="247457" y="0"/>
                  </a:lnTo>
                  <a:lnTo>
                    <a:pt x="247457"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2" name="Google Shape;912;p33"/>
            <p:cNvSpPr/>
            <p:nvPr/>
          </p:nvSpPr>
          <p:spPr>
            <a:xfrm>
              <a:off x="4820135" y="5907517"/>
              <a:ext cx="247456" cy="44992"/>
            </a:xfrm>
            <a:custGeom>
              <a:avLst/>
              <a:gdLst/>
              <a:ahLst/>
              <a:cxnLst/>
              <a:rect l="l" t="t" r="r" b="b"/>
              <a:pathLst>
                <a:path w="247456" h="44992" extrusionOk="0">
                  <a:moveTo>
                    <a:pt x="0" y="0"/>
                  </a:moveTo>
                  <a:lnTo>
                    <a:pt x="247457" y="0"/>
                  </a:lnTo>
                  <a:lnTo>
                    <a:pt x="247457"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3" name="Google Shape;913;p33"/>
            <p:cNvSpPr/>
            <p:nvPr/>
          </p:nvSpPr>
          <p:spPr>
            <a:xfrm>
              <a:off x="4820135" y="6019997"/>
              <a:ext cx="247456" cy="44992"/>
            </a:xfrm>
            <a:custGeom>
              <a:avLst/>
              <a:gdLst/>
              <a:ahLst/>
              <a:cxnLst/>
              <a:rect l="l" t="t" r="r" b="b"/>
              <a:pathLst>
                <a:path w="247456" h="44992" extrusionOk="0">
                  <a:moveTo>
                    <a:pt x="0" y="0"/>
                  </a:moveTo>
                  <a:lnTo>
                    <a:pt x="247457" y="0"/>
                  </a:lnTo>
                  <a:lnTo>
                    <a:pt x="247457" y="44992"/>
                  </a:lnTo>
                  <a:lnTo>
                    <a:pt x="0" y="4499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4" name="Google Shape;914;p33"/>
            <p:cNvSpPr/>
            <p:nvPr/>
          </p:nvSpPr>
          <p:spPr>
            <a:xfrm>
              <a:off x="4707655" y="5783789"/>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5" name="Google Shape;915;p33"/>
            <p:cNvSpPr/>
            <p:nvPr/>
          </p:nvSpPr>
          <p:spPr>
            <a:xfrm>
              <a:off x="4707655" y="5896269"/>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16" name="Google Shape;916;p33"/>
            <p:cNvSpPr/>
            <p:nvPr/>
          </p:nvSpPr>
          <p:spPr>
            <a:xfrm>
              <a:off x="4707655" y="6008749"/>
              <a:ext cx="67488" cy="67488"/>
            </a:xfrm>
            <a:custGeom>
              <a:avLst/>
              <a:gdLst/>
              <a:ahLst/>
              <a:cxnLst/>
              <a:rect l="l" t="t" r="r" b="b"/>
              <a:pathLst>
                <a:path w="67488" h="67488" extrusionOk="0">
                  <a:moveTo>
                    <a:pt x="0" y="0"/>
                  </a:moveTo>
                  <a:lnTo>
                    <a:pt x="67488" y="0"/>
                  </a:lnTo>
                  <a:lnTo>
                    <a:pt x="67488" y="67488"/>
                  </a:lnTo>
                  <a:lnTo>
                    <a:pt x="0" y="67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17" name="Google Shape;917;p33"/>
          <p:cNvSpPr/>
          <p:nvPr/>
        </p:nvSpPr>
        <p:spPr>
          <a:xfrm>
            <a:off x="7014990" y="8427251"/>
            <a:ext cx="439535" cy="578167"/>
          </a:xfrm>
          <a:custGeom>
            <a:avLst/>
            <a:gdLst/>
            <a:ahLst/>
            <a:cxnLst/>
            <a:rect l="l" t="t" r="r" b="b"/>
            <a:pathLst>
              <a:path w="344733" h="393981" extrusionOk="0">
                <a:moveTo>
                  <a:pt x="172367" y="0"/>
                </a:moveTo>
                <a:lnTo>
                  <a:pt x="258550" y="196991"/>
                </a:lnTo>
                <a:lnTo>
                  <a:pt x="344733" y="393981"/>
                </a:lnTo>
                <a:lnTo>
                  <a:pt x="172367" y="307798"/>
                </a:lnTo>
                <a:lnTo>
                  <a:pt x="0" y="393981"/>
                </a:lnTo>
                <a:lnTo>
                  <a:pt x="86183" y="19699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18" name="Google Shape;918;p33"/>
          <p:cNvGrpSpPr/>
          <p:nvPr/>
        </p:nvGrpSpPr>
        <p:grpSpPr>
          <a:xfrm>
            <a:off x="7734195" y="8423947"/>
            <a:ext cx="502325" cy="573336"/>
            <a:chOff x="5878257" y="5743470"/>
            <a:chExt cx="393980" cy="390902"/>
          </a:xfrm>
        </p:grpSpPr>
        <p:sp>
          <p:nvSpPr>
            <p:cNvPr id="919" name="Google Shape;919;p33"/>
            <p:cNvSpPr/>
            <p:nvPr/>
          </p:nvSpPr>
          <p:spPr>
            <a:xfrm>
              <a:off x="5878257" y="5845658"/>
              <a:ext cx="86183" cy="288098"/>
            </a:xfrm>
            <a:custGeom>
              <a:avLst/>
              <a:gdLst/>
              <a:ahLst/>
              <a:cxnLst/>
              <a:rect l="l" t="t" r="r" b="b"/>
              <a:pathLst>
                <a:path w="86183" h="288098" extrusionOk="0">
                  <a:moveTo>
                    <a:pt x="86183" y="0"/>
                  </a:moveTo>
                  <a:lnTo>
                    <a:pt x="0" y="26471"/>
                  </a:lnTo>
                  <a:lnTo>
                    <a:pt x="0" y="261628"/>
                  </a:lnTo>
                  <a:lnTo>
                    <a:pt x="86183" y="2880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0" name="Google Shape;920;p33"/>
            <p:cNvSpPr/>
            <p:nvPr/>
          </p:nvSpPr>
          <p:spPr>
            <a:xfrm>
              <a:off x="6186054" y="5845658"/>
              <a:ext cx="86183" cy="288098"/>
            </a:xfrm>
            <a:custGeom>
              <a:avLst/>
              <a:gdLst/>
              <a:ahLst/>
              <a:cxnLst/>
              <a:rect l="l" t="t" r="r" b="b"/>
              <a:pathLst>
                <a:path w="86183" h="288098" extrusionOk="0">
                  <a:moveTo>
                    <a:pt x="0" y="0"/>
                  </a:moveTo>
                  <a:lnTo>
                    <a:pt x="0" y="288099"/>
                  </a:lnTo>
                  <a:lnTo>
                    <a:pt x="86183" y="261628"/>
                  </a:lnTo>
                  <a:lnTo>
                    <a:pt x="86183" y="2647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1" name="Google Shape;921;p33"/>
            <p:cNvSpPr/>
            <p:nvPr/>
          </p:nvSpPr>
          <p:spPr>
            <a:xfrm>
              <a:off x="6007532" y="5743470"/>
              <a:ext cx="135430" cy="184678"/>
            </a:xfrm>
            <a:custGeom>
              <a:avLst/>
              <a:gdLst/>
              <a:ahLst/>
              <a:cxnLst/>
              <a:rect l="l" t="t" r="r" b="b"/>
              <a:pathLst>
                <a:path w="135430" h="184678" extrusionOk="0">
                  <a:moveTo>
                    <a:pt x="135431" y="68947"/>
                  </a:moveTo>
                  <a:cubicBezTo>
                    <a:pt x="135431" y="30780"/>
                    <a:pt x="105267" y="0"/>
                    <a:pt x="67715" y="0"/>
                  </a:cubicBezTo>
                  <a:cubicBezTo>
                    <a:pt x="30164" y="0"/>
                    <a:pt x="0" y="30780"/>
                    <a:pt x="0" y="68947"/>
                  </a:cubicBezTo>
                  <a:cubicBezTo>
                    <a:pt x="0" y="113270"/>
                    <a:pt x="55404" y="169904"/>
                    <a:pt x="67715" y="184679"/>
                  </a:cubicBezTo>
                  <a:cubicBezTo>
                    <a:pt x="80027" y="169289"/>
                    <a:pt x="135431" y="112654"/>
                    <a:pt x="135431" y="68947"/>
                  </a:cubicBezTo>
                  <a:close/>
                  <a:moveTo>
                    <a:pt x="43092" y="61560"/>
                  </a:moveTo>
                  <a:cubicBezTo>
                    <a:pt x="43092" y="48016"/>
                    <a:pt x="54172" y="36936"/>
                    <a:pt x="67715" y="36936"/>
                  </a:cubicBezTo>
                  <a:cubicBezTo>
                    <a:pt x="81259" y="36936"/>
                    <a:pt x="92339" y="48016"/>
                    <a:pt x="92339" y="61560"/>
                  </a:cubicBezTo>
                  <a:cubicBezTo>
                    <a:pt x="92339" y="75103"/>
                    <a:pt x="81259" y="86183"/>
                    <a:pt x="67715" y="86183"/>
                  </a:cubicBezTo>
                  <a:cubicBezTo>
                    <a:pt x="54172" y="86183"/>
                    <a:pt x="43092" y="75103"/>
                    <a:pt x="43092" y="615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2" name="Google Shape;922;p33"/>
            <p:cNvSpPr/>
            <p:nvPr/>
          </p:nvSpPr>
          <p:spPr>
            <a:xfrm>
              <a:off x="5989064" y="5846274"/>
              <a:ext cx="73871" cy="288098"/>
            </a:xfrm>
            <a:custGeom>
              <a:avLst/>
              <a:gdLst/>
              <a:ahLst/>
              <a:cxnLst/>
              <a:rect l="l" t="t" r="r" b="b"/>
              <a:pathLst>
                <a:path w="73871" h="288098" extrusionOk="0">
                  <a:moveTo>
                    <a:pt x="67100" y="97880"/>
                  </a:moveTo>
                  <a:cubicBezTo>
                    <a:pt x="65869" y="96033"/>
                    <a:pt x="63406" y="94186"/>
                    <a:pt x="61560" y="91108"/>
                  </a:cubicBezTo>
                  <a:cubicBezTo>
                    <a:pt x="44938" y="72025"/>
                    <a:pt x="14159" y="36936"/>
                    <a:pt x="616" y="0"/>
                  </a:cubicBezTo>
                  <a:lnTo>
                    <a:pt x="0" y="0"/>
                  </a:lnTo>
                  <a:lnTo>
                    <a:pt x="0" y="288099"/>
                  </a:lnTo>
                  <a:lnTo>
                    <a:pt x="73871" y="265322"/>
                  </a:lnTo>
                  <a:lnTo>
                    <a:pt x="73871" y="105882"/>
                  </a:lnTo>
                  <a:lnTo>
                    <a:pt x="67100" y="978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3" name="Google Shape;923;p33"/>
            <p:cNvSpPr/>
            <p:nvPr/>
          </p:nvSpPr>
          <p:spPr>
            <a:xfrm>
              <a:off x="6087559" y="5845658"/>
              <a:ext cx="73871" cy="288098"/>
            </a:xfrm>
            <a:custGeom>
              <a:avLst/>
              <a:gdLst/>
              <a:ahLst/>
              <a:cxnLst/>
              <a:rect l="l" t="t" r="r" b="b"/>
              <a:pathLst>
                <a:path w="73871" h="288098" extrusionOk="0">
                  <a:moveTo>
                    <a:pt x="12927" y="90493"/>
                  </a:moveTo>
                  <a:cubicBezTo>
                    <a:pt x="10465" y="93570"/>
                    <a:pt x="8003" y="96033"/>
                    <a:pt x="6772" y="97880"/>
                  </a:cubicBezTo>
                  <a:lnTo>
                    <a:pt x="0" y="106498"/>
                  </a:lnTo>
                  <a:lnTo>
                    <a:pt x="0" y="265322"/>
                  </a:lnTo>
                  <a:lnTo>
                    <a:pt x="73871" y="288099"/>
                  </a:lnTo>
                  <a:lnTo>
                    <a:pt x="73871" y="0"/>
                  </a:lnTo>
                  <a:lnTo>
                    <a:pt x="73256" y="0"/>
                  </a:lnTo>
                  <a:cubicBezTo>
                    <a:pt x="60328" y="36936"/>
                    <a:pt x="29549" y="71409"/>
                    <a:pt x="12927" y="904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24" name="Google Shape;924;p33"/>
          <p:cNvGrpSpPr/>
          <p:nvPr/>
        </p:nvGrpSpPr>
        <p:grpSpPr>
          <a:xfrm>
            <a:off x="8504353" y="8435983"/>
            <a:ext cx="460688" cy="529952"/>
            <a:chOff x="6482303" y="5751676"/>
            <a:chExt cx="361324" cy="361323"/>
          </a:xfrm>
        </p:grpSpPr>
        <p:sp>
          <p:nvSpPr>
            <p:cNvPr id="925" name="Google Shape;925;p33"/>
            <p:cNvSpPr/>
            <p:nvPr/>
          </p:nvSpPr>
          <p:spPr>
            <a:xfrm>
              <a:off x="6566988" y="5751676"/>
              <a:ext cx="191953" cy="259701"/>
            </a:xfrm>
            <a:custGeom>
              <a:avLst/>
              <a:gdLst/>
              <a:ahLst/>
              <a:cxnLst/>
              <a:rect l="l" t="t" r="r" b="b"/>
              <a:pathLst>
                <a:path w="191953" h="259701" extrusionOk="0">
                  <a:moveTo>
                    <a:pt x="191953" y="97106"/>
                  </a:moveTo>
                  <a:cubicBezTo>
                    <a:pt x="191953" y="43472"/>
                    <a:pt x="149046" y="0"/>
                    <a:pt x="95977" y="0"/>
                  </a:cubicBezTo>
                  <a:cubicBezTo>
                    <a:pt x="42907" y="0"/>
                    <a:pt x="0" y="43472"/>
                    <a:pt x="0" y="97106"/>
                  </a:cubicBezTo>
                  <a:cubicBezTo>
                    <a:pt x="0" y="159208"/>
                    <a:pt x="77910" y="238813"/>
                    <a:pt x="95977" y="259702"/>
                  </a:cubicBezTo>
                  <a:cubicBezTo>
                    <a:pt x="113478" y="238248"/>
                    <a:pt x="191953" y="158644"/>
                    <a:pt x="191953" y="97106"/>
                  </a:cubicBezTo>
                  <a:close/>
                  <a:moveTo>
                    <a:pt x="62103" y="90331"/>
                  </a:moveTo>
                  <a:cubicBezTo>
                    <a:pt x="62103" y="71700"/>
                    <a:pt x="77346" y="56457"/>
                    <a:pt x="95977" y="56457"/>
                  </a:cubicBezTo>
                  <a:cubicBezTo>
                    <a:pt x="114607" y="56457"/>
                    <a:pt x="129851" y="71700"/>
                    <a:pt x="129851" y="90331"/>
                  </a:cubicBezTo>
                  <a:cubicBezTo>
                    <a:pt x="129851" y="108962"/>
                    <a:pt x="114607" y="124205"/>
                    <a:pt x="95977" y="124205"/>
                  </a:cubicBezTo>
                  <a:cubicBezTo>
                    <a:pt x="77346" y="124205"/>
                    <a:pt x="62103" y="108962"/>
                    <a:pt x="62103" y="903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6" name="Google Shape;926;p33"/>
            <p:cNvSpPr/>
            <p:nvPr/>
          </p:nvSpPr>
          <p:spPr>
            <a:xfrm>
              <a:off x="6482303" y="5937983"/>
              <a:ext cx="361324" cy="175016"/>
            </a:xfrm>
            <a:custGeom>
              <a:avLst/>
              <a:gdLst/>
              <a:ahLst/>
              <a:cxnLst/>
              <a:rect l="l" t="t" r="r" b="b"/>
              <a:pathLst>
                <a:path w="361324" h="175016" extrusionOk="0">
                  <a:moveTo>
                    <a:pt x="322933" y="0"/>
                  </a:moveTo>
                  <a:lnTo>
                    <a:pt x="259702" y="0"/>
                  </a:lnTo>
                  <a:lnTo>
                    <a:pt x="259702" y="45166"/>
                  </a:lnTo>
                  <a:lnTo>
                    <a:pt x="286801" y="45166"/>
                  </a:lnTo>
                  <a:lnTo>
                    <a:pt x="304867" y="129851"/>
                  </a:lnTo>
                  <a:lnTo>
                    <a:pt x="56457" y="129851"/>
                  </a:lnTo>
                  <a:lnTo>
                    <a:pt x="74523" y="45166"/>
                  </a:lnTo>
                  <a:lnTo>
                    <a:pt x="101622" y="45166"/>
                  </a:lnTo>
                  <a:lnTo>
                    <a:pt x="101622" y="0"/>
                  </a:lnTo>
                  <a:lnTo>
                    <a:pt x="38391" y="0"/>
                  </a:lnTo>
                  <a:lnTo>
                    <a:pt x="0" y="175016"/>
                  </a:lnTo>
                  <a:lnTo>
                    <a:pt x="361324" y="1750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27" name="Google Shape;927;p33"/>
          <p:cNvSpPr/>
          <p:nvPr/>
        </p:nvSpPr>
        <p:spPr>
          <a:xfrm>
            <a:off x="9292078" y="8433399"/>
            <a:ext cx="362077" cy="604280"/>
          </a:xfrm>
          <a:custGeom>
            <a:avLst/>
            <a:gdLst/>
            <a:ahLst/>
            <a:cxnLst/>
            <a:rect l="l" t="t" r="r" b="b"/>
            <a:pathLst>
              <a:path w="283982" h="411775" extrusionOk="0">
                <a:moveTo>
                  <a:pt x="141991" y="0"/>
                </a:moveTo>
                <a:cubicBezTo>
                  <a:pt x="63896" y="0"/>
                  <a:pt x="0" y="63896"/>
                  <a:pt x="0" y="141991"/>
                </a:cubicBezTo>
                <a:cubicBezTo>
                  <a:pt x="0" y="170390"/>
                  <a:pt x="8390" y="198143"/>
                  <a:pt x="24526" y="221378"/>
                </a:cubicBezTo>
                <a:lnTo>
                  <a:pt x="141991" y="411775"/>
                </a:lnTo>
                <a:lnTo>
                  <a:pt x="259457" y="222023"/>
                </a:lnTo>
                <a:cubicBezTo>
                  <a:pt x="275592" y="198143"/>
                  <a:pt x="283983" y="170390"/>
                  <a:pt x="283983" y="141991"/>
                </a:cubicBezTo>
                <a:cubicBezTo>
                  <a:pt x="283983" y="63896"/>
                  <a:pt x="220087" y="0"/>
                  <a:pt x="141991" y="0"/>
                </a:cubicBezTo>
                <a:close/>
                <a:moveTo>
                  <a:pt x="141991" y="200079"/>
                </a:moveTo>
                <a:cubicBezTo>
                  <a:pt x="109721" y="200079"/>
                  <a:pt x="83904" y="174262"/>
                  <a:pt x="83904" y="141991"/>
                </a:cubicBezTo>
                <a:cubicBezTo>
                  <a:pt x="83904" y="109721"/>
                  <a:pt x="109721" y="83904"/>
                  <a:pt x="141991" y="83904"/>
                </a:cubicBezTo>
                <a:cubicBezTo>
                  <a:pt x="174262" y="83904"/>
                  <a:pt x="200079" y="109721"/>
                  <a:pt x="200079" y="141991"/>
                </a:cubicBezTo>
                <a:cubicBezTo>
                  <a:pt x="200079" y="174262"/>
                  <a:pt x="174262" y="200079"/>
                  <a:pt x="141991" y="200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8" name="Google Shape;928;p33"/>
          <p:cNvSpPr/>
          <p:nvPr/>
        </p:nvSpPr>
        <p:spPr>
          <a:xfrm>
            <a:off x="10094123" y="8418350"/>
            <a:ext cx="371071" cy="621232"/>
          </a:xfrm>
          <a:custGeom>
            <a:avLst/>
            <a:gdLst/>
            <a:ahLst/>
            <a:cxnLst/>
            <a:rect l="l" t="t" r="r" b="b"/>
            <a:pathLst>
              <a:path w="291036" h="423327" extrusionOk="0">
                <a:moveTo>
                  <a:pt x="145518" y="0"/>
                </a:moveTo>
                <a:cubicBezTo>
                  <a:pt x="65483" y="0"/>
                  <a:pt x="0" y="65483"/>
                  <a:pt x="0" y="145519"/>
                </a:cubicBezTo>
                <a:cubicBezTo>
                  <a:pt x="0" y="194466"/>
                  <a:pt x="33072" y="234814"/>
                  <a:pt x="64160" y="273178"/>
                </a:cubicBezTo>
                <a:cubicBezTo>
                  <a:pt x="97894" y="314188"/>
                  <a:pt x="132289" y="355859"/>
                  <a:pt x="132289" y="410098"/>
                </a:cubicBezTo>
                <a:cubicBezTo>
                  <a:pt x="132289" y="417374"/>
                  <a:pt x="138242" y="423327"/>
                  <a:pt x="145518" y="423327"/>
                </a:cubicBezTo>
                <a:cubicBezTo>
                  <a:pt x="152794" y="423327"/>
                  <a:pt x="158747" y="417374"/>
                  <a:pt x="158747" y="410098"/>
                </a:cubicBezTo>
                <a:cubicBezTo>
                  <a:pt x="158747" y="355859"/>
                  <a:pt x="193143" y="314188"/>
                  <a:pt x="226876" y="273178"/>
                </a:cubicBezTo>
                <a:cubicBezTo>
                  <a:pt x="258626" y="234814"/>
                  <a:pt x="291037" y="194466"/>
                  <a:pt x="291037" y="145519"/>
                </a:cubicBezTo>
                <a:cubicBezTo>
                  <a:pt x="291037" y="65483"/>
                  <a:pt x="225553" y="0"/>
                  <a:pt x="145518" y="0"/>
                </a:cubicBezTo>
                <a:close/>
                <a:moveTo>
                  <a:pt x="145518" y="185206"/>
                </a:moveTo>
                <a:cubicBezTo>
                  <a:pt x="116415" y="185206"/>
                  <a:pt x="92603" y="161393"/>
                  <a:pt x="92603" y="132290"/>
                </a:cubicBezTo>
                <a:cubicBezTo>
                  <a:pt x="92603" y="103186"/>
                  <a:pt x="116415" y="79374"/>
                  <a:pt x="145518" y="79374"/>
                </a:cubicBezTo>
                <a:cubicBezTo>
                  <a:pt x="174622" y="79374"/>
                  <a:pt x="198434" y="103186"/>
                  <a:pt x="198434" y="132290"/>
                </a:cubicBezTo>
                <a:cubicBezTo>
                  <a:pt x="198434" y="161393"/>
                  <a:pt x="174622" y="185206"/>
                  <a:pt x="145518" y="1852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29" name="Google Shape;929;p33"/>
          <p:cNvSpPr/>
          <p:nvPr/>
        </p:nvSpPr>
        <p:spPr>
          <a:xfrm>
            <a:off x="10860228" y="8418350"/>
            <a:ext cx="394994" cy="606174"/>
          </a:xfrm>
          <a:custGeom>
            <a:avLst/>
            <a:gdLst/>
            <a:ahLst/>
            <a:cxnLst/>
            <a:rect l="l" t="t" r="r" b="b"/>
            <a:pathLst>
              <a:path w="309799" h="413066" extrusionOk="0">
                <a:moveTo>
                  <a:pt x="154900" y="0"/>
                </a:moveTo>
                <a:cubicBezTo>
                  <a:pt x="69705" y="0"/>
                  <a:pt x="0" y="69705"/>
                  <a:pt x="0" y="154900"/>
                </a:cubicBezTo>
                <a:cubicBezTo>
                  <a:pt x="0" y="239449"/>
                  <a:pt x="89067" y="341425"/>
                  <a:pt x="132310" y="389186"/>
                </a:cubicBezTo>
                <a:cubicBezTo>
                  <a:pt x="137474" y="394994"/>
                  <a:pt x="154900" y="413066"/>
                  <a:pt x="154900" y="413066"/>
                </a:cubicBezTo>
                <a:cubicBezTo>
                  <a:pt x="154900" y="413066"/>
                  <a:pt x="172971" y="393704"/>
                  <a:pt x="178780" y="387249"/>
                </a:cubicBezTo>
                <a:cubicBezTo>
                  <a:pt x="221378" y="339489"/>
                  <a:pt x="309800" y="238804"/>
                  <a:pt x="309800" y="154900"/>
                </a:cubicBezTo>
                <a:cubicBezTo>
                  <a:pt x="309800" y="69705"/>
                  <a:pt x="240095" y="0"/>
                  <a:pt x="154900" y="0"/>
                </a:cubicBezTo>
                <a:close/>
                <a:moveTo>
                  <a:pt x="154900" y="203306"/>
                </a:moveTo>
                <a:cubicBezTo>
                  <a:pt x="122629" y="203306"/>
                  <a:pt x="96812" y="177489"/>
                  <a:pt x="96812" y="145219"/>
                </a:cubicBezTo>
                <a:cubicBezTo>
                  <a:pt x="96812" y="112948"/>
                  <a:pt x="122629" y="87131"/>
                  <a:pt x="154900" y="87131"/>
                </a:cubicBezTo>
                <a:cubicBezTo>
                  <a:pt x="187171" y="87131"/>
                  <a:pt x="212987" y="112948"/>
                  <a:pt x="212987" y="145219"/>
                </a:cubicBezTo>
                <a:cubicBezTo>
                  <a:pt x="212987" y="177489"/>
                  <a:pt x="187171" y="203306"/>
                  <a:pt x="154900" y="2033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0" name="Google Shape;930;p33"/>
          <p:cNvSpPr/>
          <p:nvPr/>
        </p:nvSpPr>
        <p:spPr>
          <a:xfrm>
            <a:off x="11638663" y="8473689"/>
            <a:ext cx="344189" cy="528206"/>
          </a:xfrm>
          <a:custGeom>
            <a:avLst/>
            <a:gdLst/>
            <a:ahLst/>
            <a:cxnLst/>
            <a:rect l="l" t="t" r="r" b="b"/>
            <a:pathLst>
              <a:path w="269952" h="359936" extrusionOk="0">
                <a:moveTo>
                  <a:pt x="247456" y="134976"/>
                </a:moveTo>
                <a:lnTo>
                  <a:pt x="230584" y="134976"/>
                </a:lnTo>
                <a:lnTo>
                  <a:pt x="230584" y="95608"/>
                </a:lnTo>
                <a:cubicBezTo>
                  <a:pt x="230584" y="42742"/>
                  <a:pt x="187842" y="0"/>
                  <a:pt x="134976" y="0"/>
                </a:cubicBezTo>
                <a:cubicBezTo>
                  <a:pt x="82110" y="0"/>
                  <a:pt x="39368" y="42742"/>
                  <a:pt x="39368" y="95608"/>
                </a:cubicBezTo>
                <a:lnTo>
                  <a:pt x="39368" y="134976"/>
                </a:lnTo>
                <a:lnTo>
                  <a:pt x="22496" y="134976"/>
                </a:lnTo>
                <a:cubicBezTo>
                  <a:pt x="10123" y="134976"/>
                  <a:pt x="0" y="145099"/>
                  <a:pt x="0" y="157472"/>
                </a:cubicBezTo>
                <a:lnTo>
                  <a:pt x="0" y="337440"/>
                </a:lnTo>
                <a:cubicBezTo>
                  <a:pt x="0" y="349813"/>
                  <a:pt x="10123" y="359936"/>
                  <a:pt x="22496" y="359936"/>
                </a:cubicBezTo>
                <a:lnTo>
                  <a:pt x="247456" y="359936"/>
                </a:lnTo>
                <a:cubicBezTo>
                  <a:pt x="259829" y="359936"/>
                  <a:pt x="269952" y="349813"/>
                  <a:pt x="269952" y="337440"/>
                </a:cubicBezTo>
                <a:lnTo>
                  <a:pt x="269952" y="157472"/>
                </a:lnTo>
                <a:cubicBezTo>
                  <a:pt x="269952" y="145099"/>
                  <a:pt x="259829" y="134976"/>
                  <a:pt x="247456" y="134976"/>
                </a:cubicBezTo>
                <a:close/>
                <a:moveTo>
                  <a:pt x="134976" y="309320"/>
                </a:moveTo>
                <a:lnTo>
                  <a:pt x="134976" y="309320"/>
                </a:lnTo>
                <a:cubicBezTo>
                  <a:pt x="128790" y="309320"/>
                  <a:pt x="123728" y="304258"/>
                  <a:pt x="123728" y="298072"/>
                </a:cubicBezTo>
                <a:lnTo>
                  <a:pt x="123728" y="272202"/>
                </a:lnTo>
                <a:cubicBezTo>
                  <a:pt x="114167" y="266015"/>
                  <a:pt x="107418" y="253642"/>
                  <a:pt x="116979" y="240707"/>
                </a:cubicBezTo>
                <a:cubicBezTo>
                  <a:pt x="121478" y="234521"/>
                  <a:pt x="128227" y="230584"/>
                  <a:pt x="135538" y="230584"/>
                </a:cubicBezTo>
                <a:cubicBezTo>
                  <a:pt x="147911" y="230584"/>
                  <a:pt x="157472" y="240707"/>
                  <a:pt x="157472" y="253080"/>
                </a:cubicBezTo>
                <a:cubicBezTo>
                  <a:pt x="157472" y="260954"/>
                  <a:pt x="152410" y="267702"/>
                  <a:pt x="146224" y="272202"/>
                </a:cubicBezTo>
                <a:lnTo>
                  <a:pt x="146224" y="298072"/>
                </a:lnTo>
                <a:cubicBezTo>
                  <a:pt x="146224" y="304258"/>
                  <a:pt x="141162" y="309320"/>
                  <a:pt x="134976" y="309320"/>
                </a:cubicBezTo>
                <a:close/>
                <a:moveTo>
                  <a:pt x="185592" y="134976"/>
                </a:moveTo>
                <a:lnTo>
                  <a:pt x="84360" y="134976"/>
                </a:lnTo>
                <a:lnTo>
                  <a:pt x="84360" y="95608"/>
                </a:lnTo>
                <a:cubicBezTo>
                  <a:pt x="84360" y="67488"/>
                  <a:pt x="106856" y="44992"/>
                  <a:pt x="134976" y="44992"/>
                </a:cubicBezTo>
                <a:cubicBezTo>
                  <a:pt x="163096" y="44992"/>
                  <a:pt x="185592" y="67488"/>
                  <a:pt x="185592" y="95608"/>
                </a:cubicBezTo>
                <a:lnTo>
                  <a:pt x="185592" y="1349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31" name="Google Shape;931;p33"/>
          <p:cNvGrpSpPr/>
          <p:nvPr/>
        </p:nvGrpSpPr>
        <p:grpSpPr>
          <a:xfrm>
            <a:off x="12346091" y="8494409"/>
            <a:ext cx="407609" cy="471826"/>
            <a:chOff x="9495431" y="5791511"/>
            <a:chExt cx="319693" cy="321692"/>
          </a:xfrm>
        </p:grpSpPr>
        <p:sp>
          <p:nvSpPr>
            <p:cNvPr id="932" name="Google Shape;932;p33"/>
            <p:cNvSpPr/>
            <p:nvPr/>
          </p:nvSpPr>
          <p:spPr>
            <a:xfrm>
              <a:off x="9495431" y="5907900"/>
              <a:ext cx="100403" cy="191316"/>
            </a:xfrm>
            <a:custGeom>
              <a:avLst/>
              <a:gdLst/>
              <a:ahLst/>
              <a:cxnLst/>
              <a:rect l="l" t="t" r="r" b="b"/>
              <a:pathLst>
                <a:path w="100403" h="191316" extrusionOk="0">
                  <a:moveTo>
                    <a:pt x="0" y="0"/>
                  </a:moveTo>
                  <a:lnTo>
                    <a:pt x="0" y="191317"/>
                  </a:lnTo>
                  <a:lnTo>
                    <a:pt x="100404" y="909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3" name="Google Shape;933;p33"/>
            <p:cNvSpPr/>
            <p:nvPr/>
          </p:nvSpPr>
          <p:spPr>
            <a:xfrm>
              <a:off x="9509417" y="5993318"/>
              <a:ext cx="291720" cy="119885"/>
            </a:xfrm>
            <a:custGeom>
              <a:avLst/>
              <a:gdLst/>
              <a:ahLst/>
              <a:cxnLst/>
              <a:rect l="l" t="t" r="r" b="b"/>
              <a:pathLst>
                <a:path w="291720" h="119885" extrusionOk="0">
                  <a:moveTo>
                    <a:pt x="119885" y="0"/>
                  </a:moveTo>
                  <a:lnTo>
                    <a:pt x="0" y="119885"/>
                  </a:lnTo>
                  <a:lnTo>
                    <a:pt x="291721" y="119885"/>
                  </a:lnTo>
                  <a:lnTo>
                    <a:pt x="17183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4" name="Google Shape;934;p33"/>
            <p:cNvSpPr/>
            <p:nvPr/>
          </p:nvSpPr>
          <p:spPr>
            <a:xfrm>
              <a:off x="9714721" y="5907900"/>
              <a:ext cx="100403" cy="191316"/>
            </a:xfrm>
            <a:custGeom>
              <a:avLst/>
              <a:gdLst/>
              <a:ahLst/>
              <a:cxnLst/>
              <a:rect l="l" t="t" r="r" b="b"/>
              <a:pathLst>
                <a:path w="100403" h="191316" extrusionOk="0">
                  <a:moveTo>
                    <a:pt x="0" y="90913"/>
                  </a:moveTo>
                  <a:lnTo>
                    <a:pt x="100404" y="191317"/>
                  </a:lnTo>
                  <a:lnTo>
                    <a:pt x="10040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5" name="Google Shape;935;p33"/>
            <p:cNvSpPr/>
            <p:nvPr/>
          </p:nvSpPr>
          <p:spPr>
            <a:xfrm>
              <a:off x="9599831" y="5791511"/>
              <a:ext cx="110893" cy="36964"/>
            </a:xfrm>
            <a:custGeom>
              <a:avLst/>
              <a:gdLst/>
              <a:ahLst/>
              <a:cxnLst/>
              <a:rect l="l" t="t" r="r" b="b"/>
              <a:pathLst>
                <a:path w="110893" h="36964" extrusionOk="0">
                  <a:moveTo>
                    <a:pt x="55447" y="0"/>
                  </a:moveTo>
                  <a:lnTo>
                    <a:pt x="0" y="36965"/>
                  </a:lnTo>
                  <a:lnTo>
                    <a:pt x="110894" y="369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6" name="Google Shape;936;p33"/>
            <p:cNvSpPr/>
            <p:nvPr/>
          </p:nvSpPr>
          <p:spPr>
            <a:xfrm>
              <a:off x="9770667" y="5868438"/>
              <a:ext cx="33467" cy="52949"/>
            </a:xfrm>
            <a:custGeom>
              <a:avLst/>
              <a:gdLst/>
              <a:ahLst/>
              <a:cxnLst/>
              <a:rect l="l" t="t" r="r" b="b"/>
              <a:pathLst>
                <a:path w="33467" h="52949" extrusionOk="0">
                  <a:moveTo>
                    <a:pt x="0" y="0"/>
                  </a:moveTo>
                  <a:lnTo>
                    <a:pt x="0" y="52949"/>
                  </a:lnTo>
                  <a:lnTo>
                    <a:pt x="33468" y="2247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7" name="Google Shape;937;p33"/>
            <p:cNvSpPr/>
            <p:nvPr/>
          </p:nvSpPr>
          <p:spPr>
            <a:xfrm>
              <a:off x="9506420" y="5867938"/>
              <a:ext cx="33967" cy="53448"/>
            </a:xfrm>
            <a:custGeom>
              <a:avLst/>
              <a:gdLst/>
              <a:ahLst/>
              <a:cxnLst/>
              <a:rect l="l" t="t" r="r" b="b"/>
              <a:pathLst>
                <a:path w="33967" h="53448" extrusionOk="0">
                  <a:moveTo>
                    <a:pt x="33967" y="0"/>
                  </a:moveTo>
                  <a:lnTo>
                    <a:pt x="0" y="22978"/>
                  </a:lnTo>
                  <a:lnTo>
                    <a:pt x="33967" y="5344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38" name="Google Shape;938;p33"/>
            <p:cNvSpPr/>
            <p:nvPr/>
          </p:nvSpPr>
          <p:spPr>
            <a:xfrm>
              <a:off x="9560368" y="5848457"/>
              <a:ext cx="190317" cy="135869"/>
            </a:xfrm>
            <a:custGeom>
              <a:avLst/>
              <a:gdLst/>
              <a:ahLst/>
              <a:cxnLst/>
              <a:rect l="l" t="t" r="r" b="b"/>
              <a:pathLst>
                <a:path w="190317" h="135869" extrusionOk="0">
                  <a:moveTo>
                    <a:pt x="60942" y="124880"/>
                  </a:moveTo>
                  <a:lnTo>
                    <a:pt x="129376" y="124880"/>
                  </a:lnTo>
                  <a:lnTo>
                    <a:pt x="140366" y="135870"/>
                  </a:lnTo>
                  <a:lnTo>
                    <a:pt x="190318" y="90413"/>
                  </a:lnTo>
                  <a:lnTo>
                    <a:pt x="190318" y="0"/>
                  </a:lnTo>
                  <a:lnTo>
                    <a:pt x="0" y="0"/>
                  </a:lnTo>
                  <a:lnTo>
                    <a:pt x="0" y="90913"/>
                  </a:lnTo>
                  <a:lnTo>
                    <a:pt x="49453" y="135870"/>
                  </a:lnTo>
                  <a:lnTo>
                    <a:pt x="60942" y="124880"/>
                  </a:lnTo>
                  <a:close/>
                  <a:moveTo>
                    <a:pt x="24976" y="24976"/>
                  </a:moveTo>
                  <a:lnTo>
                    <a:pt x="164842" y="24976"/>
                  </a:lnTo>
                  <a:lnTo>
                    <a:pt x="164842" y="44957"/>
                  </a:lnTo>
                  <a:lnTo>
                    <a:pt x="24976" y="44957"/>
                  </a:lnTo>
                  <a:lnTo>
                    <a:pt x="24976" y="24976"/>
                  </a:lnTo>
                  <a:close/>
                  <a:moveTo>
                    <a:pt x="24976" y="64938"/>
                  </a:moveTo>
                  <a:lnTo>
                    <a:pt x="164842" y="64938"/>
                  </a:lnTo>
                  <a:lnTo>
                    <a:pt x="164842" y="84919"/>
                  </a:lnTo>
                  <a:lnTo>
                    <a:pt x="24976" y="84919"/>
                  </a:lnTo>
                  <a:lnTo>
                    <a:pt x="24976" y="649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39" name="Google Shape;939;p33"/>
          <p:cNvGrpSpPr/>
          <p:nvPr/>
        </p:nvGrpSpPr>
        <p:grpSpPr>
          <a:xfrm>
            <a:off x="13045638" y="8575786"/>
            <a:ext cx="502326" cy="382826"/>
            <a:chOff x="10044095" y="5846994"/>
            <a:chExt cx="393981" cy="261012"/>
          </a:xfrm>
        </p:grpSpPr>
        <p:sp>
          <p:nvSpPr>
            <p:cNvPr id="940" name="Google Shape;940;p33"/>
            <p:cNvSpPr/>
            <p:nvPr/>
          </p:nvSpPr>
          <p:spPr>
            <a:xfrm>
              <a:off x="10044095" y="5861768"/>
              <a:ext cx="393981" cy="246238"/>
            </a:xfrm>
            <a:custGeom>
              <a:avLst/>
              <a:gdLst/>
              <a:ahLst/>
              <a:cxnLst/>
              <a:rect l="l" t="t" r="r" b="b"/>
              <a:pathLst>
                <a:path w="393981" h="246238" extrusionOk="0">
                  <a:moveTo>
                    <a:pt x="190219" y="127428"/>
                  </a:moveTo>
                  <a:lnTo>
                    <a:pt x="0" y="0"/>
                  </a:lnTo>
                  <a:lnTo>
                    <a:pt x="0" y="221614"/>
                  </a:lnTo>
                  <a:cubicBezTo>
                    <a:pt x="0" y="235157"/>
                    <a:pt x="11081" y="246238"/>
                    <a:pt x="24624" y="246238"/>
                  </a:cubicBezTo>
                  <a:lnTo>
                    <a:pt x="369357" y="246238"/>
                  </a:lnTo>
                  <a:cubicBezTo>
                    <a:pt x="382900" y="246238"/>
                    <a:pt x="393981" y="235157"/>
                    <a:pt x="393981" y="221614"/>
                  </a:cubicBezTo>
                  <a:lnTo>
                    <a:pt x="393981" y="0"/>
                  </a:lnTo>
                  <a:lnTo>
                    <a:pt x="203762" y="127428"/>
                  </a:lnTo>
                  <a:cubicBezTo>
                    <a:pt x="199453" y="129891"/>
                    <a:pt x="194528" y="129891"/>
                    <a:pt x="190219" y="1274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1" name="Google Shape;941;p33"/>
            <p:cNvSpPr/>
            <p:nvPr/>
          </p:nvSpPr>
          <p:spPr>
            <a:xfrm>
              <a:off x="10066256" y="5846994"/>
              <a:ext cx="349658" cy="114962"/>
            </a:xfrm>
            <a:custGeom>
              <a:avLst/>
              <a:gdLst/>
              <a:ahLst/>
              <a:cxnLst/>
              <a:rect l="l" t="t" r="r" b="b"/>
              <a:pathLst>
                <a:path w="349658" h="114962" extrusionOk="0">
                  <a:moveTo>
                    <a:pt x="349658" y="0"/>
                  </a:moveTo>
                  <a:lnTo>
                    <a:pt x="0" y="0"/>
                  </a:lnTo>
                  <a:lnTo>
                    <a:pt x="168058" y="112654"/>
                  </a:lnTo>
                  <a:cubicBezTo>
                    <a:pt x="172367" y="115732"/>
                    <a:pt x="177907" y="115732"/>
                    <a:pt x="181601" y="112654"/>
                  </a:cubicBezTo>
                  <a:lnTo>
                    <a:pt x="349658"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42" name="Google Shape;942;p33"/>
          <p:cNvGrpSpPr/>
          <p:nvPr/>
        </p:nvGrpSpPr>
        <p:grpSpPr>
          <a:xfrm>
            <a:off x="13839420" y="8593354"/>
            <a:ext cx="503936" cy="384054"/>
            <a:chOff x="10666669" y="5858972"/>
            <a:chExt cx="395244" cy="261849"/>
          </a:xfrm>
        </p:grpSpPr>
        <p:sp>
          <p:nvSpPr>
            <p:cNvPr id="943" name="Google Shape;943;p33"/>
            <p:cNvSpPr/>
            <p:nvPr/>
          </p:nvSpPr>
          <p:spPr>
            <a:xfrm>
              <a:off x="10920490" y="5873794"/>
              <a:ext cx="141423" cy="235911"/>
            </a:xfrm>
            <a:custGeom>
              <a:avLst/>
              <a:gdLst/>
              <a:ahLst/>
              <a:cxnLst/>
              <a:rect l="l" t="t" r="r" b="b"/>
              <a:pathLst>
                <a:path w="141423" h="235911" extrusionOk="0">
                  <a:moveTo>
                    <a:pt x="0" y="94488"/>
                  </a:moveTo>
                  <a:lnTo>
                    <a:pt x="141424" y="235912"/>
                  </a:lnTo>
                  <a:lnTo>
                    <a:pt x="14142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4" name="Google Shape;944;p33"/>
            <p:cNvSpPr/>
            <p:nvPr/>
          </p:nvSpPr>
          <p:spPr>
            <a:xfrm>
              <a:off x="10688901" y="5858972"/>
              <a:ext cx="350779" cy="114868"/>
            </a:xfrm>
            <a:custGeom>
              <a:avLst/>
              <a:gdLst/>
              <a:ahLst/>
              <a:cxnLst/>
              <a:rect l="l" t="t" r="r" b="b"/>
              <a:pathLst>
                <a:path w="350779" h="114868" extrusionOk="0">
                  <a:moveTo>
                    <a:pt x="182183" y="113015"/>
                  </a:moveTo>
                  <a:lnTo>
                    <a:pt x="350780" y="0"/>
                  </a:lnTo>
                  <a:lnTo>
                    <a:pt x="0" y="0"/>
                  </a:lnTo>
                  <a:lnTo>
                    <a:pt x="168597" y="113015"/>
                  </a:lnTo>
                  <a:cubicBezTo>
                    <a:pt x="172920" y="115486"/>
                    <a:pt x="177860" y="115486"/>
                    <a:pt x="182183" y="1130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5" name="Google Shape;945;p33"/>
            <p:cNvSpPr/>
            <p:nvPr/>
          </p:nvSpPr>
          <p:spPr>
            <a:xfrm>
              <a:off x="10666669" y="5873794"/>
              <a:ext cx="141423" cy="235911"/>
            </a:xfrm>
            <a:custGeom>
              <a:avLst/>
              <a:gdLst/>
              <a:ahLst/>
              <a:cxnLst/>
              <a:rect l="l" t="t" r="r" b="b"/>
              <a:pathLst>
                <a:path w="141423" h="235911" extrusionOk="0">
                  <a:moveTo>
                    <a:pt x="0" y="0"/>
                  </a:moveTo>
                  <a:lnTo>
                    <a:pt x="0" y="235912"/>
                  </a:lnTo>
                  <a:lnTo>
                    <a:pt x="141424" y="944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46" name="Google Shape;946;p33"/>
            <p:cNvSpPr/>
            <p:nvPr/>
          </p:nvSpPr>
          <p:spPr>
            <a:xfrm>
              <a:off x="10690136" y="5982486"/>
              <a:ext cx="347692" cy="138335"/>
            </a:xfrm>
            <a:custGeom>
              <a:avLst/>
              <a:gdLst/>
              <a:ahLst/>
              <a:cxnLst/>
              <a:rect l="l" t="t" r="r" b="b"/>
              <a:pathLst>
                <a:path w="347692" h="138335" extrusionOk="0">
                  <a:moveTo>
                    <a:pt x="180948" y="19145"/>
                  </a:moveTo>
                  <a:cubicBezTo>
                    <a:pt x="176625" y="22233"/>
                    <a:pt x="171067" y="22233"/>
                    <a:pt x="167362" y="19145"/>
                  </a:cubicBezTo>
                  <a:lnTo>
                    <a:pt x="138953" y="0"/>
                  </a:lnTo>
                  <a:lnTo>
                    <a:pt x="0" y="138336"/>
                  </a:lnTo>
                  <a:lnTo>
                    <a:pt x="347692" y="138336"/>
                  </a:lnTo>
                  <a:lnTo>
                    <a:pt x="209356" y="0"/>
                  </a:lnTo>
                  <a:lnTo>
                    <a:pt x="180948" y="19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89544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grpSp>
        <p:nvGrpSpPr>
          <p:cNvPr id="951" name="Google Shape;951;p34"/>
          <p:cNvGrpSpPr/>
          <p:nvPr/>
        </p:nvGrpSpPr>
        <p:grpSpPr>
          <a:xfrm>
            <a:off x="1555750" y="1208276"/>
            <a:ext cx="439679" cy="450535"/>
            <a:chOff x="1184817" y="823806"/>
            <a:chExt cx="344846" cy="307176"/>
          </a:xfrm>
        </p:grpSpPr>
        <p:sp>
          <p:nvSpPr>
            <p:cNvPr id="952" name="Google Shape;952;p34"/>
            <p:cNvSpPr/>
            <p:nvPr/>
          </p:nvSpPr>
          <p:spPr>
            <a:xfrm>
              <a:off x="1292581" y="877736"/>
              <a:ext cx="129317" cy="129317"/>
            </a:xfrm>
            <a:custGeom>
              <a:avLst/>
              <a:gdLst/>
              <a:ahLst/>
              <a:cxnLst/>
              <a:rect l="l" t="t" r="r" b="b"/>
              <a:pathLst>
                <a:path w="129317" h="129317" extrusionOk="0">
                  <a:moveTo>
                    <a:pt x="129318" y="64659"/>
                  </a:moveTo>
                  <a:cubicBezTo>
                    <a:pt x="129318" y="100369"/>
                    <a:pt x="100369" y="129318"/>
                    <a:pt x="64659" y="129318"/>
                  </a:cubicBezTo>
                  <a:cubicBezTo>
                    <a:pt x="28949" y="129318"/>
                    <a:pt x="0" y="100369"/>
                    <a:pt x="0" y="64659"/>
                  </a:cubicBezTo>
                  <a:cubicBezTo>
                    <a:pt x="0" y="28949"/>
                    <a:pt x="28949" y="0"/>
                    <a:pt x="64659" y="0"/>
                  </a:cubicBezTo>
                  <a:cubicBezTo>
                    <a:pt x="100369" y="0"/>
                    <a:pt x="129318" y="28949"/>
                    <a:pt x="129318"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3" name="Google Shape;953;p34"/>
            <p:cNvSpPr/>
            <p:nvPr/>
          </p:nvSpPr>
          <p:spPr>
            <a:xfrm>
              <a:off x="1254864" y="1023218"/>
              <a:ext cx="204752" cy="107764"/>
            </a:xfrm>
            <a:custGeom>
              <a:avLst/>
              <a:gdLst/>
              <a:ahLst/>
              <a:cxnLst/>
              <a:rect l="l" t="t" r="r" b="b"/>
              <a:pathLst>
                <a:path w="204752" h="107764" extrusionOk="0">
                  <a:moveTo>
                    <a:pt x="132012" y="0"/>
                  </a:moveTo>
                  <a:lnTo>
                    <a:pt x="72741" y="0"/>
                  </a:lnTo>
                  <a:cubicBezTo>
                    <a:pt x="32868" y="0"/>
                    <a:pt x="0" y="32329"/>
                    <a:pt x="0" y="72202"/>
                  </a:cubicBezTo>
                  <a:lnTo>
                    <a:pt x="0" y="107765"/>
                  </a:lnTo>
                  <a:lnTo>
                    <a:pt x="204753" y="107765"/>
                  </a:lnTo>
                  <a:lnTo>
                    <a:pt x="204753" y="72202"/>
                  </a:lnTo>
                  <a:cubicBezTo>
                    <a:pt x="204753" y="32329"/>
                    <a:pt x="171885" y="0"/>
                    <a:pt x="13201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4" name="Google Shape;954;p34"/>
            <p:cNvSpPr/>
            <p:nvPr/>
          </p:nvSpPr>
          <p:spPr>
            <a:xfrm>
              <a:off x="1217110" y="823806"/>
              <a:ext cx="105645" cy="107821"/>
            </a:xfrm>
            <a:custGeom>
              <a:avLst/>
              <a:gdLst/>
              <a:ahLst/>
              <a:cxnLst/>
              <a:rect l="l" t="t" r="r" b="b"/>
              <a:pathLst>
                <a:path w="105645" h="107821" extrusionOk="0">
                  <a:moveTo>
                    <a:pt x="54457" y="107813"/>
                  </a:moveTo>
                  <a:cubicBezTo>
                    <a:pt x="54457" y="107813"/>
                    <a:pt x="54457" y="107813"/>
                    <a:pt x="54457" y="107813"/>
                  </a:cubicBezTo>
                  <a:cubicBezTo>
                    <a:pt x="56074" y="96497"/>
                    <a:pt x="59307" y="85721"/>
                    <a:pt x="65234" y="76022"/>
                  </a:cubicBezTo>
                  <a:cubicBezTo>
                    <a:pt x="65234" y="76022"/>
                    <a:pt x="65234" y="76022"/>
                    <a:pt x="65234" y="75483"/>
                  </a:cubicBezTo>
                  <a:cubicBezTo>
                    <a:pt x="67928" y="70634"/>
                    <a:pt x="71161" y="66323"/>
                    <a:pt x="74394" y="62551"/>
                  </a:cubicBezTo>
                  <a:cubicBezTo>
                    <a:pt x="74394" y="62551"/>
                    <a:pt x="74933" y="62013"/>
                    <a:pt x="74933" y="62013"/>
                  </a:cubicBezTo>
                  <a:cubicBezTo>
                    <a:pt x="78166" y="58241"/>
                    <a:pt x="81937" y="54469"/>
                    <a:pt x="85709" y="51236"/>
                  </a:cubicBezTo>
                  <a:cubicBezTo>
                    <a:pt x="86248" y="50697"/>
                    <a:pt x="86248" y="50697"/>
                    <a:pt x="86787" y="50158"/>
                  </a:cubicBezTo>
                  <a:cubicBezTo>
                    <a:pt x="90558" y="46926"/>
                    <a:pt x="94869" y="44231"/>
                    <a:pt x="99718" y="42076"/>
                  </a:cubicBezTo>
                  <a:cubicBezTo>
                    <a:pt x="100257" y="42076"/>
                    <a:pt x="100796" y="41537"/>
                    <a:pt x="101335" y="41537"/>
                  </a:cubicBezTo>
                  <a:cubicBezTo>
                    <a:pt x="102951" y="40998"/>
                    <a:pt x="104029" y="39921"/>
                    <a:pt x="105646" y="39382"/>
                  </a:cubicBezTo>
                  <a:cubicBezTo>
                    <a:pt x="105646" y="39382"/>
                    <a:pt x="105646" y="39382"/>
                    <a:pt x="105646" y="39382"/>
                  </a:cubicBezTo>
                  <a:cubicBezTo>
                    <a:pt x="99180" y="16213"/>
                    <a:pt x="77627" y="-1030"/>
                    <a:pt x="52302" y="48"/>
                  </a:cubicBezTo>
                  <a:cubicBezTo>
                    <a:pt x="22128" y="1126"/>
                    <a:pt x="-1042" y="25911"/>
                    <a:pt x="36" y="55547"/>
                  </a:cubicBezTo>
                  <a:cubicBezTo>
                    <a:pt x="1114" y="85182"/>
                    <a:pt x="25361" y="108351"/>
                    <a:pt x="54457" y="1078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5" name="Google Shape;955;p34"/>
            <p:cNvSpPr/>
            <p:nvPr/>
          </p:nvSpPr>
          <p:spPr>
            <a:xfrm>
              <a:off x="1184817" y="947783"/>
              <a:ext cx="114230" cy="118541"/>
            </a:xfrm>
            <a:custGeom>
              <a:avLst/>
              <a:gdLst/>
              <a:ahLst/>
              <a:cxnLst/>
              <a:rect l="l" t="t" r="r" b="b"/>
              <a:pathLst>
                <a:path w="114230" h="118541" extrusionOk="0">
                  <a:moveTo>
                    <a:pt x="114231" y="58193"/>
                  </a:moveTo>
                  <a:cubicBezTo>
                    <a:pt x="98066" y="43645"/>
                    <a:pt x="87828" y="23169"/>
                    <a:pt x="86212" y="0"/>
                  </a:cubicBezTo>
                  <a:lnTo>
                    <a:pt x="60887" y="0"/>
                  </a:lnTo>
                  <a:cubicBezTo>
                    <a:pt x="27480" y="0"/>
                    <a:pt x="0" y="29096"/>
                    <a:pt x="0" y="64120"/>
                  </a:cubicBezTo>
                  <a:lnTo>
                    <a:pt x="0" y="118541"/>
                  </a:lnTo>
                  <a:lnTo>
                    <a:pt x="53344" y="118541"/>
                  </a:lnTo>
                  <a:cubicBezTo>
                    <a:pt x="62504" y="89984"/>
                    <a:pt x="85134" y="67353"/>
                    <a:pt x="114231" y="581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6" name="Google Shape;956;p34"/>
            <p:cNvSpPr/>
            <p:nvPr/>
          </p:nvSpPr>
          <p:spPr>
            <a:xfrm>
              <a:off x="1391186" y="823806"/>
              <a:ext cx="106184" cy="107821"/>
            </a:xfrm>
            <a:custGeom>
              <a:avLst/>
              <a:gdLst/>
              <a:ahLst/>
              <a:cxnLst/>
              <a:rect l="l" t="t" r="r" b="b"/>
              <a:pathLst>
                <a:path w="106184" h="107821" extrusionOk="0">
                  <a:moveTo>
                    <a:pt x="4849" y="41537"/>
                  </a:moveTo>
                  <a:cubicBezTo>
                    <a:pt x="5388" y="41537"/>
                    <a:pt x="5927" y="42076"/>
                    <a:pt x="6466" y="42076"/>
                  </a:cubicBezTo>
                  <a:cubicBezTo>
                    <a:pt x="10776" y="44231"/>
                    <a:pt x="15087" y="47464"/>
                    <a:pt x="19398" y="50158"/>
                  </a:cubicBezTo>
                  <a:cubicBezTo>
                    <a:pt x="19936" y="50697"/>
                    <a:pt x="19936" y="50697"/>
                    <a:pt x="20475" y="51236"/>
                  </a:cubicBezTo>
                  <a:cubicBezTo>
                    <a:pt x="24247" y="54469"/>
                    <a:pt x="28019" y="58241"/>
                    <a:pt x="31252" y="62013"/>
                  </a:cubicBezTo>
                  <a:cubicBezTo>
                    <a:pt x="31252" y="62013"/>
                    <a:pt x="31791" y="62551"/>
                    <a:pt x="31791" y="62551"/>
                  </a:cubicBezTo>
                  <a:cubicBezTo>
                    <a:pt x="35024" y="66323"/>
                    <a:pt x="38256" y="70634"/>
                    <a:pt x="40951" y="75483"/>
                  </a:cubicBezTo>
                  <a:cubicBezTo>
                    <a:pt x="40951" y="75483"/>
                    <a:pt x="40951" y="75483"/>
                    <a:pt x="40951" y="76022"/>
                  </a:cubicBezTo>
                  <a:cubicBezTo>
                    <a:pt x="46339" y="85721"/>
                    <a:pt x="50111" y="96497"/>
                    <a:pt x="51727" y="107813"/>
                  </a:cubicBezTo>
                  <a:cubicBezTo>
                    <a:pt x="51727" y="107813"/>
                    <a:pt x="51727" y="107813"/>
                    <a:pt x="51727" y="107813"/>
                  </a:cubicBezTo>
                  <a:cubicBezTo>
                    <a:pt x="80824" y="108351"/>
                    <a:pt x="105609" y="85182"/>
                    <a:pt x="106148" y="55547"/>
                  </a:cubicBezTo>
                  <a:cubicBezTo>
                    <a:pt x="107226" y="25911"/>
                    <a:pt x="84056" y="1126"/>
                    <a:pt x="53882" y="48"/>
                  </a:cubicBezTo>
                  <a:cubicBezTo>
                    <a:pt x="28558" y="-1030"/>
                    <a:pt x="6466" y="16213"/>
                    <a:pt x="0" y="39382"/>
                  </a:cubicBezTo>
                  <a:cubicBezTo>
                    <a:pt x="0" y="39382"/>
                    <a:pt x="0" y="39382"/>
                    <a:pt x="0" y="39382"/>
                  </a:cubicBezTo>
                  <a:cubicBezTo>
                    <a:pt x="2155" y="40460"/>
                    <a:pt x="3233" y="40998"/>
                    <a:pt x="4849" y="415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57" name="Google Shape;957;p34"/>
            <p:cNvSpPr/>
            <p:nvPr/>
          </p:nvSpPr>
          <p:spPr>
            <a:xfrm>
              <a:off x="1415433" y="947783"/>
              <a:ext cx="114230" cy="118541"/>
            </a:xfrm>
            <a:custGeom>
              <a:avLst/>
              <a:gdLst/>
              <a:ahLst/>
              <a:cxnLst/>
              <a:rect l="l" t="t" r="r" b="b"/>
              <a:pathLst>
                <a:path w="114230" h="118541" extrusionOk="0">
                  <a:moveTo>
                    <a:pt x="52805" y="0"/>
                  </a:moveTo>
                  <a:lnTo>
                    <a:pt x="28019" y="0"/>
                  </a:lnTo>
                  <a:cubicBezTo>
                    <a:pt x="26402" y="23169"/>
                    <a:pt x="16165" y="43645"/>
                    <a:pt x="0" y="58193"/>
                  </a:cubicBezTo>
                  <a:cubicBezTo>
                    <a:pt x="29096" y="67353"/>
                    <a:pt x="51727" y="89984"/>
                    <a:pt x="60887" y="118541"/>
                  </a:cubicBezTo>
                  <a:lnTo>
                    <a:pt x="114231" y="118541"/>
                  </a:lnTo>
                  <a:lnTo>
                    <a:pt x="114231" y="64120"/>
                  </a:lnTo>
                  <a:cubicBezTo>
                    <a:pt x="114231" y="29096"/>
                    <a:pt x="86751" y="0"/>
                    <a:pt x="5280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58" name="Google Shape;958;p34"/>
          <p:cNvGrpSpPr/>
          <p:nvPr/>
        </p:nvGrpSpPr>
        <p:grpSpPr>
          <a:xfrm>
            <a:off x="2295305" y="1175836"/>
            <a:ext cx="499593" cy="576214"/>
            <a:chOff x="1764860" y="801688"/>
            <a:chExt cx="391838" cy="392864"/>
          </a:xfrm>
        </p:grpSpPr>
        <p:sp>
          <p:nvSpPr>
            <p:cNvPr id="959" name="Google Shape;959;p34"/>
            <p:cNvSpPr/>
            <p:nvPr/>
          </p:nvSpPr>
          <p:spPr>
            <a:xfrm>
              <a:off x="1764860" y="801688"/>
              <a:ext cx="391838" cy="392864"/>
            </a:xfrm>
            <a:custGeom>
              <a:avLst/>
              <a:gdLst/>
              <a:ahLst/>
              <a:cxnLst/>
              <a:rect l="l" t="t" r="r" b="b"/>
              <a:pathLst>
                <a:path w="391838" h="392864" extrusionOk="0">
                  <a:moveTo>
                    <a:pt x="329956" y="64904"/>
                  </a:moveTo>
                  <a:cubicBezTo>
                    <a:pt x="291993" y="25104"/>
                    <a:pt x="243622" y="0"/>
                    <a:pt x="205047" y="0"/>
                  </a:cubicBezTo>
                  <a:cubicBezTo>
                    <a:pt x="185453" y="0"/>
                    <a:pt x="168309" y="6123"/>
                    <a:pt x="156675" y="18369"/>
                  </a:cubicBezTo>
                  <a:cubicBezTo>
                    <a:pt x="136469" y="39800"/>
                    <a:pt x="117488" y="82661"/>
                    <a:pt x="112589" y="135318"/>
                  </a:cubicBezTo>
                  <a:cubicBezTo>
                    <a:pt x="110752" y="152463"/>
                    <a:pt x="106466" y="168995"/>
                    <a:pt x="97894" y="184302"/>
                  </a:cubicBezTo>
                  <a:cubicBezTo>
                    <a:pt x="83199" y="209407"/>
                    <a:pt x="80750" y="239409"/>
                    <a:pt x="91771" y="263901"/>
                  </a:cubicBezTo>
                  <a:lnTo>
                    <a:pt x="53809" y="302476"/>
                  </a:lnTo>
                  <a:cubicBezTo>
                    <a:pt x="41563" y="289618"/>
                    <a:pt x="19520" y="291455"/>
                    <a:pt x="7274" y="306762"/>
                  </a:cubicBezTo>
                  <a:cubicBezTo>
                    <a:pt x="-1298" y="317784"/>
                    <a:pt x="-2523" y="333091"/>
                    <a:pt x="4825" y="344113"/>
                  </a:cubicBezTo>
                  <a:cubicBezTo>
                    <a:pt x="11560" y="353909"/>
                    <a:pt x="22581" y="358196"/>
                    <a:pt x="33603" y="356359"/>
                  </a:cubicBezTo>
                  <a:cubicBezTo>
                    <a:pt x="30541" y="367992"/>
                    <a:pt x="34215" y="380238"/>
                    <a:pt x="44624" y="387586"/>
                  </a:cubicBezTo>
                  <a:cubicBezTo>
                    <a:pt x="55033" y="395546"/>
                    <a:pt x="70953" y="394321"/>
                    <a:pt x="81974" y="385137"/>
                  </a:cubicBezTo>
                  <a:cubicBezTo>
                    <a:pt x="97282" y="372891"/>
                    <a:pt x="99119" y="350848"/>
                    <a:pt x="86260" y="337990"/>
                  </a:cubicBezTo>
                  <a:lnTo>
                    <a:pt x="124835" y="298802"/>
                  </a:lnTo>
                  <a:cubicBezTo>
                    <a:pt x="148103" y="311048"/>
                    <a:pt x="176269" y="311661"/>
                    <a:pt x="201985" y="300027"/>
                  </a:cubicBezTo>
                  <a:cubicBezTo>
                    <a:pt x="223416" y="290230"/>
                    <a:pt x="246071" y="285332"/>
                    <a:pt x="268726" y="281658"/>
                  </a:cubicBezTo>
                  <a:cubicBezTo>
                    <a:pt x="293218" y="277984"/>
                    <a:pt x="318934" y="270024"/>
                    <a:pt x="342202" y="259003"/>
                  </a:cubicBezTo>
                  <a:cubicBezTo>
                    <a:pt x="354448" y="256554"/>
                    <a:pt x="364857" y="251043"/>
                    <a:pt x="373429" y="242471"/>
                  </a:cubicBezTo>
                  <a:cubicBezTo>
                    <a:pt x="409555" y="205733"/>
                    <a:pt x="391186" y="127358"/>
                    <a:pt x="329956" y="64904"/>
                  </a:cubicBezTo>
                  <a:close/>
                  <a:moveTo>
                    <a:pt x="356285" y="224714"/>
                  </a:moveTo>
                  <a:cubicBezTo>
                    <a:pt x="348937" y="232062"/>
                    <a:pt x="338528" y="235736"/>
                    <a:pt x="325057" y="235736"/>
                  </a:cubicBezTo>
                  <a:cubicBezTo>
                    <a:pt x="292606" y="235736"/>
                    <a:pt x="250969" y="213693"/>
                    <a:pt x="217293" y="178792"/>
                  </a:cubicBezTo>
                  <a:cubicBezTo>
                    <a:pt x="192188" y="152463"/>
                    <a:pt x="173819" y="123072"/>
                    <a:pt x="166472" y="94294"/>
                  </a:cubicBezTo>
                  <a:cubicBezTo>
                    <a:pt x="159736" y="68578"/>
                    <a:pt x="162186" y="47759"/>
                    <a:pt x="173819" y="36126"/>
                  </a:cubicBezTo>
                  <a:cubicBezTo>
                    <a:pt x="181167" y="28778"/>
                    <a:pt x="191576" y="25104"/>
                    <a:pt x="205047" y="25104"/>
                  </a:cubicBezTo>
                  <a:cubicBezTo>
                    <a:pt x="237499" y="25104"/>
                    <a:pt x="279135" y="47147"/>
                    <a:pt x="312811" y="82048"/>
                  </a:cubicBezTo>
                  <a:cubicBezTo>
                    <a:pt x="362408" y="132869"/>
                    <a:pt x="382001" y="198385"/>
                    <a:pt x="356285" y="2247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0" name="Google Shape;960;p34"/>
            <p:cNvSpPr/>
            <p:nvPr/>
          </p:nvSpPr>
          <p:spPr>
            <a:xfrm>
              <a:off x="2001202" y="898522"/>
              <a:ext cx="61093" cy="62141"/>
            </a:xfrm>
            <a:custGeom>
              <a:avLst/>
              <a:gdLst/>
              <a:ahLst/>
              <a:cxnLst/>
              <a:rect l="l" t="t" r="r" b="b"/>
              <a:pathLst>
                <a:path w="61093" h="62141" extrusionOk="0">
                  <a:moveTo>
                    <a:pt x="4218" y="4196"/>
                  </a:moveTo>
                  <a:cubicBezTo>
                    <a:pt x="-4354" y="12768"/>
                    <a:pt x="544" y="31749"/>
                    <a:pt x="15239" y="46444"/>
                  </a:cubicBezTo>
                  <a:cubicBezTo>
                    <a:pt x="29935" y="61140"/>
                    <a:pt x="48916" y="66650"/>
                    <a:pt x="56876" y="58078"/>
                  </a:cubicBezTo>
                  <a:cubicBezTo>
                    <a:pt x="65448" y="49506"/>
                    <a:pt x="60550" y="30525"/>
                    <a:pt x="45854" y="15829"/>
                  </a:cubicBezTo>
                  <a:cubicBezTo>
                    <a:pt x="31772" y="522"/>
                    <a:pt x="12790" y="-4377"/>
                    <a:pt x="4218" y="41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61" name="Google Shape;961;p34"/>
          <p:cNvGrpSpPr/>
          <p:nvPr/>
        </p:nvGrpSpPr>
        <p:grpSpPr>
          <a:xfrm>
            <a:off x="3079641" y="1199725"/>
            <a:ext cx="389716" cy="597748"/>
            <a:chOff x="2380026" y="817976"/>
            <a:chExt cx="305660" cy="407546"/>
          </a:xfrm>
        </p:grpSpPr>
        <p:grpSp>
          <p:nvGrpSpPr>
            <p:cNvPr id="962" name="Google Shape;962;p34"/>
            <p:cNvGrpSpPr/>
            <p:nvPr/>
          </p:nvGrpSpPr>
          <p:grpSpPr>
            <a:xfrm>
              <a:off x="2380026" y="817976"/>
              <a:ext cx="305660" cy="407546"/>
              <a:chOff x="2380026" y="817976"/>
              <a:chExt cx="305660" cy="407546"/>
            </a:xfrm>
          </p:grpSpPr>
          <p:sp>
            <p:nvSpPr>
              <p:cNvPr id="963" name="Google Shape;963;p34"/>
              <p:cNvSpPr/>
              <p:nvPr/>
            </p:nvSpPr>
            <p:spPr>
              <a:xfrm>
                <a:off x="2437337" y="1034485"/>
                <a:ext cx="191037" cy="191037"/>
              </a:xfrm>
              <a:custGeom>
                <a:avLst/>
                <a:gdLst/>
                <a:ahLst/>
                <a:cxnLst/>
                <a:rect l="l" t="t" r="r" b="b"/>
                <a:pathLst>
                  <a:path w="191037" h="191037" extrusionOk="0">
                    <a:moveTo>
                      <a:pt x="95519" y="0"/>
                    </a:moveTo>
                    <a:cubicBezTo>
                      <a:pt x="42665" y="0"/>
                      <a:pt x="0" y="42665"/>
                      <a:pt x="0" y="95519"/>
                    </a:cubicBezTo>
                    <a:cubicBezTo>
                      <a:pt x="0" y="148373"/>
                      <a:pt x="42665" y="191038"/>
                      <a:pt x="95519" y="191038"/>
                    </a:cubicBezTo>
                    <a:cubicBezTo>
                      <a:pt x="148373" y="191038"/>
                      <a:pt x="191038" y="148373"/>
                      <a:pt x="191038" y="95519"/>
                    </a:cubicBezTo>
                    <a:cubicBezTo>
                      <a:pt x="191038" y="42665"/>
                      <a:pt x="148373" y="0"/>
                      <a:pt x="95519" y="0"/>
                    </a:cubicBezTo>
                    <a:close/>
                    <a:moveTo>
                      <a:pt x="123538" y="135637"/>
                    </a:moveTo>
                    <a:lnTo>
                      <a:pt x="95519" y="120354"/>
                    </a:lnTo>
                    <a:lnTo>
                      <a:pt x="67500" y="135637"/>
                    </a:lnTo>
                    <a:lnTo>
                      <a:pt x="72594" y="103160"/>
                    </a:lnTo>
                    <a:lnTo>
                      <a:pt x="49670" y="80236"/>
                    </a:lnTo>
                    <a:lnTo>
                      <a:pt x="80873" y="75141"/>
                    </a:lnTo>
                    <a:lnTo>
                      <a:pt x="94882" y="45212"/>
                    </a:lnTo>
                    <a:lnTo>
                      <a:pt x="108891" y="75141"/>
                    </a:lnTo>
                    <a:lnTo>
                      <a:pt x="140094" y="80236"/>
                    </a:lnTo>
                    <a:lnTo>
                      <a:pt x="117170" y="103160"/>
                    </a:lnTo>
                    <a:lnTo>
                      <a:pt x="123538" y="13563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4" name="Google Shape;964;p34"/>
              <p:cNvSpPr/>
              <p:nvPr/>
            </p:nvSpPr>
            <p:spPr>
              <a:xfrm>
                <a:off x="2380026" y="817976"/>
                <a:ext cx="305660" cy="50943"/>
              </a:xfrm>
              <a:custGeom>
                <a:avLst/>
                <a:gdLst/>
                <a:ahLst/>
                <a:cxnLst/>
                <a:rect l="l" t="t" r="r" b="b"/>
                <a:pathLst>
                  <a:path w="305660" h="50943" extrusionOk="0">
                    <a:moveTo>
                      <a:pt x="286557" y="50943"/>
                    </a:moveTo>
                    <a:lnTo>
                      <a:pt x="305660" y="50943"/>
                    </a:lnTo>
                    <a:lnTo>
                      <a:pt x="305660" y="0"/>
                    </a:lnTo>
                    <a:lnTo>
                      <a:pt x="0" y="0"/>
                    </a:lnTo>
                    <a:lnTo>
                      <a:pt x="0" y="50943"/>
                    </a:lnTo>
                    <a:lnTo>
                      <a:pt x="19104" y="509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65" name="Google Shape;965;p34"/>
            <p:cNvGrpSpPr/>
            <p:nvPr/>
          </p:nvGrpSpPr>
          <p:grpSpPr>
            <a:xfrm>
              <a:off x="2399130" y="894391"/>
              <a:ext cx="267452" cy="157287"/>
              <a:chOff x="2399130" y="894391"/>
              <a:chExt cx="267452" cy="157287"/>
            </a:xfrm>
          </p:grpSpPr>
          <p:sp>
            <p:nvSpPr>
              <p:cNvPr id="966" name="Google Shape;966;p34"/>
              <p:cNvSpPr/>
              <p:nvPr/>
            </p:nvSpPr>
            <p:spPr>
              <a:xfrm>
                <a:off x="2481913" y="894391"/>
                <a:ext cx="101886" cy="126084"/>
              </a:xfrm>
              <a:custGeom>
                <a:avLst/>
                <a:gdLst/>
                <a:ahLst/>
                <a:cxnLst/>
                <a:rect l="l" t="t" r="r" b="b"/>
                <a:pathLst>
                  <a:path w="101886" h="126084" extrusionOk="0">
                    <a:moveTo>
                      <a:pt x="101887" y="0"/>
                    </a:moveTo>
                    <a:lnTo>
                      <a:pt x="0" y="0"/>
                    </a:lnTo>
                    <a:lnTo>
                      <a:pt x="0" y="126085"/>
                    </a:lnTo>
                    <a:cubicBezTo>
                      <a:pt x="15283" y="119080"/>
                      <a:pt x="32476" y="114623"/>
                      <a:pt x="50943" y="114623"/>
                    </a:cubicBezTo>
                    <a:cubicBezTo>
                      <a:pt x="69410" y="114623"/>
                      <a:pt x="86604" y="118443"/>
                      <a:pt x="101887" y="126085"/>
                    </a:cubicBezTo>
                    <a:lnTo>
                      <a:pt x="10188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7" name="Google Shape;967;p34"/>
              <p:cNvSpPr/>
              <p:nvPr/>
            </p:nvSpPr>
            <p:spPr>
              <a:xfrm>
                <a:off x="2399130" y="894391"/>
                <a:ext cx="57311" cy="157287"/>
              </a:xfrm>
              <a:custGeom>
                <a:avLst/>
                <a:gdLst/>
                <a:ahLst/>
                <a:cxnLst/>
                <a:rect l="l" t="t" r="r" b="b"/>
                <a:pathLst>
                  <a:path w="57311" h="157287" extrusionOk="0">
                    <a:moveTo>
                      <a:pt x="57311" y="0"/>
                    </a:moveTo>
                    <a:lnTo>
                      <a:pt x="0" y="0"/>
                    </a:lnTo>
                    <a:lnTo>
                      <a:pt x="0" y="127358"/>
                    </a:lnTo>
                    <a:lnTo>
                      <a:pt x="41391" y="157288"/>
                    </a:lnTo>
                    <a:cubicBezTo>
                      <a:pt x="45849" y="151557"/>
                      <a:pt x="51580" y="146462"/>
                      <a:pt x="57311" y="142005"/>
                    </a:cubicBezTo>
                    <a:lnTo>
                      <a:pt x="5731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68" name="Google Shape;968;p34"/>
              <p:cNvSpPr/>
              <p:nvPr/>
            </p:nvSpPr>
            <p:spPr>
              <a:xfrm>
                <a:off x="2609271" y="894391"/>
                <a:ext cx="57311" cy="157287"/>
              </a:xfrm>
              <a:custGeom>
                <a:avLst/>
                <a:gdLst/>
                <a:ahLst/>
                <a:cxnLst/>
                <a:rect l="l" t="t" r="r" b="b"/>
                <a:pathLst>
                  <a:path w="57311" h="157287" extrusionOk="0">
                    <a:moveTo>
                      <a:pt x="0" y="0"/>
                    </a:moveTo>
                    <a:lnTo>
                      <a:pt x="0" y="142005"/>
                    </a:lnTo>
                    <a:cubicBezTo>
                      <a:pt x="5731" y="146462"/>
                      <a:pt x="10825" y="151557"/>
                      <a:pt x="15920" y="157288"/>
                    </a:cubicBezTo>
                    <a:lnTo>
                      <a:pt x="57311" y="127358"/>
                    </a:lnTo>
                    <a:lnTo>
                      <a:pt x="57311" y="0"/>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969" name="Google Shape;969;p34"/>
          <p:cNvGrpSpPr/>
          <p:nvPr/>
        </p:nvGrpSpPr>
        <p:grpSpPr>
          <a:xfrm>
            <a:off x="3770388" y="1199725"/>
            <a:ext cx="487146" cy="597748"/>
            <a:chOff x="2921788" y="817976"/>
            <a:chExt cx="382075" cy="407546"/>
          </a:xfrm>
        </p:grpSpPr>
        <p:sp>
          <p:nvSpPr>
            <p:cNvPr id="970" name="Google Shape;970;p34"/>
            <p:cNvSpPr/>
            <p:nvPr/>
          </p:nvSpPr>
          <p:spPr>
            <a:xfrm>
              <a:off x="2998203" y="996277"/>
              <a:ext cx="229245" cy="229245"/>
            </a:xfrm>
            <a:custGeom>
              <a:avLst/>
              <a:gdLst/>
              <a:ahLst/>
              <a:cxnLst/>
              <a:rect l="l" t="t" r="r" b="b"/>
              <a:pathLst>
                <a:path w="229245" h="229245" extrusionOk="0">
                  <a:moveTo>
                    <a:pt x="114623" y="0"/>
                  </a:moveTo>
                  <a:cubicBezTo>
                    <a:pt x="51580" y="0"/>
                    <a:pt x="0" y="51580"/>
                    <a:pt x="0" y="114623"/>
                  </a:cubicBezTo>
                  <a:cubicBezTo>
                    <a:pt x="0" y="177665"/>
                    <a:pt x="51580" y="229245"/>
                    <a:pt x="114623" y="229245"/>
                  </a:cubicBezTo>
                  <a:cubicBezTo>
                    <a:pt x="177665" y="229245"/>
                    <a:pt x="229245" y="177665"/>
                    <a:pt x="229245" y="114623"/>
                  </a:cubicBezTo>
                  <a:cubicBezTo>
                    <a:pt x="229245" y="51580"/>
                    <a:pt x="177665" y="0"/>
                    <a:pt x="114623" y="0"/>
                  </a:cubicBezTo>
                  <a:close/>
                  <a:moveTo>
                    <a:pt x="150283" y="165566"/>
                  </a:moveTo>
                  <a:lnTo>
                    <a:pt x="114623" y="145825"/>
                  </a:lnTo>
                  <a:lnTo>
                    <a:pt x="78962" y="165566"/>
                  </a:lnTo>
                  <a:lnTo>
                    <a:pt x="85967" y="124174"/>
                  </a:lnTo>
                  <a:lnTo>
                    <a:pt x="57311" y="94882"/>
                  </a:lnTo>
                  <a:lnTo>
                    <a:pt x="96792" y="88514"/>
                  </a:lnTo>
                  <a:lnTo>
                    <a:pt x="114623" y="50943"/>
                  </a:lnTo>
                  <a:lnTo>
                    <a:pt x="132453" y="88514"/>
                  </a:lnTo>
                  <a:lnTo>
                    <a:pt x="171934" y="94882"/>
                  </a:lnTo>
                  <a:lnTo>
                    <a:pt x="143278" y="124174"/>
                  </a:lnTo>
                  <a:lnTo>
                    <a:pt x="150283" y="1655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1" name="Google Shape;971;p34"/>
            <p:cNvSpPr/>
            <p:nvPr/>
          </p:nvSpPr>
          <p:spPr>
            <a:xfrm>
              <a:off x="2921788" y="817976"/>
              <a:ext cx="140094" cy="216509"/>
            </a:xfrm>
            <a:custGeom>
              <a:avLst/>
              <a:gdLst/>
              <a:ahLst/>
              <a:cxnLst/>
              <a:rect l="l" t="t" r="r" b="b"/>
              <a:pathLst>
                <a:path w="140094" h="216509" extrusionOk="0">
                  <a:moveTo>
                    <a:pt x="140094" y="166840"/>
                  </a:moveTo>
                  <a:lnTo>
                    <a:pt x="70047" y="0"/>
                  </a:lnTo>
                  <a:lnTo>
                    <a:pt x="0" y="38208"/>
                  </a:lnTo>
                  <a:lnTo>
                    <a:pt x="76415" y="216509"/>
                  </a:lnTo>
                  <a:cubicBezTo>
                    <a:pt x="92335" y="192948"/>
                    <a:pt x="113349" y="177028"/>
                    <a:pt x="140094" y="1668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2" name="Google Shape;972;p34"/>
            <p:cNvSpPr/>
            <p:nvPr/>
          </p:nvSpPr>
          <p:spPr>
            <a:xfrm>
              <a:off x="3163769" y="817976"/>
              <a:ext cx="140094" cy="216509"/>
            </a:xfrm>
            <a:custGeom>
              <a:avLst/>
              <a:gdLst/>
              <a:ahLst/>
              <a:cxnLst/>
              <a:rect l="l" t="t" r="r" b="b"/>
              <a:pathLst>
                <a:path w="140094" h="216509" extrusionOk="0">
                  <a:moveTo>
                    <a:pt x="70047" y="0"/>
                  </a:moveTo>
                  <a:lnTo>
                    <a:pt x="0" y="166840"/>
                  </a:lnTo>
                  <a:cubicBezTo>
                    <a:pt x="26745" y="177028"/>
                    <a:pt x="47759" y="192948"/>
                    <a:pt x="63679" y="216509"/>
                  </a:cubicBezTo>
                  <a:lnTo>
                    <a:pt x="140094" y="44575"/>
                  </a:lnTo>
                  <a:lnTo>
                    <a:pt x="70047"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3" name="Google Shape;973;p34"/>
            <p:cNvSpPr/>
            <p:nvPr/>
          </p:nvSpPr>
          <p:spPr>
            <a:xfrm>
              <a:off x="3017307" y="817976"/>
              <a:ext cx="191037" cy="76415"/>
            </a:xfrm>
            <a:custGeom>
              <a:avLst/>
              <a:gdLst/>
              <a:ahLst/>
              <a:cxnLst/>
              <a:rect l="l" t="t" r="r" b="b"/>
              <a:pathLst>
                <a:path w="191037" h="76415" extrusionOk="0">
                  <a:moveTo>
                    <a:pt x="159198" y="76415"/>
                  </a:moveTo>
                  <a:lnTo>
                    <a:pt x="191038" y="0"/>
                  </a:lnTo>
                  <a:lnTo>
                    <a:pt x="0" y="0"/>
                  </a:lnTo>
                  <a:lnTo>
                    <a:pt x="31840" y="7641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74" name="Google Shape;974;p34"/>
          <p:cNvGrpSpPr/>
          <p:nvPr/>
        </p:nvGrpSpPr>
        <p:grpSpPr>
          <a:xfrm>
            <a:off x="4533584" y="1265822"/>
            <a:ext cx="459666" cy="396582"/>
            <a:chOff x="3520373" y="863041"/>
            <a:chExt cx="360522" cy="270391"/>
          </a:xfrm>
        </p:grpSpPr>
        <p:sp>
          <p:nvSpPr>
            <p:cNvPr id="975" name="Google Shape;975;p34"/>
            <p:cNvSpPr/>
            <p:nvPr/>
          </p:nvSpPr>
          <p:spPr>
            <a:xfrm>
              <a:off x="3520373" y="863041"/>
              <a:ext cx="360522" cy="45065"/>
            </a:xfrm>
            <a:custGeom>
              <a:avLst/>
              <a:gdLst/>
              <a:ahLst/>
              <a:cxnLst/>
              <a:rect l="l" t="t" r="r" b="b"/>
              <a:pathLst>
                <a:path w="360522" h="45065" extrusionOk="0">
                  <a:moveTo>
                    <a:pt x="337989" y="45065"/>
                  </a:moveTo>
                  <a:lnTo>
                    <a:pt x="22533" y="45065"/>
                  </a:lnTo>
                  <a:cubicBezTo>
                    <a:pt x="10140" y="45065"/>
                    <a:pt x="0" y="34926"/>
                    <a:pt x="0" y="22533"/>
                  </a:cubicBezTo>
                  <a:lnTo>
                    <a:pt x="0" y="22533"/>
                  </a:lnTo>
                  <a:cubicBezTo>
                    <a:pt x="0" y="10140"/>
                    <a:pt x="10140" y="0"/>
                    <a:pt x="22533" y="0"/>
                  </a:cubicBezTo>
                  <a:lnTo>
                    <a:pt x="337989" y="0"/>
                  </a:lnTo>
                  <a:cubicBezTo>
                    <a:pt x="350382" y="0"/>
                    <a:pt x="360522" y="10140"/>
                    <a:pt x="360522" y="22533"/>
                  </a:cubicBezTo>
                  <a:lnTo>
                    <a:pt x="360522" y="22533"/>
                  </a:lnTo>
                  <a:cubicBezTo>
                    <a:pt x="360522" y="34926"/>
                    <a:pt x="350382" y="45065"/>
                    <a:pt x="337989" y="450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6" name="Google Shape;976;p34"/>
            <p:cNvSpPr/>
            <p:nvPr/>
          </p:nvSpPr>
          <p:spPr>
            <a:xfrm>
              <a:off x="3520373" y="1088367"/>
              <a:ext cx="360522" cy="45065"/>
            </a:xfrm>
            <a:custGeom>
              <a:avLst/>
              <a:gdLst/>
              <a:ahLst/>
              <a:cxnLst/>
              <a:rect l="l" t="t" r="r" b="b"/>
              <a:pathLst>
                <a:path w="360522" h="45065" extrusionOk="0">
                  <a:moveTo>
                    <a:pt x="337989" y="45065"/>
                  </a:moveTo>
                  <a:lnTo>
                    <a:pt x="22533" y="45065"/>
                  </a:lnTo>
                  <a:cubicBezTo>
                    <a:pt x="10140" y="45065"/>
                    <a:pt x="0" y="34926"/>
                    <a:pt x="0" y="22533"/>
                  </a:cubicBezTo>
                  <a:lnTo>
                    <a:pt x="0" y="22533"/>
                  </a:lnTo>
                  <a:cubicBezTo>
                    <a:pt x="0" y="10140"/>
                    <a:pt x="10140" y="0"/>
                    <a:pt x="22533" y="0"/>
                  </a:cubicBezTo>
                  <a:lnTo>
                    <a:pt x="337989" y="0"/>
                  </a:lnTo>
                  <a:cubicBezTo>
                    <a:pt x="350382" y="0"/>
                    <a:pt x="360522" y="10140"/>
                    <a:pt x="360522" y="22533"/>
                  </a:cubicBezTo>
                  <a:lnTo>
                    <a:pt x="360522" y="22533"/>
                  </a:lnTo>
                  <a:cubicBezTo>
                    <a:pt x="360522" y="34926"/>
                    <a:pt x="350382" y="45065"/>
                    <a:pt x="337989" y="450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77" name="Google Shape;977;p34"/>
            <p:cNvSpPr/>
            <p:nvPr/>
          </p:nvSpPr>
          <p:spPr>
            <a:xfrm>
              <a:off x="3520373" y="975704"/>
              <a:ext cx="360522" cy="45065"/>
            </a:xfrm>
            <a:custGeom>
              <a:avLst/>
              <a:gdLst/>
              <a:ahLst/>
              <a:cxnLst/>
              <a:rect l="l" t="t" r="r" b="b"/>
              <a:pathLst>
                <a:path w="360522" h="45065" extrusionOk="0">
                  <a:moveTo>
                    <a:pt x="337989" y="45065"/>
                  </a:moveTo>
                  <a:lnTo>
                    <a:pt x="22533" y="45065"/>
                  </a:lnTo>
                  <a:cubicBezTo>
                    <a:pt x="10140" y="45065"/>
                    <a:pt x="0" y="34926"/>
                    <a:pt x="0" y="22533"/>
                  </a:cubicBezTo>
                  <a:lnTo>
                    <a:pt x="0" y="22533"/>
                  </a:lnTo>
                  <a:cubicBezTo>
                    <a:pt x="0" y="10140"/>
                    <a:pt x="10140" y="0"/>
                    <a:pt x="22533" y="0"/>
                  </a:cubicBezTo>
                  <a:lnTo>
                    <a:pt x="337989" y="0"/>
                  </a:lnTo>
                  <a:cubicBezTo>
                    <a:pt x="350382" y="0"/>
                    <a:pt x="360522" y="10140"/>
                    <a:pt x="360522" y="22533"/>
                  </a:cubicBezTo>
                  <a:lnTo>
                    <a:pt x="360522" y="22533"/>
                  </a:lnTo>
                  <a:cubicBezTo>
                    <a:pt x="360522" y="34926"/>
                    <a:pt x="350382" y="45065"/>
                    <a:pt x="337989" y="450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78" name="Google Shape;978;p34"/>
          <p:cNvGrpSpPr/>
          <p:nvPr/>
        </p:nvGrpSpPr>
        <p:grpSpPr>
          <a:xfrm>
            <a:off x="5293032" y="1265822"/>
            <a:ext cx="459666" cy="396582"/>
            <a:chOff x="4116019" y="863041"/>
            <a:chExt cx="360522" cy="270391"/>
          </a:xfrm>
        </p:grpSpPr>
        <p:sp>
          <p:nvSpPr>
            <p:cNvPr id="979" name="Google Shape;979;p34"/>
            <p:cNvSpPr/>
            <p:nvPr/>
          </p:nvSpPr>
          <p:spPr>
            <a:xfrm>
              <a:off x="4116019" y="863041"/>
              <a:ext cx="360522" cy="45065"/>
            </a:xfrm>
            <a:custGeom>
              <a:avLst/>
              <a:gdLst/>
              <a:ahLst/>
              <a:cxnLst/>
              <a:rect l="l" t="t" r="r" b="b"/>
              <a:pathLst>
                <a:path w="360522" h="45065" extrusionOk="0">
                  <a:moveTo>
                    <a:pt x="0" y="0"/>
                  </a:moveTo>
                  <a:lnTo>
                    <a:pt x="360522" y="0"/>
                  </a:lnTo>
                  <a:lnTo>
                    <a:pt x="360522" y="45065"/>
                  </a:lnTo>
                  <a:lnTo>
                    <a:pt x="0" y="45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0" name="Google Shape;980;p34"/>
            <p:cNvSpPr/>
            <p:nvPr/>
          </p:nvSpPr>
          <p:spPr>
            <a:xfrm>
              <a:off x="4116019" y="1088367"/>
              <a:ext cx="360522" cy="45065"/>
            </a:xfrm>
            <a:custGeom>
              <a:avLst/>
              <a:gdLst/>
              <a:ahLst/>
              <a:cxnLst/>
              <a:rect l="l" t="t" r="r" b="b"/>
              <a:pathLst>
                <a:path w="360522" h="45065" extrusionOk="0">
                  <a:moveTo>
                    <a:pt x="0" y="0"/>
                  </a:moveTo>
                  <a:lnTo>
                    <a:pt x="360522" y="0"/>
                  </a:lnTo>
                  <a:lnTo>
                    <a:pt x="360522" y="45065"/>
                  </a:lnTo>
                  <a:lnTo>
                    <a:pt x="0" y="45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1" name="Google Shape;981;p34"/>
            <p:cNvSpPr/>
            <p:nvPr/>
          </p:nvSpPr>
          <p:spPr>
            <a:xfrm>
              <a:off x="4116019" y="975704"/>
              <a:ext cx="360522" cy="45065"/>
            </a:xfrm>
            <a:custGeom>
              <a:avLst/>
              <a:gdLst/>
              <a:ahLst/>
              <a:cxnLst/>
              <a:rect l="l" t="t" r="r" b="b"/>
              <a:pathLst>
                <a:path w="360522" h="45065" extrusionOk="0">
                  <a:moveTo>
                    <a:pt x="0" y="0"/>
                  </a:moveTo>
                  <a:lnTo>
                    <a:pt x="360522" y="0"/>
                  </a:lnTo>
                  <a:lnTo>
                    <a:pt x="360522" y="45065"/>
                  </a:lnTo>
                  <a:lnTo>
                    <a:pt x="0" y="4506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82" name="Google Shape;982;p34"/>
          <p:cNvGrpSpPr/>
          <p:nvPr/>
        </p:nvGrpSpPr>
        <p:grpSpPr>
          <a:xfrm>
            <a:off x="6052480" y="1294559"/>
            <a:ext cx="479651" cy="362097"/>
            <a:chOff x="4711664" y="882634"/>
            <a:chExt cx="376197" cy="246879"/>
          </a:xfrm>
        </p:grpSpPr>
        <p:sp>
          <p:nvSpPr>
            <p:cNvPr id="983" name="Google Shape;983;p34"/>
            <p:cNvSpPr/>
            <p:nvPr/>
          </p:nvSpPr>
          <p:spPr>
            <a:xfrm>
              <a:off x="4711664" y="882634"/>
              <a:ext cx="376197" cy="246879"/>
            </a:xfrm>
            <a:custGeom>
              <a:avLst/>
              <a:gdLst/>
              <a:ahLst/>
              <a:cxnLst/>
              <a:rect l="l" t="t" r="r" b="b"/>
              <a:pathLst>
                <a:path w="376197" h="246879" extrusionOk="0">
                  <a:moveTo>
                    <a:pt x="364441" y="0"/>
                  </a:moveTo>
                  <a:lnTo>
                    <a:pt x="11756" y="0"/>
                  </a:lnTo>
                  <a:cubicBezTo>
                    <a:pt x="5290" y="0"/>
                    <a:pt x="0" y="5290"/>
                    <a:pt x="0" y="11756"/>
                  </a:cubicBezTo>
                  <a:lnTo>
                    <a:pt x="0" y="235123"/>
                  </a:lnTo>
                  <a:cubicBezTo>
                    <a:pt x="0" y="241589"/>
                    <a:pt x="5290" y="246879"/>
                    <a:pt x="11756" y="246879"/>
                  </a:cubicBezTo>
                  <a:lnTo>
                    <a:pt x="364441" y="246879"/>
                  </a:lnTo>
                  <a:cubicBezTo>
                    <a:pt x="370907" y="246879"/>
                    <a:pt x="376197" y="241589"/>
                    <a:pt x="376197" y="235123"/>
                  </a:cubicBezTo>
                  <a:lnTo>
                    <a:pt x="376197" y="11756"/>
                  </a:lnTo>
                  <a:cubicBezTo>
                    <a:pt x="376197" y="5290"/>
                    <a:pt x="370907" y="0"/>
                    <a:pt x="364441" y="0"/>
                  </a:cubicBezTo>
                  <a:close/>
                  <a:moveTo>
                    <a:pt x="251582" y="193977"/>
                  </a:moveTo>
                  <a:cubicBezTo>
                    <a:pt x="251582" y="206908"/>
                    <a:pt x="241001" y="217489"/>
                    <a:pt x="228069" y="217489"/>
                  </a:cubicBezTo>
                  <a:lnTo>
                    <a:pt x="52903" y="217489"/>
                  </a:lnTo>
                  <a:cubicBezTo>
                    <a:pt x="39971" y="217489"/>
                    <a:pt x="29390" y="206908"/>
                    <a:pt x="29390" y="193977"/>
                  </a:cubicBezTo>
                  <a:lnTo>
                    <a:pt x="29390" y="52903"/>
                  </a:lnTo>
                  <a:cubicBezTo>
                    <a:pt x="29390" y="39971"/>
                    <a:pt x="39971" y="29390"/>
                    <a:pt x="52903" y="29390"/>
                  </a:cubicBezTo>
                  <a:lnTo>
                    <a:pt x="228069" y="29390"/>
                  </a:lnTo>
                  <a:cubicBezTo>
                    <a:pt x="241001" y="29390"/>
                    <a:pt x="251582" y="39971"/>
                    <a:pt x="251582" y="52903"/>
                  </a:cubicBezTo>
                  <a:lnTo>
                    <a:pt x="251582" y="193977"/>
                  </a:lnTo>
                  <a:close/>
                  <a:moveTo>
                    <a:pt x="282148" y="29390"/>
                  </a:moveTo>
                  <a:lnTo>
                    <a:pt x="352685" y="29390"/>
                  </a:lnTo>
                  <a:lnTo>
                    <a:pt x="352685" y="64659"/>
                  </a:lnTo>
                  <a:lnTo>
                    <a:pt x="282148" y="64659"/>
                  </a:lnTo>
                  <a:lnTo>
                    <a:pt x="282148" y="29390"/>
                  </a:lnTo>
                  <a:close/>
                  <a:moveTo>
                    <a:pt x="314477" y="217489"/>
                  </a:moveTo>
                  <a:cubicBezTo>
                    <a:pt x="296843" y="217489"/>
                    <a:pt x="282148" y="202794"/>
                    <a:pt x="282148" y="185159"/>
                  </a:cubicBezTo>
                  <a:cubicBezTo>
                    <a:pt x="282148" y="167525"/>
                    <a:pt x="296843" y="152830"/>
                    <a:pt x="314477" y="152830"/>
                  </a:cubicBezTo>
                  <a:cubicBezTo>
                    <a:pt x="332111" y="152830"/>
                    <a:pt x="346807" y="167525"/>
                    <a:pt x="346807" y="185159"/>
                  </a:cubicBezTo>
                  <a:cubicBezTo>
                    <a:pt x="346807" y="202794"/>
                    <a:pt x="332111" y="217489"/>
                    <a:pt x="314477" y="217489"/>
                  </a:cubicBezTo>
                  <a:close/>
                  <a:moveTo>
                    <a:pt x="352685" y="105218"/>
                  </a:moveTo>
                  <a:lnTo>
                    <a:pt x="282148" y="105218"/>
                  </a:lnTo>
                  <a:lnTo>
                    <a:pt x="282148" y="82293"/>
                  </a:lnTo>
                  <a:lnTo>
                    <a:pt x="352685" y="82293"/>
                  </a:lnTo>
                  <a:lnTo>
                    <a:pt x="352685" y="1052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4" name="Google Shape;984;p34"/>
            <p:cNvSpPr/>
            <p:nvPr/>
          </p:nvSpPr>
          <p:spPr>
            <a:xfrm>
              <a:off x="4911518" y="941415"/>
              <a:ext cx="23512" cy="129317"/>
            </a:xfrm>
            <a:custGeom>
              <a:avLst/>
              <a:gdLst/>
              <a:ahLst/>
              <a:cxnLst/>
              <a:rect l="l" t="t" r="r" b="b"/>
              <a:pathLst>
                <a:path w="23512" h="129317" extrusionOk="0">
                  <a:moveTo>
                    <a:pt x="11756" y="0"/>
                  </a:moveTo>
                  <a:cubicBezTo>
                    <a:pt x="5290" y="0"/>
                    <a:pt x="0" y="5290"/>
                    <a:pt x="0" y="11756"/>
                  </a:cubicBezTo>
                  <a:lnTo>
                    <a:pt x="0" y="117562"/>
                  </a:lnTo>
                  <a:cubicBezTo>
                    <a:pt x="0" y="124027"/>
                    <a:pt x="5290" y="129318"/>
                    <a:pt x="11756" y="129318"/>
                  </a:cubicBezTo>
                  <a:cubicBezTo>
                    <a:pt x="18222" y="129318"/>
                    <a:pt x="23512" y="124027"/>
                    <a:pt x="23512" y="117562"/>
                  </a:cubicBezTo>
                  <a:lnTo>
                    <a:pt x="23512" y="11756"/>
                  </a:lnTo>
                  <a:cubicBezTo>
                    <a:pt x="23512" y="5290"/>
                    <a:pt x="18222" y="0"/>
                    <a:pt x="1175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985" name="Google Shape;985;p34"/>
          <p:cNvGrpSpPr/>
          <p:nvPr/>
        </p:nvGrpSpPr>
        <p:grpSpPr>
          <a:xfrm>
            <a:off x="6771956" y="1275522"/>
            <a:ext cx="499637" cy="377185"/>
            <a:chOff x="5275959" y="869654"/>
            <a:chExt cx="391872" cy="257166"/>
          </a:xfrm>
        </p:grpSpPr>
        <p:sp>
          <p:nvSpPr>
            <p:cNvPr id="986" name="Google Shape;986;p34"/>
            <p:cNvSpPr/>
            <p:nvPr/>
          </p:nvSpPr>
          <p:spPr>
            <a:xfrm>
              <a:off x="5275959" y="869654"/>
              <a:ext cx="61230" cy="61230"/>
            </a:xfrm>
            <a:custGeom>
              <a:avLst/>
              <a:gdLst/>
              <a:ahLst/>
              <a:cxnLst/>
              <a:rect l="l" t="t" r="r" b="b"/>
              <a:pathLst>
                <a:path w="61230" h="61230" extrusionOk="0">
                  <a:moveTo>
                    <a:pt x="61230" y="0"/>
                  </a:moveTo>
                  <a:lnTo>
                    <a:pt x="0" y="0"/>
                  </a:lnTo>
                  <a:lnTo>
                    <a:pt x="0" y="61230"/>
                  </a:lnTo>
                  <a:cubicBezTo>
                    <a:pt x="33677" y="61230"/>
                    <a:pt x="61230" y="33677"/>
                    <a:pt x="6123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7" name="Google Shape;987;p34"/>
            <p:cNvSpPr/>
            <p:nvPr/>
          </p:nvSpPr>
          <p:spPr>
            <a:xfrm>
              <a:off x="5606601" y="869654"/>
              <a:ext cx="61230" cy="61230"/>
            </a:xfrm>
            <a:custGeom>
              <a:avLst/>
              <a:gdLst/>
              <a:ahLst/>
              <a:cxnLst/>
              <a:rect l="l" t="t" r="r" b="b"/>
              <a:pathLst>
                <a:path w="61230" h="61230" extrusionOk="0">
                  <a:moveTo>
                    <a:pt x="0" y="0"/>
                  </a:moveTo>
                  <a:cubicBezTo>
                    <a:pt x="0" y="33677"/>
                    <a:pt x="27554" y="61230"/>
                    <a:pt x="61230" y="61230"/>
                  </a:cubicBezTo>
                  <a:lnTo>
                    <a:pt x="61230" y="0"/>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8" name="Google Shape;988;p34"/>
            <p:cNvSpPr/>
            <p:nvPr/>
          </p:nvSpPr>
          <p:spPr>
            <a:xfrm>
              <a:off x="5275959" y="1065590"/>
              <a:ext cx="61230" cy="61230"/>
            </a:xfrm>
            <a:custGeom>
              <a:avLst/>
              <a:gdLst/>
              <a:ahLst/>
              <a:cxnLst/>
              <a:rect l="l" t="t" r="r" b="b"/>
              <a:pathLst>
                <a:path w="61230" h="61230" extrusionOk="0">
                  <a:moveTo>
                    <a:pt x="0" y="0"/>
                  </a:moveTo>
                  <a:lnTo>
                    <a:pt x="0" y="61230"/>
                  </a:lnTo>
                  <a:lnTo>
                    <a:pt x="61230" y="61230"/>
                  </a:lnTo>
                  <a:cubicBezTo>
                    <a:pt x="61230" y="27554"/>
                    <a:pt x="33677" y="0"/>
                    <a:pt x="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89" name="Google Shape;989;p34"/>
            <p:cNvSpPr/>
            <p:nvPr/>
          </p:nvSpPr>
          <p:spPr>
            <a:xfrm>
              <a:off x="5606601" y="1065590"/>
              <a:ext cx="61230" cy="61230"/>
            </a:xfrm>
            <a:custGeom>
              <a:avLst/>
              <a:gdLst/>
              <a:ahLst/>
              <a:cxnLst/>
              <a:rect l="l" t="t" r="r" b="b"/>
              <a:pathLst>
                <a:path w="61230" h="61230" extrusionOk="0">
                  <a:moveTo>
                    <a:pt x="0" y="61230"/>
                  </a:moveTo>
                  <a:lnTo>
                    <a:pt x="61230" y="61230"/>
                  </a:lnTo>
                  <a:lnTo>
                    <a:pt x="61230" y="0"/>
                  </a:lnTo>
                  <a:cubicBezTo>
                    <a:pt x="27554" y="0"/>
                    <a:pt x="0" y="27554"/>
                    <a:pt x="0" y="612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0" name="Google Shape;990;p34"/>
            <p:cNvSpPr/>
            <p:nvPr/>
          </p:nvSpPr>
          <p:spPr>
            <a:xfrm>
              <a:off x="5437606" y="930884"/>
              <a:ext cx="67965" cy="134706"/>
            </a:xfrm>
            <a:custGeom>
              <a:avLst/>
              <a:gdLst/>
              <a:ahLst/>
              <a:cxnLst/>
              <a:rect l="l" t="t" r="r" b="b"/>
              <a:pathLst>
                <a:path w="67965" h="134706" extrusionOk="0">
                  <a:moveTo>
                    <a:pt x="67965" y="88784"/>
                  </a:moveTo>
                  <a:cubicBezTo>
                    <a:pt x="67965" y="78374"/>
                    <a:pt x="62455" y="64904"/>
                    <a:pt x="34901" y="58169"/>
                  </a:cubicBezTo>
                  <a:cubicBezTo>
                    <a:pt x="18981" y="54495"/>
                    <a:pt x="18981" y="48984"/>
                    <a:pt x="18981" y="45923"/>
                  </a:cubicBezTo>
                  <a:cubicBezTo>
                    <a:pt x="18981" y="39187"/>
                    <a:pt x="25717" y="33677"/>
                    <a:pt x="34289" y="33677"/>
                  </a:cubicBezTo>
                  <a:cubicBezTo>
                    <a:pt x="41636" y="33677"/>
                    <a:pt x="48372" y="37963"/>
                    <a:pt x="49596" y="43473"/>
                  </a:cubicBezTo>
                  <a:lnTo>
                    <a:pt x="67353" y="39187"/>
                  </a:lnTo>
                  <a:cubicBezTo>
                    <a:pt x="64292" y="28166"/>
                    <a:pt x="55107" y="19594"/>
                    <a:pt x="42861" y="16532"/>
                  </a:cubicBezTo>
                  <a:lnTo>
                    <a:pt x="42861" y="0"/>
                  </a:lnTo>
                  <a:lnTo>
                    <a:pt x="24492" y="0"/>
                  </a:lnTo>
                  <a:lnTo>
                    <a:pt x="24492" y="16532"/>
                  </a:lnTo>
                  <a:cubicBezTo>
                    <a:pt x="10409" y="20206"/>
                    <a:pt x="0" y="31840"/>
                    <a:pt x="0" y="45923"/>
                  </a:cubicBezTo>
                  <a:cubicBezTo>
                    <a:pt x="0" y="61230"/>
                    <a:pt x="9797" y="71639"/>
                    <a:pt x="30003" y="76538"/>
                  </a:cubicBezTo>
                  <a:cubicBezTo>
                    <a:pt x="38575" y="78374"/>
                    <a:pt x="48984" y="82661"/>
                    <a:pt x="48984" y="88784"/>
                  </a:cubicBezTo>
                  <a:cubicBezTo>
                    <a:pt x="48984" y="95519"/>
                    <a:pt x="42249" y="101030"/>
                    <a:pt x="33677" y="101030"/>
                  </a:cubicBezTo>
                  <a:cubicBezTo>
                    <a:pt x="26329" y="101030"/>
                    <a:pt x="19594" y="96743"/>
                    <a:pt x="18369" y="91233"/>
                  </a:cubicBezTo>
                  <a:lnTo>
                    <a:pt x="612" y="95519"/>
                  </a:lnTo>
                  <a:cubicBezTo>
                    <a:pt x="3674" y="106540"/>
                    <a:pt x="12858" y="115112"/>
                    <a:pt x="25104" y="118174"/>
                  </a:cubicBezTo>
                  <a:lnTo>
                    <a:pt x="25104" y="134706"/>
                  </a:lnTo>
                  <a:lnTo>
                    <a:pt x="43473" y="134706"/>
                  </a:lnTo>
                  <a:lnTo>
                    <a:pt x="43473" y="118174"/>
                  </a:lnTo>
                  <a:cubicBezTo>
                    <a:pt x="57556" y="114500"/>
                    <a:pt x="67965" y="102866"/>
                    <a:pt x="67965" y="887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1" name="Google Shape;991;p34"/>
            <p:cNvSpPr/>
            <p:nvPr/>
          </p:nvSpPr>
          <p:spPr>
            <a:xfrm>
              <a:off x="5275959" y="869654"/>
              <a:ext cx="391872" cy="257166"/>
            </a:xfrm>
            <a:custGeom>
              <a:avLst/>
              <a:gdLst/>
              <a:ahLst/>
              <a:cxnLst/>
              <a:rect l="l" t="t" r="r" b="b"/>
              <a:pathLst>
                <a:path w="391872" h="257166" extrusionOk="0">
                  <a:moveTo>
                    <a:pt x="306150" y="0"/>
                  </a:moveTo>
                  <a:lnTo>
                    <a:pt x="85722" y="0"/>
                  </a:lnTo>
                  <a:cubicBezTo>
                    <a:pt x="85722" y="47147"/>
                    <a:pt x="47147" y="85722"/>
                    <a:pt x="0" y="85722"/>
                  </a:cubicBezTo>
                  <a:lnTo>
                    <a:pt x="0" y="171444"/>
                  </a:lnTo>
                  <a:cubicBezTo>
                    <a:pt x="47147" y="171444"/>
                    <a:pt x="85722" y="210019"/>
                    <a:pt x="85722" y="257166"/>
                  </a:cubicBezTo>
                  <a:lnTo>
                    <a:pt x="306150" y="257166"/>
                  </a:lnTo>
                  <a:cubicBezTo>
                    <a:pt x="306150" y="210019"/>
                    <a:pt x="344725" y="171444"/>
                    <a:pt x="391872" y="171444"/>
                  </a:cubicBezTo>
                  <a:lnTo>
                    <a:pt x="391872" y="85722"/>
                  </a:lnTo>
                  <a:cubicBezTo>
                    <a:pt x="344725" y="85722"/>
                    <a:pt x="306150" y="47147"/>
                    <a:pt x="306150" y="0"/>
                  </a:cubicBezTo>
                  <a:close/>
                  <a:moveTo>
                    <a:pt x="55107" y="146952"/>
                  </a:moveTo>
                  <a:cubicBezTo>
                    <a:pt x="44698" y="146952"/>
                    <a:pt x="36738" y="138992"/>
                    <a:pt x="36738" y="128583"/>
                  </a:cubicBezTo>
                  <a:cubicBezTo>
                    <a:pt x="36738" y="118174"/>
                    <a:pt x="44698" y="110214"/>
                    <a:pt x="55107" y="110214"/>
                  </a:cubicBezTo>
                  <a:cubicBezTo>
                    <a:pt x="65516" y="110214"/>
                    <a:pt x="73476" y="118174"/>
                    <a:pt x="73476" y="128583"/>
                  </a:cubicBezTo>
                  <a:cubicBezTo>
                    <a:pt x="73476" y="138992"/>
                    <a:pt x="65516" y="146952"/>
                    <a:pt x="55107" y="146952"/>
                  </a:cubicBezTo>
                  <a:close/>
                  <a:moveTo>
                    <a:pt x="195936" y="214305"/>
                  </a:moveTo>
                  <a:cubicBezTo>
                    <a:pt x="148789" y="214305"/>
                    <a:pt x="110214" y="175730"/>
                    <a:pt x="110214" y="128583"/>
                  </a:cubicBezTo>
                  <a:cubicBezTo>
                    <a:pt x="110214" y="81436"/>
                    <a:pt x="148789" y="42861"/>
                    <a:pt x="195936" y="42861"/>
                  </a:cubicBezTo>
                  <a:cubicBezTo>
                    <a:pt x="243083" y="42861"/>
                    <a:pt x="281658" y="81436"/>
                    <a:pt x="281658" y="128583"/>
                  </a:cubicBezTo>
                  <a:cubicBezTo>
                    <a:pt x="281658" y="175730"/>
                    <a:pt x="243083" y="214305"/>
                    <a:pt x="195936" y="214305"/>
                  </a:cubicBezTo>
                  <a:close/>
                  <a:moveTo>
                    <a:pt x="336765" y="146952"/>
                  </a:moveTo>
                  <a:cubicBezTo>
                    <a:pt x="326356" y="146952"/>
                    <a:pt x="318396" y="138992"/>
                    <a:pt x="318396" y="128583"/>
                  </a:cubicBezTo>
                  <a:cubicBezTo>
                    <a:pt x="318396" y="118174"/>
                    <a:pt x="326356" y="110214"/>
                    <a:pt x="336765" y="110214"/>
                  </a:cubicBezTo>
                  <a:cubicBezTo>
                    <a:pt x="347174" y="110214"/>
                    <a:pt x="355134" y="118174"/>
                    <a:pt x="355134" y="128583"/>
                  </a:cubicBezTo>
                  <a:cubicBezTo>
                    <a:pt x="355134" y="138992"/>
                    <a:pt x="347174" y="146952"/>
                    <a:pt x="336765" y="146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992" name="Google Shape;992;p34"/>
          <p:cNvSpPr/>
          <p:nvPr/>
        </p:nvSpPr>
        <p:spPr>
          <a:xfrm>
            <a:off x="7604789" y="1153718"/>
            <a:ext cx="332882" cy="598075"/>
          </a:xfrm>
          <a:custGeom>
            <a:avLst/>
            <a:gdLst/>
            <a:ahLst/>
            <a:cxnLst/>
            <a:rect l="l" t="t" r="r" b="b"/>
            <a:pathLst>
              <a:path w="261084" h="407547" extrusionOk="0">
                <a:moveTo>
                  <a:pt x="130542" y="0"/>
                </a:moveTo>
                <a:cubicBezTo>
                  <a:pt x="58585" y="0"/>
                  <a:pt x="0" y="57311"/>
                  <a:pt x="0" y="127358"/>
                </a:cubicBezTo>
                <a:lnTo>
                  <a:pt x="0" y="280189"/>
                </a:lnTo>
                <a:cubicBezTo>
                  <a:pt x="0" y="350236"/>
                  <a:pt x="58585" y="407547"/>
                  <a:pt x="130542" y="407547"/>
                </a:cubicBezTo>
                <a:cubicBezTo>
                  <a:pt x="202500" y="407547"/>
                  <a:pt x="261085" y="350236"/>
                  <a:pt x="261085" y="280189"/>
                </a:cubicBezTo>
                <a:lnTo>
                  <a:pt x="261085" y="127358"/>
                </a:lnTo>
                <a:cubicBezTo>
                  <a:pt x="261085" y="57311"/>
                  <a:pt x="202500" y="0"/>
                  <a:pt x="130542" y="0"/>
                </a:cubicBezTo>
                <a:close/>
                <a:moveTo>
                  <a:pt x="149646" y="159198"/>
                </a:moveTo>
                <a:cubicBezTo>
                  <a:pt x="149646" y="170024"/>
                  <a:pt x="141368" y="178302"/>
                  <a:pt x="130542" y="178302"/>
                </a:cubicBezTo>
                <a:cubicBezTo>
                  <a:pt x="119717" y="178302"/>
                  <a:pt x="111439" y="170024"/>
                  <a:pt x="111439" y="159198"/>
                </a:cubicBezTo>
                <a:lnTo>
                  <a:pt x="111439" y="95519"/>
                </a:lnTo>
                <a:cubicBezTo>
                  <a:pt x="111439" y="84693"/>
                  <a:pt x="119717" y="76415"/>
                  <a:pt x="130542" y="76415"/>
                </a:cubicBezTo>
                <a:cubicBezTo>
                  <a:pt x="141368" y="76415"/>
                  <a:pt x="149646" y="84693"/>
                  <a:pt x="149646" y="95519"/>
                </a:cubicBezTo>
                <a:lnTo>
                  <a:pt x="149646" y="1591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93" name="Google Shape;993;p34"/>
          <p:cNvGrpSpPr/>
          <p:nvPr/>
        </p:nvGrpSpPr>
        <p:grpSpPr>
          <a:xfrm>
            <a:off x="8318331" y="1153744"/>
            <a:ext cx="404705" cy="621709"/>
            <a:chOff x="6488802" y="786626"/>
            <a:chExt cx="317416" cy="423883"/>
          </a:xfrm>
        </p:grpSpPr>
        <p:sp>
          <p:nvSpPr>
            <p:cNvPr id="994" name="Google Shape;994;p34"/>
            <p:cNvSpPr/>
            <p:nvPr/>
          </p:nvSpPr>
          <p:spPr>
            <a:xfrm>
              <a:off x="6746703" y="786626"/>
              <a:ext cx="59515" cy="66128"/>
            </a:xfrm>
            <a:custGeom>
              <a:avLst/>
              <a:gdLst/>
              <a:ahLst/>
              <a:cxnLst/>
              <a:rect l="l" t="t" r="r" b="b"/>
              <a:pathLst>
                <a:path w="59515" h="66128" extrusionOk="0">
                  <a:moveTo>
                    <a:pt x="0" y="0"/>
                  </a:moveTo>
                  <a:lnTo>
                    <a:pt x="0" y="66128"/>
                  </a:lnTo>
                  <a:lnTo>
                    <a:pt x="59516" y="6612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995" name="Google Shape;995;p34"/>
            <p:cNvGrpSpPr/>
            <p:nvPr/>
          </p:nvGrpSpPr>
          <p:grpSpPr>
            <a:xfrm>
              <a:off x="6488802" y="786626"/>
              <a:ext cx="317416" cy="423883"/>
              <a:chOff x="6488802" y="786626"/>
              <a:chExt cx="317416" cy="423883"/>
            </a:xfrm>
          </p:grpSpPr>
          <p:sp>
            <p:nvSpPr>
              <p:cNvPr id="996" name="Google Shape;996;p34"/>
              <p:cNvSpPr/>
              <p:nvPr/>
            </p:nvSpPr>
            <p:spPr>
              <a:xfrm>
                <a:off x="6648833" y="1086187"/>
                <a:ext cx="23144" cy="18515"/>
              </a:xfrm>
              <a:custGeom>
                <a:avLst/>
                <a:gdLst/>
                <a:ahLst/>
                <a:cxnLst/>
                <a:rect l="l" t="t" r="r" b="b"/>
                <a:pathLst>
                  <a:path w="23144" h="18515" extrusionOk="0">
                    <a:moveTo>
                      <a:pt x="20500" y="1984"/>
                    </a:moveTo>
                    <a:cubicBezTo>
                      <a:pt x="18516" y="661"/>
                      <a:pt x="15210" y="0"/>
                      <a:pt x="10581" y="0"/>
                    </a:cubicBezTo>
                    <a:lnTo>
                      <a:pt x="0" y="0"/>
                    </a:lnTo>
                    <a:lnTo>
                      <a:pt x="0" y="18516"/>
                    </a:lnTo>
                    <a:lnTo>
                      <a:pt x="10581" y="18516"/>
                    </a:lnTo>
                    <a:cubicBezTo>
                      <a:pt x="11903" y="18516"/>
                      <a:pt x="13887" y="18516"/>
                      <a:pt x="15210" y="17855"/>
                    </a:cubicBezTo>
                    <a:cubicBezTo>
                      <a:pt x="16532" y="17855"/>
                      <a:pt x="17855" y="17193"/>
                      <a:pt x="19177" y="16532"/>
                    </a:cubicBezTo>
                    <a:cubicBezTo>
                      <a:pt x="20500" y="15871"/>
                      <a:pt x="21161" y="15210"/>
                      <a:pt x="21822" y="13887"/>
                    </a:cubicBezTo>
                    <a:cubicBezTo>
                      <a:pt x="22484" y="12564"/>
                      <a:pt x="23145" y="11242"/>
                      <a:pt x="23145" y="9258"/>
                    </a:cubicBezTo>
                    <a:cubicBezTo>
                      <a:pt x="23145" y="7274"/>
                      <a:pt x="23145" y="5952"/>
                      <a:pt x="22484" y="4629"/>
                    </a:cubicBezTo>
                    <a:cubicBezTo>
                      <a:pt x="21822" y="3968"/>
                      <a:pt x="21161" y="2645"/>
                      <a:pt x="20500" y="1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997" name="Google Shape;997;p34"/>
              <p:cNvSpPr/>
              <p:nvPr/>
            </p:nvSpPr>
            <p:spPr>
              <a:xfrm>
                <a:off x="6488802" y="786626"/>
                <a:ext cx="317416" cy="423883"/>
              </a:xfrm>
              <a:custGeom>
                <a:avLst/>
                <a:gdLst/>
                <a:ahLst/>
                <a:cxnLst/>
                <a:rect l="l" t="t" r="r" b="b"/>
                <a:pathLst>
                  <a:path w="317416" h="423883" extrusionOk="0">
                    <a:moveTo>
                      <a:pt x="231450" y="92580"/>
                    </a:moveTo>
                    <a:lnTo>
                      <a:pt x="231450" y="0"/>
                    </a:lnTo>
                    <a:lnTo>
                      <a:pt x="13226" y="0"/>
                    </a:lnTo>
                    <a:cubicBezTo>
                      <a:pt x="5952" y="0"/>
                      <a:pt x="0" y="5952"/>
                      <a:pt x="0" y="13887"/>
                    </a:cubicBezTo>
                    <a:lnTo>
                      <a:pt x="0" y="409996"/>
                    </a:lnTo>
                    <a:cubicBezTo>
                      <a:pt x="0" y="417270"/>
                      <a:pt x="5952" y="423883"/>
                      <a:pt x="13226" y="423883"/>
                    </a:cubicBezTo>
                    <a:lnTo>
                      <a:pt x="302207" y="423883"/>
                    </a:lnTo>
                    <a:cubicBezTo>
                      <a:pt x="309481" y="423883"/>
                      <a:pt x="317417" y="417932"/>
                      <a:pt x="317417" y="409996"/>
                    </a:cubicBezTo>
                    <a:lnTo>
                      <a:pt x="317417" y="92580"/>
                    </a:lnTo>
                    <a:lnTo>
                      <a:pt x="231450" y="92580"/>
                    </a:lnTo>
                    <a:close/>
                    <a:moveTo>
                      <a:pt x="107789" y="197063"/>
                    </a:moveTo>
                    <a:cubicBezTo>
                      <a:pt x="113080" y="197063"/>
                      <a:pt x="117047" y="198385"/>
                      <a:pt x="121015" y="201030"/>
                    </a:cubicBezTo>
                    <a:lnTo>
                      <a:pt x="121015" y="125644"/>
                    </a:lnTo>
                    <a:lnTo>
                      <a:pt x="204998" y="105806"/>
                    </a:lnTo>
                    <a:lnTo>
                      <a:pt x="204998" y="204998"/>
                    </a:lnTo>
                    <a:cubicBezTo>
                      <a:pt x="204998" y="216240"/>
                      <a:pt x="195079" y="225498"/>
                      <a:pt x="183176" y="225498"/>
                    </a:cubicBezTo>
                    <a:cubicBezTo>
                      <a:pt x="171273" y="225498"/>
                      <a:pt x="161353" y="216240"/>
                      <a:pt x="161353" y="204998"/>
                    </a:cubicBezTo>
                    <a:cubicBezTo>
                      <a:pt x="161353" y="193756"/>
                      <a:pt x="171273" y="184498"/>
                      <a:pt x="183176" y="184498"/>
                    </a:cubicBezTo>
                    <a:cubicBezTo>
                      <a:pt x="188466" y="184498"/>
                      <a:pt x="192434" y="185821"/>
                      <a:pt x="196401" y="188466"/>
                    </a:cubicBezTo>
                    <a:lnTo>
                      <a:pt x="196401" y="142837"/>
                    </a:lnTo>
                    <a:lnTo>
                      <a:pt x="130273" y="158708"/>
                    </a:lnTo>
                    <a:lnTo>
                      <a:pt x="130273" y="217563"/>
                    </a:lnTo>
                    <a:cubicBezTo>
                      <a:pt x="130273" y="228804"/>
                      <a:pt x="120354" y="238062"/>
                      <a:pt x="108451" y="238062"/>
                    </a:cubicBezTo>
                    <a:cubicBezTo>
                      <a:pt x="96548" y="238062"/>
                      <a:pt x="85967" y="228804"/>
                      <a:pt x="85967" y="217563"/>
                    </a:cubicBezTo>
                    <a:cubicBezTo>
                      <a:pt x="85967" y="206321"/>
                      <a:pt x="95886" y="197063"/>
                      <a:pt x="107789" y="197063"/>
                    </a:cubicBezTo>
                    <a:close/>
                    <a:moveTo>
                      <a:pt x="130934" y="362384"/>
                    </a:moveTo>
                    <a:lnTo>
                      <a:pt x="116386" y="362384"/>
                    </a:lnTo>
                    <a:lnTo>
                      <a:pt x="116386" y="309481"/>
                    </a:lnTo>
                    <a:lnTo>
                      <a:pt x="101177" y="362384"/>
                    </a:lnTo>
                    <a:lnTo>
                      <a:pt x="88612" y="362384"/>
                    </a:lnTo>
                    <a:lnTo>
                      <a:pt x="74064" y="310142"/>
                    </a:lnTo>
                    <a:lnTo>
                      <a:pt x="74064" y="362384"/>
                    </a:lnTo>
                    <a:lnTo>
                      <a:pt x="59516" y="362384"/>
                    </a:lnTo>
                    <a:lnTo>
                      <a:pt x="59516" y="285675"/>
                    </a:lnTo>
                    <a:lnTo>
                      <a:pt x="81338" y="285675"/>
                    </a:lnTo>
                    <a:lnTo>
                      <a:pt x="95225" y="335271"/>
                    </a:lnTo>
                    <a:lnTo>
                      <a:pt x="109112" y="285675"/>
                    </a:lnTo>
                    <a:lnTo>
                      <a:pt x="130934" y="285675"/>
                    </a:lnTo>
                    <a:lnTo>
                      <a:pt x="130934" y="362384"/>
                    </a:lnTo>
                    <a:close/>
                    <a:moveTo>
                      <a:pt x="192434" y="326675"/>
                    </a:moveTo>
                    <a:cubicBezTo>
                      <a:pt x="187805" y="330642"/>
                      <a:pt x="181192" y="332626"/>
                      <a:pt x="171934" y="332626"/>
                    </a:cubicBezTo>
                    <a:lnTo>
                      <a:pt x="160031" y="332626"/>
                    </a:lnTo>
                    <a:lnTo>
                      <a:pt x="160031" y="363045"/>
                    </a:lnTo>
                    <a:lnTo>
                      <a:pt x="143499" y="363045"/>
                    </a:lnTo>
                    <a:lnTo>
                      <a:pt x="143499" y="285675"/>
                    </a:lnTo>
                    <a:lnTo>
                      <a:pt x="171934" y="285675"/>
                    </a:lnTo>
                    <a:cubicBezTo>
                      <a:pt x="175902" y="285675"/>
                      <a:pt x="179208" y="286336"/>
                      <a:pt x="182514" y="286997"/>
                    </a:cubicBezTo>
                    <a:cubicBezTo>
                      <a:pt x="185821" y="287659"/>
                      <a:pt x="188466" y="288981"/>
                      <a:pt x="191111" y="290965"/>
                    </a:cubicBezTo>
                    <a:cubicBezTo>
                      <a:pt x="193756" y="292949"/>
                      <a:pt x="195740" y="295594"/>
                      <a:pt x="197063" y="298239"/>
                    </a:cubicBezTo>
                    <a:cubicBezTo>
                      <a:pt x="198385" y="301546"/>
                      <a:pt x="199047" y="304852"/>
                      <a:pt x="199047" y="309481"/>
                    </a:cubicBezTo>
                    <a:cubicBezTo>
                      <a:pt x="199708" y="316755"/>
                      <a:pt x="197063" y="322707"/>
                      <a:pt x="192434" y="326675"/>
                    </a:cubicBezTo>
                    <a:close/>
                    <a:moveTo>
                      <a:pt x="249965" y="357094"/>
                    </a:moveTo>
                    <a:cubicBezTo>
                      <a:pt x="244675" y="361061"/>
                      <a:pt x="238062" y="363706"/>
                      <a:pt x="230127" y="363706"/>
                    </a:cubicBezTo>
                    <a:cubicBezTo>
                      <a:pt x="223514" y="363706"/>
                      <a:pt x="218224" y="362384"/>
                      <a:pt x="212934" y="359077"/>
                    </a:cubicBezTo>
                    <a:cubicBezTo>
                      <a:pt x="210288" y="357755"/>
                      <a:pt x="208305" y="355771"/>
                      <a:pt x="206982" y="353787"/>
                    </a:cubicBezTo>
                    <a:cubicBezTo>
                      <a:pt x="204998" y="351803"/>
                      <a:pt x="203676" y="349819"/>
                      <a:pt x="203014" y="347836"/>
                    </a:cubicBezTo>
                    <a:lnTo>
                      <a:pt x="215579" y="340561"/>
                    </a:lnTo>
                    <a:cubicBezTo>
                      <a:pt x="216240" y="341884"/>
                      <a:pt x="216901" y="343207"/>
                      <a:pt x="217563" y="343868"/>
                    </a:cubicBezTo>
                    <a:cubicBezTo>
                      <a:pt x="218224" y="345190"/>
                      <a:pt x="219546" y="345852"/>
                      <a:pt x="220869" y="347174"/>
                    </a:cubicBezTo>
                    <a:cubicBezTo>
                      <a:pt x="223514" y="349158"/>
                      <a:pt x="226821" y="350481"/>
                      <a:pt x="230788" y="350481"/>
                    </a:cubicBezTo>
                    <a:cubicBezTo>
                      <a:pt x="234095" y="350481"/>
                      <a:pt x="236740" y="349819"/>
                      <a:pt x="238724" y="347836"/>
                    </a:cubicBezTo>
                    <a:cubicBezTo>
                      <a:pt x="240708" y="345852"/>
                      <a:pt x="242030" y="343207"/>
                      <a:pt x="242030" y="339900"/>
                    </a:cubicBezTo>
                    <a:cubicBezTo>
                      <a:pt x="242030" y="337255"/>
                      <a:pt x="241369" y="335271"/>
                      <a:pt x="240046" y="333949"/>
                    </a:cubicBezTo>
                    <a:cubicBezTo>
                      <a:pt x="238724" y="332626"/>
                      <a:pt x="236740" y="331303"/>
                      <a:pt x="234756" y="330642"/>
                    </a:cubicBezTo>
                    <a:cubicBezTo>
                      <a:pt x="232772" y="329981"/>
                      <a:pt x="230788" y="329320"/>
                      <a:pt x="228143" y="329320"/>
                    </a:cubicBezTo>
                    <a:cubicBezTo>
                      <a:pt x="225498" y="329320"/>
                      <a:pt x="223514" y="329320"/>
                      <a:pt x="221530" y="329320"/>
                    </a:cubicBezTo>
                    <a:lnTo>
                      <a:pt x="218885" y="329320"/>
                    </a:lnTo>
                    <a:lnTo>
                      <a:pt x="218885" y="316094"/>
                    </a:lnTo>
                    <a:lnTo>
                      <a:pt x="220869" y="316094"/>
                    </a:lnTo>
                    <a:cubicBezTo>
                      <a:pt x="227482" y="316094"/>
                      <a:pt x="232111" y="315433"/>
                      <a:pt x="234756" y="313449"/>
                    </a:cubicBezTo>
                    <a:cubicBezTo>
                      <a:pt x="237401" y="312126"/>
                      <a:pt x="238724" y="309481"/>
                      <a:pt x="238724" y="306836"/>
                    </a:cubicBezTo>
                    <a:cubicBezTo>
                      <a:pt x="238724" y="305513"/>
                      <a:pt x="238724" y="304191"/>
                      <a:pt x="238062" y="303530"/>
                    </a:cubicBezTo>
                    <a:cubicBezTo>
                      <a:pt x="237401" y="302207"/>
                      <a:pt x="236740" y="301546"/>
                      <a:pt x="236079" y="300884"/>
                    </a:cubicBezTo>
                    <a:cubicBezTo>
                      <a:pt x="235417" y="300223"/>
                      <a:pt x="234095" y="299562"/>
                      <a:pt x="232772" y="299562"/>
                    </a:cubicBezTo>
                    <a:cubicBezTo>
                      <a:pt x="232772" y="298239"/>
                      <a:pt x="231450" y="297578"/>
                      <a:pt x="230127" y="297578"/>
                    </a:cubicBezTo>
                    <a:cubicBezTo>
                      <a:pt x="226821" y="297578"/>
                      <a:pt x="224175" y="298239"/>
                      <a:pt x="222192" y="299562"/>
                    </a:cubicBezTo>
                    <a:cubicBezTo>
                      <a:pt x="220208" y="300884"/>
                      <a:pt x="218224" y="302868"/>
                      <a:pt x="215579" y="305513"/>
                    </a:cubicBezTo>
                    <a:lnTo>
                      <a:pt x="204998" y="295594"/>
                    </a:lnTo>
                    <a:cubicBezTo>
                      <a:pt x="208305" y="292288"/>
                      <a:pt x="211611" y="288981"/>
                      <a:pt x="215579" y="286997"/>
                    </a:cubicBezTo>
                    <a:cubicBezTo>
                      <a:pt x="219546" y="285014"/>
                      <a:pt x="224175" y="283691"/>
                      <a:pt x="228804" y="283691"/>
                    </a:cubicBezTo>
                    <a:cubicBezTo>
                      <a:pt x="236740" y="283691"/>
                      <a:pt x="242691" y="285675"/>
                      <a:pt x="247320" y="288981"/>
                    </a:cubicBezTo>
                    <a:cubicBezTo>
                      <a:pt x="251949" y="292949"/>
                      <a:pt x="254594" y="297578"/>
                      <a:pt x="254594" y="304191"/>
                    </a:cubicBezTo>
                    <a:cubicBezTo>
                      <a:pt x="254594" y="307497"/>
                      <a:pt x="253933" y="310804"/>
                      <a:pt x="251949" y="313449"/>
                    </a:cubicBezTo>
                    <a:cubicBezTo>
                      <a:pt x="249965" y="316094"/>
                      <a:pt x="247982" y="318739"/>
                      <a:pt x="244675" y="320062"/>
                    </a:cubicBezTo>
                    <a:cubicBezTo>
                      <a:pt x="248643" y="322046"/>
                      <a:pt x="251949" y="324029"/>
                      <a:pt x="253933" y="327997"/>
                    </a:cubicBezTo>
                    <a:cubicBezTo>
                      <a:pt x="255917" y="331303"/>
                      <a:pt x="256578" y="335271"/>
                      <a:pt x="256578" y="339900"/>
                    </a:cubicBezTo>
                    <a:cubicBezTo>
                      <a:pt x="257901" y="347174"/>
                      <a:pt x="255256" y="353126"/>
                      <a:pt x="249965" y="3570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998" name="Google Shape;998;p34"/>
          <p:cNvGrpSpPr/>
          <p:nvPr/>
        </p:nvGrpSpPr>
        <p:grpSpPr>
          <a:xfrm>
            <a:off x="9115252" y="1176735"/>
            <a:ext cx="389717" cy="598682"/>
            <a:chOff x="7113838" y="802301"/>
            <a:chExt cx="305660" cy="408183"/>
          </a:xfrm>
        </p:grpSpPr>
        <p:sp>
          <p:nvSpPr>
            <p:cNvPr id="999" name="Google Shape;999;p34"/>
            <p:cNvSpPr/>
            <p:nvPr/>
          </p:nvSpPr>
          <p:spPr>
            <a:xfrm>
              <a:off x="7362187" y="802301"/>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00" name="Google Shape;1000;p34"/>
            <p:cNvGrpSpPr/>
            <p:nvPr/>
          </p:nvGrpSpPr>
          <p:grpSpPr>
            <a:xfrm>
              <a:off x="7113838" y="802301"/>
              <a:ext cx="305660" cy="408183"/>
              <a:chOff x="7113838" y="802301"/>
              <a:chExt cx="305660" cy="408183"/>
            </a:xfrm>
          </p:grpSpPr>
          <p:sp>
            <p:nvSpPr>
              <p:cNvPr id="1001" name="Google Shape;1001;p34"/>
              <p:cNvSpPr/>
              <p:nvPr/>
            </p:nvSpPr>
            <p:spPr>
              <a:xfrm>
                <a:off x="7318885" y="1094588"/>
                <a:ext cx="19103" cy="28018"/>
              </a:xfrm>
              <a:custGeom>
                <a:avLst/>
                <a:gdLst/>
                <a:ahLst/>
                <a:cxnLst/>
                <a:rect l="l" t="t" r="r" b="b"/>
                <a:pathLst>
                  <a:path w="19103" h="28018" extrusionOk="0">
                    <a:moveTo>
                      <a:pt x="19104" y="28019"/>
                    </a:moveTo>
                    <a:lnTo>
                      <a:pt x="19104" y="0"/>
                    </a:lnTo>
                    <a:lnTo>
                      <a:pt x="0" y="2801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2" name="Google Shape;1002;p34"/>
              <p:cNvSpPr/>
              <p:nvPr/>
            </p:nvSpPr>
            <p:spPr>
              <a:xfrm>
                <a:off x="7113838" y="802301"/>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101887" y="82783"/>
                    </a:moveTo>
                    <a:lnTo>
                      <a:pt x="203774" y="146462"/>
                    </a:lnTo>
                    <a:lnTo>
                      <a:pt x="101887" y="210141"/>
                    </a:lnTo>
                    <a:lnTo>
                      <a:pt x="101887" y="82783"/>
                    </a:lnTo>
                    <a:close/>
                    <a:moveTo>
                      <a:pt x="124811" y="350236"/>
                    </a:moveTo>
                    <a:lnTo>
                      <a:pt x="110802" y="350236"/>
                    </a:lnTo>
                    <a:lnTo>
                      <a:pt x="110802" y="298019"/>
                    </a:lnTo>
                    <a:lnTo>
                      <a:pt x="96792" y="350236"/>
                    </a:lnTo>
                    <a:lnTo>
                      <a:pt x="84693" y="350236"/>
                    </a:lnTo>
                    <a:lnTo>
                      <a:pt x="70684" y="298656"/>
                    </a:lnTo>
                    <a:lnTo>
                      <a:pt x="70684" y="350236"/>
                    </a:lnTo>
                    <a:lnTo>
                      <a:pt x="57311" y="350236"/>
                    </a:lnTo>
                    <a:lnTo>
                      <a:pt x="57311" y="273821"/>
                    </a:lnTo>
                    <a:lnTo>
                      <a:pt x="78325" y="273821"/>
                    </a:lnTo>
                    <a:lnTo>
                      <a:pt x="91061" y="322854"/>
                    </a:lnTo>
                    <a:lnTo>
                      <a:pt x="103797" y="273821"/>
                    </a:lnTo>
                    <a:lnTo>
                      <a:pt x="124811" y="273821"/>
                    </a:lnTo>
                    <a:lnTo>
                      <a:pt x="124811" y="350236"/>
                    </a:lnTo>
                    <a:close/>
                    <a:moveTo>
                      <a:pt x="182759" y="314575"/>
                    </a:moveTo>
                    <a:cubicBezTo>
                      <a:pt x="178302" y="318396"/>
                      <a:pt x="171934" y="320306"/>
                      <a:pt x="163656" y="320306"/>
                    </a:cubicBezTo>
                    <a:lnTo>
                      <a:pt x="152830" y="320306"/>
                    </a:lnTo>
                    <a:lnTo>
                      <a:pt x="152830" y="350236"/>
                    </a:lnTo>
                    <a:lnTo>
                      <a:pt x="137547" y="350236"/>
                    </a:lnTo>
                    <a:lnTo>
                      <a:pt x="137547" y="273821"/>
                    </a:lnTo>
                    <a:lnTo>
                      <a:pt x="164292" y="273821"/>
                    </a:lnTo>
                    <a:cubicBezTo>
                      <a:pt x="168113" y="273821"/>
                      <a:pt x="171297" y="274457"/>
                      <a:pt x="174481" y="275094"/>
                    </a:cubicBezTo>
                    <a:cubicBezTo>
                      <a:pt x="177665" y="275731"/>
                      <a:pt x="180212" y="277005"/>
                      <a:pt x="182759" y="278915"/>
                    </a:cubicBezTo>
                    <a:cubicBezTo>
                      <a:pt x="185307" y="280825"/>
                      <a:pt x="187217" y="283373"/>
                      <a:pt x="188490" y="285920"/>
                    </a:cubicBezTo>
                    <a:cubicBezTo>
                      <a:pt x="189764" y="289104"/>
                      <a:pt x="190401" y="292288"/>
                      <a:pt x="190401" y="296745"/>
                    </a:cubicBezTo>
                    <a:cubicBezTo>
                      <a:pt x="189764" y="305023"/>
                      <a:pt x="187854" y="310755"/>
                      <a:pt x="182759" y="314575"/>
                    </a:cubicBezTo>
                    <a:close/>
                    <a:moveTo>
                      <a:pt x="248349" y="333042"/>
                    </a:moveTo>
                    <a:lnTo>
                      <a:pt x="238797" y="333042"/>
                    </a:lnTo>
                    <a:lnTo>
                      <a:pt x="238797" y="350236"/>
                    </a:lnTo>
                    <a:lnTo>
                      <a:pt x="224788" y="350236"/>
                    </a:lnTo>
                    <a:lnTo>
                      <a:pt x="224788" y="333042"/>
                    </a:lnTo>
                    <a:lnTo>
                      <a:pt x="192948" y="333042"/>
                    </a:lnTo>
                    <a:lnTo>
                      <a:pt x="192948" y="318396"/>
                    </a:lnTo>
                    <a:lnTo>
                      <a:pt x="223514" y="273821"/>
                    </a:lnTo>
                    <a:lnTo>
                      <a:pt x="238797" y="273821"/>
                    </a:lnTo>
                    <a:lnTo>
                      <a:pt x="238797" y="320306"/>
                    </a:lnTo>
                    <a:lnTo>
                      <a:pt x="248349" y="320306"/>
                    </a:lnTo>
                    <a:lnTo>
                      <a:pt x="248349" y="33304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3" name="Google Shape;1003;p34"/>
              <p:cNvSpPr/>
              <p:nvPr/>
            </p:nvSpPr>
            <p:spPr>
              <a:xfrm>
                <a:off x="7266668" y="1090767"/>
                <a:ext cx="22287" cy="18466"/>
              </a:xfrm>
              <a:custGeom>
                <a:avLst/>
                <a:gdLst/>
                <a:ahLst/>
                <a:cxnLst/>
                <a:rect l="l" t="t" r="r" b="b"/>
                <a:pathLst>
                  <a:path w="22287" h="18466" extrusionOk="0">
                    <a:moveTo>
                      <a:pt x="19104" y="1910"/>
                    </a:moveTo>
                    <a:cubicBezTo>
                      <a:pt x="17193" y="637"/>
                      <a:pt x="14009" y="0"/>
                      <a:pt x="10189" y="0"/>
                    </a:cubicBezTo>
                    <a:lnTo>
                      <a:pt x="0" y="0"/>
                    </a:lnTo>
                    <a:lnTo>
                      <a:pt x="0" y="18467"/>
                    </a:lnTo>
                    <a:lnTo>
                      <a:pt x="10189" y="18467"/>
                    </a:lnTo>
                    <a:cubicBezTo>
                      <a:pt x="11462" y="18467"/>
                      <a:pt x="13373" y="18467"/>
                      <a:pt x="14646" y="17830"/>
                    </a:cubicBezTo>
                    <a:cubicBezTo>
                      <a:pt x="15920" y="17830"/>
                      <a:pt x="17193" y="17193"/>
                      <a:pt x="18467" y="16557"/>
                    </a:cubicBezTo>
                    <a:cubicBezTo>
                      <a:pt x="19741" y="15920"/>
                      <a:pt x="20377" y="15283"/>
                      <a:pt x="21014" y="14009"/>
                    </a:cubicBezTo>
                    <a:cubicBezTo>
                      <a:pt x="21651" y="12736"/>
                      <a:pt x="22288" y="11462"/>
                      <a:pt x="22288" y="9552"/>
                    </a:cubicBezTo>
                    <a:cubicBezTo>
                      <a:pt x="22288" y="7642"/>
                      <a:pt x="22288" y="6368"/>
                      <a:pt x="21651" y="5094"/>
                    </a:cubicBezTo>
                    <a:cubicBezTo>
                      <a:pt x="20377" y="3184"/>
                      <a:pt x="19741" y="2547"/>
                      <a:pt x="19104"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004" name="Google Shape;1004;p34"/>
          <p:cNvGrpSpPr/>
          <p:nvPr/>
        </p:nvGrpSpPr>
        <p:grpSpPr>
          <a:xfrm>
            <a:off x="9874699" y="1176735"/>
            <a:ext cx="389717" cy="598682"/>
            <a:chOff x="7709483" y="802301"/>
            <a:chExt cx="305660" cy="408183"/>
          </a:xfrm>
        </p:grpSpPr>
        <p:sp>
          <p:nvSpPr>
            <p:cNvPr id="1005" name="Google Shape;1005;p34"/>
            <p:cNvSpPr/>
            <p:nvPr/>
          </p:nvSpPr>
          <p:spPr>
            <a:xfrm>
              <a:off x="7957832" y="802301"/>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06" name="Google Shape;1006;p34"/>
            <p:cNvGrpSpPr/>
            <p:nvPr/>
          </p:nvGrpSpPr>
          <p:grpSpPr>
            <a:xfrm>
              <a:off x="7709483" y="802301"/>
              <a:ext cx="305660" cy="408183"/>
              <a:chOff x="7709483" y="802301"/>
              <a:chExt cx="305660" cy="408183"/>
            </a:xfrm>
          </p:grpSpPr>
          <p:sp>
            <p:nvSpPr>
              <p:cNvPr id="1007" name="Google Shape;1007;p34"/>
              <p:cNvSpPr/>
              <p:nvPr/>
            </p:nvSpPr>
            <p:spPr>
              <a:xfrm>
                <a:off x="7709483" y="802301"/>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101887" y="82783"/>
                    </a:moveTo>
                    <a:lnTo>
                      <a:pt x="203774" y="146462"/>
                    </a:lnTo>
                    <a:lnTo>
                      <a:pt x="101887" y="210141"/>
                    </a:lnTo>
                    <a:lnTo>
                      <a:pt x="101887" y="82783"/>
                    </a:lnTo>
                    <a:close/>
                    <a:moveTo>
                      <a:pt x="123538" y="342594"/>
                    </a:moveTo>
                    <a:lnTo>
                      <a:pt x="110165" y="342594"/>
                    </a:lnTo>
                    <a:lnTo>
                      <a:pt x="110165" y="291651"/>
                    </a:lnTo>
                    <a:lnTo>
                      <a:pt x="96156" y="342594"/>
                    </a:lnTo>
                    <a:lnTo>
                      <a:pt x="84693" y="342594"/>
                    </a:lnTo>
                    <a:lnTo>
                      <a:pt x="70684" y="292288"/>
                    </a:lnTo>
                    <a:lnTo>
                      <a:pt x="70684" y="342594"/>
                    </a:lnTo>
                    <a:lnTo>
                      <a:pt x="57311" y="342594"/>
                    </a:lnTo>
                    <a:lnTo>
                      <a:pt x="57311" y="268726"/>
                    </a:lnTo>
                    <a:lnTo>
                      <a:pt x="77689" y="268726"/>
                    </a:lnTo>
                    <a:lnTo>
                      <a:pt x="90424" y="316486"/>
                    </a:lnTo>
                    <a:lnTo>
                      <a:pt x="103160" y="268726"/>
                    </a:lnTo>
                    <a:lnTo>
                      <a:pt x="123538" y="268726"/>
                    </a:lnTo>
                    <a:lnTo>
                      <a:pt x="123538" y="342594"/>
                    </a:lnTo>
                    <a:close/>
                    <a:moveTo>
                      <a:pt x="180849" y="308207"/>
                    </a:moveTo>
                    <a:cubicBezTo>
                      <a:pt x="176391" y="312028"/>
                      <a:pt x="170024" y="313939"/>
                      <a:pt x="161745" y="313939"/>
                    </a:cubicBezTo>
                    <a:lnTo>
                      <a:pt x="150920" y="313939"/>
                    </a:lnTo>
                    <a:lnTo>
                      <a:pt x="150920" y="343231"/>
                    </a:lnTo>
                    <a:lnTo>
                      <a:pt x="135637" y="343231"/>
                    </a:lnTo>
                    <a:lnTo>
                      <a:pt x="135637" y="268726"/>
                    </a:lnTo>
                    <a:lnTo>
                      <a:pt x="161745" y="268726"/>
                    </a:lnTo>
                    <a:cubicBezTo>
                      <a:pt x="165566" y="268726"/>
                      <a:pt x="168750" y="269363"/>
                      <a:pt x="171934" y="270000"/>
                    </a:cubicBezTo>
                    <a:cubicBezTo>
                      <a:pt x="175118" y="270637"/>
                      <a:pt x="177665" y="271910"/>
                      <a:pt x="180212" y="273821"/>
                    </a:cubicBezTo>
                    <a:cubicBezTo>
                      <a:pt x="182759" y="275731"/>
                      <a:pt x="184033" y="278278"/>
                      <a:pt x="185307" y="280825"/>
                    </a:cubicBezTo>
                    <a:cubicBezTo>
                      <a:pt x="186580" y="284009"/>
                      <a:pt x="187217" y="287193"/>
                      <a:pt x="187217" y="291651"/>
                    </a:cubicBezTo>
                    <a:cubicBezTo>
                      <a:pt x="187854" y="298656"/>
                      <a:pt x="185307" y="304387"/>
                      <a:pt x="180849" y="308207"/>
                    </a:cubicBezTo>
                    <a:close/>
                    <a:moveTo>
                      <a:pt x="248349" y="342594"/>
                    </a:moveTo>
                    <a:lnTo>
                      <a:pt x="236250" y="342594"/>
                    </a:lnTo>
                    <a:lnTo>
                      <a:pt x="236250" y="336863"/>
                    </a:lnTo>
                    <a:cubicBezTo>
                      <a:pt x="233703" y="339410"/>
                      <a:pt x="231156" y="341321"/>
                      <a:pt x="228608" y="341957"/>
                    </a:cubicBezTo>
                    <a:cubicBezTo>
                      <a:pt x="226061" y="343231"/>
                      <a:pt x="222877" y="343231"/>
                      <a:pt x="219693" y="343231"/>
                    </a:cubicBezTo>
                    <a:cubicBezTo>
                      <a:pt x="214599" y="343231"/>
                      <a:pt x="210141" y="341957"/>
                      <a:pt x="206321" y="340047"/>
                    </a:cubicBezTo>
                    <a:cubicBezTo>
                      <a:pt x="202500" y="338137"/>
                      <a:pt x="199953" y="335590"/>
                      <a:pt x="197406" y="331769"/>
                    </a:cubicBezTo>
                    <a:cubicBezTo>
                      <a:pt x="194858" y="328585"/>
                      <a:pt x="193585" y="324764"/>
                      <a:pt x="192311" y="320306"/>
                    </a:cubicBezTo>
                    <a:cubicBezTo>
                      <a:pt x="191674" y="316486"/>
                      <a:pt x="191038" y="312028"/>
                      <a:pt x="191038" y="306934"/>
                    </a:cubicBezTo>
                    <a:cubicBezTo>
                      <a:pt x="191038" y="301840"/>
                      <a:pt x="191674" y="296745"/>
                      <a:pt x="192311" y="291651"/>
                    </a:cubicBezTo>
                    <a:cubicBezTo>
                      <a:pt x="193585" y="287193"/>
                      <a:pt x="194858" y="282736"/>
                      <a:pt x="197406" y="278915"/>
                    </a:cubicBezTo>
                    <a:cubicBezTo>
                      <a:pt x="199953" y="275094"/>
                      <a:pt x="203137" y="272547"/>
                      <a:pt x="206957" y="270000"/>
                    </a:cubicBezTo>
                    <a:cubicBezTo>
                      <a:pt x="210778" y="268090"/>
                      <a:pt x="215873" y="266816"/>
                      <a:pt x="221604" y="266816"/>
                    </a:cubicBezTo>
                    <a:cubicBezTo>
                      <a:pt x="226698" y="266816"/>
                      <a:pt x="231792" y="268090"/>
                      <a:pt x="236887" y="271273"/>
                    </a:cubicBezTo>
                    <a:cubicBezTo>
                      <a:pt x="239434" y="272547"/>
                      <a:pt x="241344" y="275094"/>
                      <a:pt x="243255" y="277005"/>
                    </a:cubicBezTo>
                    <a:cubicBezTo>
                      <a:pt x="245165" y="279552"/>
                      <a:pt x="246439" y="282736"/>
                      <a:pt x="247712" y="286557"/>
                    </a:cubicBezTo>
                    <a:lnTo>
                      <a:pt x="233703" y="290377"/>
                    </a:lnTo>
                    <a:cubicBezTo>
                      <a:pt x="232429" y="287193"/>
                      <a:pt x="230519" y="284646"/>
                      <a:pt x="228608" y="282736"/>
                    </a:cubicBezTo>
                    <a:cubicBezTo>
                      <a:pt x="226698" y="280825"/>
                      <a:pt x="224151" y="280189"/>
                      <a:pt x="220330" y="280189"/>
                    </a:cubicBezTo>
                    <a:cubicBezTo>
                      <a:pt x="217146" y="280189"/>
                      <a:pt x="215236" y="280825"/>
                      <a:pt x="213325" y="282736"/>
                    </a:cubicBezTo>
                    <a:cubicBezTo>
                      <a:pt x="211415" y="284646"/>
                      <a:pt x="210141" y="286557"/>
                      <a:pt x="209505" y="289104"/>
                    </a:cubicBezTo>
                    <a:cubicBezTo>
                      <a:pt x="208231" y="291651"/>
                      <a:pt x="208231" y="294198"/>
                      <a:pt x="207594" y="297382"/>
                    </a:cubicBezTo>
                    <a:cubicBezTo>
                      <a:pt x="207594" y="300566"/>
                      <a:pt x="206957" y="303113"/>
                      <a:pt x="206957" y="305023"/>
                    </a:cubicBezTo>
                    <a:cubicBezTo>
                      <a:pt x="206957" y="307571"/>
                      <a:pt x="206957" y="310118"/>
                      <a:pt x="207594" y="312665"/>
                    </a:cubicBezTo>
                    <a:cubicBezTo>
                      <a:pt x="208231" y="315212"/>
                      <a:pt x="208868" y="317759"/>
                      <a:pt x="209505" y="320306"/>
                    </a:cubicBezTo>
                    <a:cubicBezTo>
                      <a:pt x="210778" y="322854"/>
                      <a:pt x="212052" y="324764"/>
                      <a:pt x="213962" y="326674"/>
                    </a:cubicBezTo>
                    <a:cubicBezTo>
                      <a:pt x="215873" y="328585"/>
                      <a:pt x="218420" y="329222"/>
                      <a:pt x="220967" y="329222"/>
                    </a:cubicBezTo>
                    <a:cubicBezTo>
                      <a:pt x="224788" y="329222"/>
                      <a:pt x="227972" y="327948"/>
                      <a:pt x="230519" y="325401"/>
                    </a:cubicBezTo>
                    <a:cubicBezTo>
                      <a:pt x="232429" y="322854"/>
                      <a:pt x="233703" y="320306"/>
                      <a:pt x="234340" y="317123"/>
                    </a:cubicBezTo>
                    <a:lnTo>
                      <a:pt x="220967" y="317123"/>
                    </a:lnTo>
                    <a:lnTo>
                      <a:pt x="220967" y="303750"/>
                    </a:lnTo>
                    <a:lnTo>
                      <a:pt x="248349" y="303750"/>
                    </a:lnTo>
                    <a:lnTo>
                      <a:pt x="248349" y="34259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08" name="Google Shape;1008;p34"/>
              <p:cNvSpPr/>
              <p:nvPr/>
            </p:nvSpPr>
            <p:spPr>
              <a:xfrm>
                <a:off x="7860403" y="1084399"/>
                <a:ext cx="21650" cy="17193"/>
              </a:xfrm>
              <a:custGeom>
                <a:avLst/>
                <a:gdLst/>
                <a:ahLst/>
                <a:cxnLst/>
                <a:rect l="l" t="t" r="r" b="b"/>
                <a:pathLst>
                  <a:path w="21650" h="17193" extrusionOk="0">
                    <a:moveTo>
                      <a:pt x="18467" y="1910"/>
                    </a:moveTo>
                    <a:cubicBezTo>
                      <a:pt x="16557" y="637"/>
                      <a:pt x="13373" y="0"/>
                      <a:pt x="9552" y="0"/>
                    </a:cubicBezTo>
                    <a:lnTo>
                      <a:pt x="0" y="0"/>
                    </a:lnTo>
                    <a:lnTo>
                      <a:pt x="0" y="17193"/>
                    </a:lnTo>
                    <a:lnTo>
                      <a:pt x="9552" y="17193"/>
                    </a:lnTo>
                    <a:cubicBezTo>
                      <a:pt x="10825" y="17193"/>
                      <a:pt x="12736" y="17193"/>
                      <a:pt x="14009" y="16557"/>
                    </a:cubicBezTo>
                    <a:cubicBezTo>
                      <a:pt x="15283" y="16557"/>
                      <a:pt x="16557" y="15920"/>
                      <a:pt x="17830" y="15283"/>
                    </a:cubicBezTo>
                    <a:cubicBezTo>
                      <a:pt x="19104" y="14646"/>
                      <a:pt x="19741" y="14009"/>
                      <a:pt x="20377" y="12736"/>
                    </a:cubicBezTo>
                    <a:cubicBezTo>
                      <a:pt x="21014" y="11462"/>
                      <a:pt x="21651" y="10189"/>
                      <a:pt x="21651" y="8278"/>
                    </a:cubicBezTo>
                    <a:cubicBezTo>
                      <a:pt x="21651" y="6368"/>
                      <a:pt x="21651" y="5094"/>
                      <a:pt x="21014" y="3821"/>
                    </a:cubicBezTo>
                    <a:cubicBezTo>
                      <a:pt x="19741" y="3184"/>
                      <a:pt x="19104" y="2547"/>
                      <a:pt x="18467"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09" name="Google Shape;1009;p34"/>
          <p:cNvSpPr/>
          <p:nvPr/>
        </p:nvSpPr>
        <p:spPr>
          <a:xfrm>
            <a:off x="10638520" y="1130728"/>
            <a:ext cx="341070" cy="598075"/>
          </a:xfrm>
          <a:custGeom>
            <a:avLst/>
            <a:gdLst/>
            <a:ahLst/>
            <a:cxnLst/>
            <a:rect l="l" t="t" r="r" b="b"/>
            <a:pathLst>
              <a:path w="267506" h="407547" extrusionOk="0">
                <a:moveTo>
                  <a:pt x="216509" y="108255"/>
                </a:moveTo>
                <a:cubicBezTo>
                  <a:pt x="143915" y="47759"/>
                  <a:pt x="127358" y="12736"/>
                  <a:pt x="127358" y="12736"/>
                </a:cubicBezTo>
                <a:lnTo>
                  <a:pt x="127358" y="0"/>
                </a:lnTo>
                <a:lnTo>
                  <a:pt x="101887" y="0"/>
                </a:lnTo>
                <a:lnTo>
                  <a:pt x="101887" y="292924"/>
                </a:lnTo>
                <a:cubicBezTo>
                  <a:pt x="91061" y="284646"/>
                  <a:pt x="78325" y="280189"/>
                  <a:pt x="63679" y="280189"/>
                </a:cubicBezTo>
                <a:cubicBezTo>
                  <a:pt x="28656" y="280189"/>
                  <a:pt x="0" y="308844"/>
                  <a:pt x="0" y="343868"/>
                </a:cubicBezTo>
                <a:cubicBezTo>
                  <a:pt x="0" y="378891"/>
                  <a:pt x="28656" y="407547"/>
                  <a:pt x="63679" y="407547"/>
                </a:cubicBezTo>
                <a:cubicBezTo>
                  <a:pt x="98703" y="407547"/>
                  <a:pt x="127358" y="378891"/>
                  <a:pt x="127358" y="343868"/>
                </a:cubicBezTo>
                <a:lnTo>
                  <a:pt x="127358" y="140094"/>
                </a:lnTo>
                <a:cubicBezTo>
                  <a:pt x="127358" y="140094"/>
                  <a:pt x="172571" y="157924"/>
                  <a:pt x="193585" y="179575"/>
                </a:cubicBezTo>
                <a:cubicBezTo>
                  <a:pt x="237523" y="222877"/>
                  <a:pt x="241981" y="273821"/>
                  <a:pt x="241981" y="273821"/>
                </a:cubicBezTo>
                <a:cubicBezTo>
                  <a:pt x="271273" y="247712"/>
                  <a:pt x="289104" y="168750"/>
                  <a:pt x="216509" y="1082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0" name="Google Shape;1010;p34"/>
          <p:cNvSpPr/>
          <p:nvPr/>
        </p:nvSpPr>
        <p:spPr>
          <a:xfrm>
            <a:off x="11289295" y="1130728"/>
            <a:ext cx="438430" cy="598075"/>
          </a:xfrm>
          <a:custGeom>
            <a:avLst/>
            <a:gdLst/>
            <a:ahLst/>
            <a:cxnLst/>
            <a:rect l="l" t="t" r="r" b="b"/>
            <a:pathLst>
              <a:path w="343867" h="407547" extrusionOk="0">
                <a:moveTo>
                  <a:pt x="101887" y="85330"/>
                </a:moveTo>
                <a:lnTo>
                  <a:pt x="101887" y="292924"/>
                </a:lnTo>
                <a:cubicBezTo>
                  <a:pt x="91061" y="284646"/>
                  <a:pt x="78325" y="280189"/>
                  <a:pt x="63679" y="280189"/>
                </a:cubicBezTo>
                <a:cubicBezTo>
                  <a:pt x="28656" y="280189"/>
                  <a:pt x="0" y="308844"/>
                  <a:pt x="0" y="343868"/>
                </a:cubicBezTo>
                <a:cubicBezTo>
                  <a:pt x="0" y="378891"/>
                  <a:pt x="28656" y="407547"/>
                  <a:pt x="63679" y="407547"/>
                </a:cubicBezTo>
                <a:cubicBezTo>
                  <a:pt x="98703" y="407547"/>
                  <a:pt x="127358" y="378891"/>
                  <a:pt x="127358" y="343868"/>
                </a:cubicBezTo>
                <a:lnTo>
                  <a:pt x="127358" y="178302"/>
                </a:lnTo>
                <a:lnTo>
                  <a:pt x="318396" y="114623"/>
                </a:lnTo>
                <a:lnTo>
                  <a:pt x="318396" y="254717"/>
                </a:lnTo>
                <a:cubicBezTo>
                  <a:pt x="307571" y="246439"/>
                  <a:pt x="294835" y="241981"/>
                  <a:pt x="280189" y="241981"/>
                </a:cubicBezTo>
                <a:cubicBezTo>
                  <a:pt x="245165" y="241981"/>
                  <a:pt x="216509" y="270637"/>
                  <a:pt x="216509" y="305660"/>
                </a:cubicBezTo>
                <a:cubicBezTo>
                  <a:pt x="216509" y="340684"/>
                  <a:pt x="245165" y="369339"/>
                  <a:pt x="280189" y="369339"/>
                </a:cubicBezTo>
                <a:cubicBezTo>
                  <a:pt x="315212" y="369339"/>
                  <a:pt x="343868" y="340684"/>
                  <a:pt x="343868" y="305660"/>
                </a:cubicBezTo>
                <a:lnTo>
                  <a:pt x="343868" y="0"/>
                </a:lnTo>
                <a:lnTo>
                  <a:pt x="101887" y="853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11" name="Google Shape;1011;p34"/>
          <p:cNvGrpSpPr/>
          <p:nvPr/>
        </p:nvGrpSpPr>
        <p:grpSpPr>
          <a:xfrm>
            <a:off x="12136804" y="1199725"/>
            <a:ext cx="422193" cy="597749"/>
            <a:chOff x="9483683" y="817976"/>
            <a:chExt cx="331132" cy="407547"/>
          </a:xfrm>
        </p:grpSpPr>
        <p:sp>
          <p:nvSpPr>
            <p:cNvPr id="1012" name="Google Shape;1012;p34"/>
            <p:cNvSpPr/>
            <p:nvPr/>
          </p:nvSpPr>
          <p:spPr>
            <a:xfrm>
              <a:off x="9483683" y="817976"/>
              <a:ext cx="267452" cy="407547"/>
            </a:xfrm>
            <a:custGeom>
              <a:avLst/>
              <a:gdLst/>
              <a:ahLst/>
              <a:cxnLst/>
              <a:rect l="l" t="t" r="r" b="b"/>
              <a:pathLst>
                <a:path w="267452" h="407547" extrusionOk="0">
                  <a:moveTo>
                    <a:pt x="0" y="0"/>
                  </a:moveTo>
                  <a:lnTo>
                    <a:pt x="267453" y="203774"/>
                  </a:lnTo>
                  <a:lnTo>
                    <a:pt x="0" y="407547"/>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3" name="Google Shape;1013;p34"/>
            <p:cNvSpPr/>
            <p:nvPr/>
          </p:nvSpPr>
          <p:spPr>
            <a:xfrm>
              <a:off x="9763872" y="817976"/>
              <a:ext cx="50943" cy="407547"/>
            </a:xfrm>
            <a:custGeom>
              <a:avLst/>
              <a:gdLst/>
              <a:ahLst/>
              <a:cxnLst/>
              <a:rect l="l" t="t" r="r" b="b"/>
              <a:pathLst>
                <a:path w="50943" h="407547" extrusionOk="0">
                  <a:moveTo>
                    <a:pt x="0" y="0"/>
                  </a:moveTo>
                  <a:lnTo>
                    <a:pt x="50943" y="0"/>
                  </a:lnTo>
                  <a:lnTo>
                    <a:pt x="50943" y="407547"/>
                  </a:lnTo>
                  <a:lnTo>
                    <a:pt x="0" y="4075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14" name="Google Shape;1014;p34"/>
          <p:cNvGrpSpPr/>
          <p:nvPr/>
        </p:nvGrpSpPr>
        <p:grpSpPr>
          <a:xfrm>
            <a:off x="12896876" y="1176735"/>
            <a:ext cx="341001" cy="597748"/>
            <a:chOff x="10079818" y="802301"/>
            <a:chExt cx="267452" cy="407546"/>
          </a:xfrm>
        </p:grpSpPr>
        <p:sp>
          <p:nvSpPr>
            <p:cNvPr id="1015" name="Google Shape;1015;p34"/>
            <p:cNvSpPr/>
            <p:nvPr/>
          </p:nvSpPr>
          <p:spPr>
            <a:xfrm>
              <a:off x="10079818" y="802301"/>
              <a:ext cx="267452" cy="324764"/>
            </a:xfrm>
            <a:custGeom>
              <a:avLst/>
              <a:gdLst/>
              <a:ahLst/>
              <a:cxnLst/>
              <a:rect l="l" t="t" r="r" b="b"/>
              <a:pathLst>
                <a:path w="267452" h="324764" extrusionOk="0">
                  <a:moveTo>
                    <a:pt x="146462" y="0"/>
                  </a:moveTo>
                  <a:lnTo>
                    <a:pt x="146462" y="159198"/>
                  </a:lnTo>
                  <a:cubicBezTo>
                    <a:pt x="154104" y="163656"/>
                    <a:pt x="159198" y="171297"/>
                    <a:pt x="159198" y="180849"/>
                  </a:cubicBezTo>
                  <a:cubicBezTo>
                    <a:pt x="159198" y="194858"/>
                    <a:pt x="147736" y="205684"/>
                    <a:pt x="133726" y="205684"/>
                  </a:cubicBezTo>
                  <a:cubicBezTo>
                    <a:pt x="119717" y="205684"/>
                    <a:pt x="108255" y="194222"/>
                    <a:pt x="108255" y="180849"/>
                  </a:cubicBezTo>
                  <a:cubicBezTo>
                    <a:pt x="108255" y="171934"/>
                    <a:pt x="113349" y="163656"/>
                    <a:pt x="120991" y="159198"/>
                  </a:cubicBezTo>
                  <a:lnTo>
                    <a:pt x="120991" y="0"/>
                  </a:lnTo>
                  <a:cubicBezTo>
                    <a:pt x="103797" y="60495"/>
                    <a:pt x="52217" y="115896"/>
                    <a:pt x="0" y="146462"/>
                  </a:cubicBezTo>
                  <a:lnTo>
                    <a:pt x="44575" y="324764"/>
                  </a:lnTo>
                  <a:lnTo>
                    <a:pt x="229245" y="324764"/>
                  </a:lnTo>
                  <a:lnTo>
                    <a:pt x="267453" y="146462"/>
                  </a:lnTo>
                  <a:cubicBezTo>
                    <a:pt x="212689" y="117170"/>
                    <a:pt x="163656" y="61132"/>
                    <a:pt x="14646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6" name="Google Shape;1016;p34"/>
            <p:cNvSpPr/>
            <p:nvPr/>
          </p:nvSpPr>
          <p:spPr>
            <a:xfrm>
              <a:off x="10098921" y="1152536"/>
              <a:ext cx="235613" cy="57311"/>
            </a:xfrm>
            <a:custGeom>
              <a:avLst/>
              <a:gdLst/>
              <a:ahLst/>
              <a:cxnLst/>
              <a:rect l="l" t="t" r="r" b="b"/>
              <a:pathLst>
                <a:path w="235613" h="57311" extrusionOk="0">
                  <a:moveTo>
                    <a:pt x="0" y="57311"/>
                  </a:moveTo>
                  <a:lnTo>
                    <a:pt x="0" y="0"/>
                  </a:lnTo>
                  <a:lnTo>
                    <a:pt x="235613" y="0"/>
                  </a:lnTo>
                  <a:lnTo>
                    <a:pt x="235613" y="57311"/>
                  </a:lnTo>
                  <a:cubicBezTo>
                    <a:pt x="235613" y="57311"/>
                    <a:pt x="26108" y="57311"/>
                    <a:pt x="0" y="573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17" name="Google Shape;1017;p34"/>
          <p:cNvGrpSpPr/>
          <p:nvPr/>
        </p:nvGrpSpPr>
        <p:grpSpPr>
          <a:xfrm>
            <a:off x="13582629" y="1199382"/>
            <a:ext cx="468410" cy="575102"/>
            <a:chOff x="10617663" y="817742"/>
            <a:chExt cx="367380" cy="392106"/>
          </a:xfrm>
        </p:grpSpPr>
        <p:sp>
          <p:nvSpPr>
            <p:cNvPr id="1018" name="Google Shape;1018;p34"/>
            <p:cNvSpPr/>
            <p:nvPr/>
          </p:nvSpPr>
          <p:spPr>
            <a:xfrm>
              <a:off x="10617663" y="817742"/>
              <a:ext cx="367380" cy="324752"/>
            </a:xfrm>
            <a:custGeom>
              <a:avLst/>
              <a:gdLst/>
              <a:ahLst/>
              <a:cxnLst/>
              <a:rect l="l" t="t" r="r" b="b"/>
              <a:pathLst>
                <a:path w="367380" h="324752" extrusionOk="0">
                  <a:moveTo>
                    <a:pt x="318396" y="251276"/>
                  </a:moveTo>
                  <a:lnTo>
                    <a:pt x="318396" y="171677"/>
                  </a:lnTo>
                  <a:cubicBezTo>
                    <a:pt x="318396" y="109835"/>
                    <a:pt x="276760" y="58402"/>
                    <a:pt x="220428" y="41870"/>
                  </a:cubicBezTo>
                  <a:lnTo>
                    <a:pt x="220428" y="38196"/>
                  </a:lnTo>
                  <a:cubicBezTo>
                    <a:pt x="220428" y="19827"/>
                    <a:pt x="206957" y="2683"/>
                    <a:pt x="188588" y="233"/>
                  </a:cubicBezTo>
                  <a:cubicBezTo>
                    <a:pt x="165933" y="-2216"/>
                    <a:pt x="146952" y="14929"/>
                    <a:pt x="146952" y="36971"/>
                  </a:cubicBezTo>
                  <a:lnTo>
                    <a:pt x="146952" y="41870"/>
                  </a:lnTo>
                  <a:cubicBezTo>
                    <a:pt x="90620" y="58402"/>
                    <a:pt x="48984" y="109835"/>
                    <a:pt x="48984" y="171677"/>
                  </a:cubicBezTo>
                  <a:lnTo>
                    <a:pt x="48984" y="251276"/>
                  </a:lnTo>
                  <a:cubicBezTo>
                    <a:pt x="48984" y="274544"/>
                    <a:pt x="32452" y="294750"/>
                    <a:pt x="9797" y="299036"/>
                  </a:cubicBezTo>
                  <a:cubicBezTo>
                    <a:pt x="4286" y="300260"/>
                    <a:pt x="0" y="305771"/>
                    <a:pt x="0" y="311894"/>
                  </a:cubicBezTo>
                  <a:lnTo>
                    <a:pt x="0" y="311894"/>
                  </a:lnTo>
                  <a:cubicBezTo>
                    <a:pt x="0" y="319242"/>
                    <a:pt x="5511" y="324752"/>
                    <a:pt x="12858" y="324752"/>
                  </a:cubicBezTo>
                  <a:lnTo>
                    <a:pt x="354522" y="324752"/>
                  </a:lnTo>
                  <a:cubicBezTo>
                    <a:pt x="361869" y="324752"/>
                    <a:pt x="367380" y="319242"/>
                    <a:pt x="367380" y="311894"/>
                  </a:cubicBezTo>
                  <a:lnTo>
                    <a:pt x="367380" y="311894"/>
                  </a:lnTo>
                  <a:cubicBezTo>
                    <a:pt x="367380" y="305771"/>
                    <a:pt x="363094" y="300260"/>
                    <a:pt x="357583" y="299036"/>
                  </a:cubicBezTo>
                  <a:cubicBezTo>
                    <a:pt x="334928" y="294750"/>
                    <a:pt x="318396" y="274544"/>
                    <a:pt x="318396" y="25127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19" name="Google Shape;1019;p34"/>
            <p:cNvSpPr/>
            <p:nvPr/>
          </p:nvSpPr>
          <p:spPr>
            <a:xfrm>
              <a:off x="10758492" y="1166987"/>
              <a:ext cx="85722" cy="42861"/>
            </a:xfrm>
            <a:custGeom>
              <a:avLst/>
              <a:gdLst/>
              <a:ahLst/>
              <a:cxnLst/>
              <a:rect l="l" t="t" r="r" b="b"/>
              <a:pathLst>
                <a:path w="85722" h="42861" extrusionOk="0">
                  <a:moveTo>
                    <a:pt x="75925" y="0"/>
                  </a:moveTo>
                  <a:lnTo>
                    <a:pt x="66128" y="0"/>
                  </a:lnTo>
                  <a:lnTo>
                    <a:pt x="18369" y="0"/>
                  </a:lnTo>
                  <a:lnTo>
                    <a:pt x="8572" y="0"/>
                  </a:lnTo>
                  <a:lnTo>
                    <a:pt x="0" y="0"/>
                  </a:lnTo>
                  <a:cubicBezTo>
                    <a:pt x="0" y="23880"/>
                    <a:pt x="18981" y="42861"/>
                    <a:pt x="42861" y="42861"/>
                  </a:cubicBezTo>
                  <a:cubicBezTo>
                    <a:pt x="66741" y="42861"/>
                    <a:pt x="85722" y="23880"/>
                    <a:pt x="85722" y="0"/>
                  </a:cubicBezTo>
                  <a:lnTo>
                    <a:pt x="75925"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20" name="Google Shape;1020;p34"/>
          <p:cNvGrpSpPr/>
          <p:nvPr/>
        </p:nvGrpSpPr>
        <p:grpSpPr>
          <a:xfrm>
            <a:off x="1555750" y="2188309"/>
            <a:ext cx="439680" cy="505786"/>
            <a:chOff x="1184817" y="1491995"/>
            <a:chExt cx="344847" cy="344846"/>
          </a:xfrm>
        </p:grpSpPr>
        <p:sp>
          <p:nvSpPr>
            <p:cNvPr id="1021" name="Google Shape;1021;p34"/>
            <p:cNvSpPr/>
            <p:nvPr/>
          </p:nvSpPr>
          <p:spPr>
            <a:xfrm>
              <a:off x="1184817" y="1599759"/>
              <a:ext cx="344847" cy="129317"/>
            </a:xfrm>
            <a:custGeom>
              <a:avLst/>
              <a:gdLst/>
              <a:ahLst/>
              <a:cxnLst/>
              <a:rect l="l" t="t" r="r" b="b"/>
              <a:pathLst>
                <a:path w="344847" h="129317" extrusionOk="0">
                  <a:moveTo>
                    <a:pt x="152487" y="86212"/>
                  </a:moveTo>
                  <a:lnTo>
                    <a:pt x="344847" y="86212"/>
                  </a:lnTo>
                  <a:lnTo>
                    <a:pt x="344847" y="43106"/>
                  </a:lnTo>
                  <a:lnTo>
                    <a:pt x="152487" y="43106"/>
                  </a:lnTo>
                  <a:cubicBezTo>
                    <a:pt x="143327" y="17781"/>
                    <a:pt x="119619" y="0"/>
                    <a:pt x="91600" y="0"/>
                  </a:cubicBezTo>
                  <a:cubicBezTo>
                    <a:pt x="63581" y="0"/>
                    <a:pt x="39873" y="17781"/>
                    <a:pt x="30713" y="43106"/>
                  </a:cubicBezTo>
                  <a:lnTo>
                    <a:pt x="0" y="43106"/>
                  </a:lnTo>
                  <a:lnTo>
                    <a:pt x="0" y="86212"/>
                  </a:lnTo>
                  <a:lnTo>
                    <a:pt x="30713" y="86212"/>
                  </a:lnTo>
                  <a:cubicBezTo>
                    <a:pt x="39873" y="111536"/>
                    <a:pt x="63581" y="129318"/>
                    <a:pt x="91600" y="129318"/>
                  </a:cubicBezTo>
                  <a:cubicBezTo>
                    <a:pt x="119619" y="129318"/>
                    <a:pt x="143327" y="111536"/>
                    <a:pt x="152487" y="86212"/>
                  </a:cubicBezTo>
                  <a:close/>
                  <a:moveTo>
                    <a:pt x="70047" y="64659"/>
                  </a:moveTo>
                  <a:cubicBezTo>
                    <a:pt x="70047" y="52805"/>
                    <a:pt x="79746" y="43106"/>
                    <a:pt x="91600" y="43106"/>
                  </a:cubicBezTo>
                  <a:cubicBezTo>
                    <a:pt x="103454" y="43106"/>
                    <a:pt x="113153" y="52805"/>
                    <a:pt x="113153" y="64659"/>
                  </a:cubicBezTo>
                  <a:cubicBezTo>
                    <a:pt x="113153" y="76513"/>
                    <a:pt x="103454" y="86212"/>
                    <a:pt x="91600" y="86212"/>
                  </a:cubicBezTo>
                  <a:cubicBezTo>
                    <a:pt x="79746" y="86212"/>
                    <a:pt x="70047" y="76513"/>
                    <a:pt x="70047"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2" name="Google Shape;1022;p34"/>
            <p:cNvSpPr/>
            <p:nvPr/>
          </p:nvSpPr>
          <p:spPr>
            <a:xfrm>
              <a:off x="1184817" y="1707524"/>
              <a:ext cx="344847" cy="129317"/>
            </a:xfrm>
            <a:custGeom>
              <a:avLst/>
              <a:gdLst/>
              <a:ahLst/>
              <a:cxnLst/>
              <a:rect l="l" t="t" r="r" b="b"/>
              <a:pathLst>
                <a:path w="344847" h="129317" extrusionOk="0">
                  <a:moveTo>
                    <a:pt x="210141" y="129318"/>
                  </a:moveTo>
                  <a:cubicBezTo>
                    <a:pt x="238160" y="129318"/>
                    <a:pt x="261868" y="111536"/>
                    <a:pt x="271028" y="86212"/>
                  </a:cubicBezTo>
                  <a:lnTo>
                    <a:pt x="344847" y="86212"/>
                  </a:lnTo>
                  <a:lnTo>
                    <a:pt x="344847" y="43106"/>
                  </a:lnTo>
                  <a:lnTo>
                    <a:pt x="271028" y="43106"/>
                  </a:lnTo>
                  <a:cubicBezTo>
                    <a:pt x="261868" y="17781"/>
                    <a:pt x="238160" y="0"/>
                    <a:pt x="210141" y="0"/>
                  </a:cubicBezTo>
                  <a:cubicBezTo>
                    <a:pt x="182122" y="0"/>
                    <a:pt x="158414" y="17781"/>
                    <a:pt x="149254" y="43106"/>
                  </a:cubicBezTo>
                  <a:lnTo>
                    <a:pt x="0" y="43106"/>
                  </a:lnTo>
                  <a:lnTo>
                    <a:pt x="0" y="86212"/>
                  </a:lnTo>
                  <a:lnTo>
                    <a:pt x="149254" y="86212"/>
                  </a:lnTo>
                  <a:cubicBezTo>
                    <a:pt x="158414" y="111536"/>
                    <a:pt x="182122" y="129318"/>
                    <a:pt x="210141" y="129318"/>
                  </a:cubicBezTo>
                  <a:close/>
                  <a:moveTo>
                    <a:pt x="188588" y="64659"/>
                  </a:moveTo>
                  <a:cubicBezTo>
                    <a:pt x="188588" y="52805"/>
                    <a:pt x="198287" y="43106"/>
                    <a:pt x="210141" y="43106"/>
                  </a:cubicBezTo>
                  <a:cubicBezTo>
                    <a:pt x="221995" y="43106"/>
                    <a:pt x="231694" y="52805"/>
                    <a:pt x="231694" y="64659"/>
                  </a:cubicBezTo>
                  <a:cubicBezTo>
                    <a:pt x="231694" y="76513"/>
                    <a:pt x="221995" y="86212"/>
                    <a:pt x="210141" y="86212"/>
                  </a:cubicBezTo>
                  <a:cubicBezTo>
                    <a:pt x="198287" y="86212"/>
                    <a:pt x="188588" y="76513"/>
                    <a:pt x="188588"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3" name="Google Shape;1023;p34"/>
            <p:cNvSpPr/>
            <p:nvPr/>
          </p:nvSpPr>
          <p:spPr>
            <a:xfrm>
              <a:off x="1184817" y="1491995"/>
              <a:ext cx="344847" cy="129317"/>
            </a:xfrm>
            <a:custGeom>
              <a:avLst/>
              <a:gdLst/>
              <a:ahLst/>
              <a:cxnLst/>
              <a:rect l="l" t="t" r="r" b="b"/>
              <a:pathLst>
                <a:path w="344847" h="129317" extrusionOk="0">
                  <a:moveTo>
                    <a:pt x="247859" y="129318"/>
                  </a:moveTo>
                  <a:cubicBezTo>
                    <a:pt x="275878" y="129318"/>
                    <a:pt x="299586" y="111536"/>
                    <a:pt x="308746" y="86212"/>
                  </a:cubicBezTo>
                  <a:lnTo>
                    <a:pt x="344847" y="86212"/>
                  </a:lnTo>
                  <a:lnTo>
                    <a:pt x="344847" y="43106"/>
                  </a:lnTo>
                  <a:lnTo>
                    <a:pt x="308746" y="43106"/>
                  </a:lnTo>
                  <a:cubicBezTo>
                    <a:pt x="299586" y="17781"/>
                    <a:pt x="275878" y="0"/>
                    <a:pt x="247859" y="0"/>
                  </a:cubicBezTo>
                  <a:cubicBezTo>
                    <a:pt x="219840" y="0"/>
                    <a:pt x="196132" y="17781"/>
                    <a:pt x="186972" y="43106"/>
                  </a:cubicBezTo>
                  <a:lnTo>
                    <a:pt x="0" y="43106"/>
                  </a:lnTo>
                  <a:lnTo>
                    <a:pt x="0" y="86212"/>
                  </a:lnTo>
                  <a:lnTo>
                    <a:pt x="186972" y="86212"/>
                  </a:lnTo>
                  <a:cubicBezTo>
                    <a:pt x="196132" y="111536"/>
                    <a:pt x="219840" y="129318"/>
                    <a:pt x="247859" y="129318"/>
                  </a:cubicBezTo>
                  <a:close/>
                  <a:moveTo>
                    <a:pt x="269412" y="64659"/>
                  </a:moveTo>
                  <a:cubicBezTo>
                    <a:pt x="269412" y="76513"/>
                    <a:pt x="259713" y="86212"/>
                    <a:pt x="247859" y="86212"/>
                  </a:cubicBezTo>
                  <a:cubicBezTo>
                    <a:pt x="236005" y="86212"/>
                    <a:pt x="226306" y="76513"/>
                    <a:pt x="226306" y="64659"/>
                  </a:cubicBezTo>
                  <a:cubicBezTo>
                    <a:pt x="226306" y="52805"/>
                    <a:pt x="236005" y="43106"/>
                    <a:pt x="247859" y="43106"/>
                  </a:cubicBezTo>
                  <a:cubicBezTo>
                    <a:pt x="259713" y="43106"/>
                    <a:pt x="269412" y="52805"/>
                    <a:pt x="269412" y="646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24" name="Google Shape;1024;p34"/>
          <p:cNvSpPr/>
          <p:nvPr/>
        </p:nvSpPr>
        <p:spPr>
          <a:xfrm>
            <a:off x="2332060" y="2187451"/>
            <a:ext cx="405955" cy="598882"/>
          </a:xfrm>
          <a:custGeom>
            <a:avLst/>
            <a:gdLst/>
            <a:ahLst/>
            <a:cxnLst/>
            <a:rect l="l" t="t" r="r" b="b"/>
            <a:pathLst>
              <a:path w="318396" h="408097" extrusionOk="0">
                <a:moveTo>
                  <a:pt x="175118" y="90338"/>
                </a:moveTo>
                <a:cubicBezTo>
                  <a:pt x="181486" y="72508"/>
                  <a:pt x="197406" y="38758"/>
                  <a:pt x="233703" y="24749"/>
                </a:cubicBezTo>
                <a:cubicBezTo>
                  <a:pt x="240071" y="22202"/>
                  <a:pt x="243255" y="15197"/>
                  <a:pt x="241344" y="8192"/>
                </a:cubicBezTo>
                <a:cubicBezTo>
                  <a:pt x="238797" y="1824"/>
                  <a:pt x="231792" y="-1360"/>
                  <a:pt x="224788" y="551"/>
                </a:cubicBezTo>
                <a:cubicBezTo>
                  <a:pt x="193585" y="12650"/>
                  <a:pt x="173844" y="35574"/>
                  <a:pt x="162382" y="56588"/>
                </a:cubicBezTo>
                <a:cubicBezTo>
                  <a:pt x="157924" y="45126"/>
                  <a:pt x="150283" y="33027"/>
                  <a:pt x="139457" y="24112"/>
                </a:cubicBezTo>
                <a:cubicBezTo>
                  <a:pt x="117170" y="4371"/>
                  <a:pt x="86604" y="1824"/>
                  <a:pt x="70047" y="1824"/>
                </a:cubicBezTo>
                <a:cubicBezTo>
                  <a:pt x="64953" y="1824"/>
                  <a:pt x="61769" y="1824"/>
                  <a:pt x="61132" y="2461"/>
                </a:cubicBezTo>
                <a:lnTo>
                  <a:pt x="49033" y="3735"/>
                </a:lnTo>
                <a:lnTo>
                  <a:pt x="49670" y="15834"/>
                </a:lnTo>
                <a:cubicBezTo>
                  <a:pt x="49670" y="17744"/>
                  <a:pt x="51580" y="64230"/>
                  <a:pt x="82146" y="90975"/>
                </a:cubicBezTo>
                <a:cubicBezTo>
                  <a:pt x="87241" y="95433"/>
                  <a:pt x="93608" y="99253"/>
                  <a:pt x="99340" y="102437"/>
                </a:cubicBezTo>
                <a:cubicBezTo>
                  <a:pt x="41391" y="125362"/>
                  <a:pt x="0" y="182036"/>
                  <a:pt x="0" y="248900"/>
                </a:cubicBezTo>
                <a:cubicBezTo>
                  <a:pt x="0" y="336777"/>
                  <a:pt x="71321" y="408098"/>
                  <a:pt x="159198" y="408098"/>
                </a:cubicBezTo>
                <a:cubicBezTo>
                  <a:pt x="247075" y="408098"/>
                  <a:pt x="318396" y="336777"/>
                  <a:pt x="318396" y="248900"/>
                </a:cubicBezTo>
                <a:cubicBezTo>
                  <a:pt x="318396" y="166753"/>
                  <a:pt x="255354" y="98617"/>
                  <a:pt x="175118" y="903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25" name="Google Shape;1025;p34"/>
          <p:cNvSpPr/>
          <p:nvPr/>
        </p:nvSpPr>
        <p:spPr>
          <a:xfrm>
            <a:off x="3069217" y="2258262"/>
            <a:ext cx="410380" cy="457734"/>
          </a:xfrm>
          <a:custGeom>
            <a:avLst/>
            <a:gdLst/>
            <a:ahLst/>
            <a:cxnLst/>
            <a:rect l="l" t="t" r="r" b="b"/>
            <a:pathLst>
              <a:path w="321867" h="311914" extrusionOk="0">
                <a:moveTo>
                  <a:pt x="307322" y="677"/>
                </a:moveTo>
                <a:lnTo>
                  <a:pt x="6644" y="116826"/>
                </a:lnTo>
                <a:cubicBezTo>
                  <a:pt x="-899" y="119843"/>
                  <a:pt x="-2407" y="130401"/>
                  <a:pt x="4129" y="135430"/>
                </a:cubicBezTo>
                <a:lnTo>
                  <a:pt x="65472" y="181185"/>
                </a:lnTo>
                <a:lnTo>
                  <a:pt x="85584" y="311915"/>
                </a:lnTo>
                <a:lnTo>
                  <a:pt x="161005" y="251578"/>
                </a:lnTo>
                <a:lnTo>
                  <a:pt x="225867" y="298842"/>
                </a:lnTo>
                <a:cubicBezTo>
                  <a:pt x="231901" y="303367"/>
                  <a:pt x="240448" y="300350"/>
                  <a:pt x="242460" y="293311"/>
                </a:cubicBezTo>
                <a:lnTo>
                  <a:pt x="321400" y="13750"/>
                </a:lnTo>
                <a:cubicBezTo>
                  <a:pt x="323914" y="5203"/>
                  <a:pt x="315869" y="-2339"/>
                  <a:pt x="307322" y="677"/>
                </a:cubicBezTo>
                <a:close/>
                <a:moveTo>
                  <a:pt x="95640" y="247555"/>
                </a:moveTo>
                <a:lnTo>
                  <a:pt x="90612" y="191241"/>
                </a:lnTo>
                <a:lnTo>
                  <a:pt x="286707" y="35371"/>
                </a:lnTo>
                <a:lnTo>
                  <a:pt x="110724" y="211353"/>
                </a:lnTo>
                <a:lnTo>
                  <a:pt x="95640" y="247555"/>
                </a:lnTo>
                <a:close/>
                <a:moveTo>
                  <a:pt x="115752" y="256606"/>
                </a:moveTo>
                <a:lnTo>
                  <a:pt x="130837" y="226437"/>
                </a:lnTo>
                <a:lnTo>
                  <a:pt x="140893" y="236494"/>
                </a:lnTo>
                <a:lnTo>
                  <a:pt x="115752" y="25660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26" name="Google Shape;1026;p34"/>
          <p:cNvGrpSpPr/>
          <p:nvPr/>
        </p:nvGrpSpPr>
        <p:grpSpPr>
          <a:xfrm>
            <a:off x="3819103" y="2188309"/>
            <a:ext cx="389717" cy="598682"/>
            <a:chOff x="2959996" y="1491995"/>
            <a:chExt cx="305660" cy="408183"/>
          </a:xfrm>
        </p:grpSpPr>
        <p:sp>
          <p:nvSpPr>
            <p:cNvPr id="1027" name="Google Shape;1027;p34"/>
            <p:cNvSpPr/>
            <p:nvPr/>
          </p:nvSpPr>
          <p:spPr>
            <a:xfrm>
              <a:off x="3208345" y="1491995"/>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28" name="Google Shape;1028;p34"/>
            <p:cNvGrpSpPr/>
            <p:nvPr/>
          </p:nvGrpSpPr>
          <p:grpSpPr>
            <a:xfrm>
              <a:off x="2959996" y="1491995"/>
              <a:ext cx="305660" cy="408183"/>
              <a:chOff x="2959996" y="1491995"/>
              <a:chExt cx="305660" cy="408183"/>
            </a:xfrm>
          </p:grpSpPr>
          <p:sp>
            <p:nvSpPr>
              <p:cNvPr id="1029" name="Google Shape;1029;p34"/>
              <p:cNvSpPr/>
              <p:nvPr/>
            </p:nvSpPr>
            <p:spPr>
              <a:xfrm>
                <a:off x="3045963" y="1682395"/>
                <a:ext cx="14646" cy="16556"/>
              </a:xfrm>
              <a:custGeom>
                <a:avLst/>
                <a:gdLst/>
                <a:ahLst/>
                <a:cxnLst/>
                <a:rect l="l" t="t" r="r" b="b"/>
                <a:pathLst>
                  <a:path w="14646" h="16556" extrusionOk="0">
                    <a:moveTo>
                      <a:pt x="1274" y="15920"/>
                    </a:moveTo>
                    <a:cubicBezTo>
                      <a:pt x="1274" y="15920"/>
                      <a:pt x="5731" y="14009"/>
                      <a:pt x="14646" y="0"/>
                    </a:cubicBezTo>
                    <a:cubicBezTo>
                      <a:pt x="9552" y="3184"/>
                      <a:pt x="6368" y="6368"/>
                      <a:pt x="4458" y="8915"/>
                    </a:cubicBezTo>
                    <a:cubicBezTo>
                      <a:pt x="1910" y="11462"/>
                      <a:pt x="0" y="14646"/>
                      <a:pt x="0" y="14646"/>
                    </a:cubicBezTo>
                    <a:lnTo>
                      <a:pt x="1274" y="16557"/>
                    </a:lnTo>
                    <a:cubicBezTo>
                      <a:pt x="637" y="16557"/>
                      <a:pt x="637" y="16557"/>
                      <a:pt x="1274" y="159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0" name="Google Shape;1030;p34"/>
              <p:cNvSpPr/>
              <p:nvPr/>
            </p:nvSpPr>
            <p:spPr>
              <a:xfrm>
                <a:off x="3037048" y="1781098"/>
                <a:ext cx="22924" cy="18466"/>
              </a:xfrm>
              <a:custGeom>
                <a:avLst/>
                <a:gdLst/>
                <a:ahLst/>
                <a:cxnLst/>
                <a:rect l="l" t="t" r="r" b="b"/>
                <a:pathLst>
                  <a:path w="22924" h="18466" extrusionOk="0">
                    <a:moveTo>
                      <a:pt x="20377" y="1910"/>
                    </a:moveTo>
                    <a:cubicBezTo>
                      <a:pt x="18467" y="637"/>
                      <a:pt x="15283" y="0"/>
                      <a:pt x="10825" y="0"/>
                    </a:cubicBezTo>
                    <a:lnTo>
                      <a:pt x="0" y="0"/>
                    </a:lnTo>
                    <a:lnTo>
                      <a:pt x="0" y="18467"/>
                    </a:lnTo>
                    <a:lnTo>
                      <a:pt x="10825" y="18467"/>
                    </a:lnTo>
                    <a:cubicBezTo>
                      <a:pt x="12736" y="18467"/>
                      <a:pt x="14009" y="18467"/>
                      <a:pt x="15283" y="17830"/>
                    </a:cubicBezTo>
                    <a:cubicBezTo>
                      <a:pt x="16557" y="17193"/>
                      <a:pt x="17830" y="17193"/>
                      <a:pt x="19104" y="16557"/>
                    </a:cubicBezTo>
                    <a:cubicBezTo>
                      <a:pt x="20377" y="15920"/>
                      <a:pt x="21014" y="15283"/>
                      <a:pt x="21651" y="14009"/>
                    </a:cubicBezTo>
                    <a:cubicBezTo>
                      <a:pt x="22288" y="12736"/>
                      <a:pt x="22925" y="11462"/>
                      <a:pt x="22925" y="9552"/>
                    </a:cubicBezTo>
                    <a:cubicBezTo>
                      <a:pt x="22925" y="7641"/>
                      <a:pt x="22925" y="6368"/>
                      <a:pt x="22288" y="5094"/>
                    </a:cubicBezTo>
                    <a:cubicBezTo>
                      <a:pt x="22288" y="3184"/>
                      <a:pt x="21651" y="2547"/>
                      <a:pt x="20377"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1" name="Google Shape;1031;p34"/>
              <p:cNvSpPr/>
              <p:nvPr/>
            </p:nvSpPr>
            <p:spPr>
              <a:xfrm>
                <a:off x="3163133" y="1661381"/>
                <a:ext cx="16556" cy="6845"/>
              </a:xfrm>
              <a:custGeom>
                <a:avLst/>
                <a:gdLst/>
                <a:ahLst/>
                <a:cxnLst/>
                <a:rect l="l" t="t" r="r" b="b"/>
                <a:pathLst>
                  <a:path w="16556" h="6845" extrusionOk="0">
                    <a:moveTo>
                      <a:pt x="16557" y="6368"/>
                    </a:moveTo>
                    <a:cubicBezTo>
                      <a:pt x="16557" y="5731"/>
                      <a:pt x="16557" y="5094"/>
                      <a:pt x="15283" y="4458"/>
                    </a:cubicBezTo>
                    <a:cubicBezTo>
                      <a:pt x="14009" y="3821"/>
                      <a:pt x="9552" y="1274"/>
                      <a:pt x="0" y="0"/>
                    </a:cubicBezTo>
                    <a:cubicBezTo>
                      <a:pt x="5731" y="5094"/>
                      <a:pt x="8278" y="5731"/>
                      <a:pt x="10825" y="6368"/>
                    </a:cubicBezTo>
                    <a:cubicBezTo>
                      <a:pt x="13373" y="7005"/>
                      <a:pt x="15920" y="7005"/>
                      <a:pt x="16557" y="63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2" name="Google Shape;1032;p34"/>
              <p:cNvSpPr/>
              <p:nvPr/>
            </p:nvSpPr>
            <p:spPr>
              <a:xfrm>
                <a:off x="3102637" y="1566499"/>
                <a:ext cx="2547" cy="18466"/>
              </a:xfrm>
              <a:custGeom>
                <a:avLst/>
                <a:gdLst/>
                <a:ahLst/>
                <a:cxnLst/>
                <a:rect l="l" t="t" r="r" b="b"/>
                <a:pathLst>
                  <a:path w="2547" h="18466" extrusionOk="0">
                    <a:moveTo>
                      <a:pt x="2547" y="7642"/>
                    </a:moveTo>
                    <a:cubicBezTo>
                      <a:pt x="2547" y="3821"/>
                      <a:pt x="1274" y="1274"/>
                      <a:pt x="637" y="0"/>
                    </a:cubicBezTo>
                    <a:cubicBezTo>
                      <a:pt x="637" y="1274"/>
                      <a:pt x="0" y="2547"/>
                      <a:pt x="0" y="3821"/>
                    </a:cubicBezTo>
                    <a:cubicBezTo>
                      <a:pt x="0" y="8278"/>
                      <a:pt x="0" y="13373"/>
                      <a:pt x="1274" y="18467"/>
                    </a:cubicBezTo>
                    <a:cubicBezTo>
                      <a:pt x="2547" y="13373"/>
                      <a:pt x="2547" y="10189"/>
                      <a:pt x="2547" y="76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3" name="Google Shape;1033;p34"/>
              <p:cNvSpPr/>
              <p:nvPr/>
            </p:nvSpPr>
            <p:spPr>
              <a:xfrm>
                <a:off x="3101364" y="1630815"/>
                <a:ext cx="17830" cy="15919"/>
              </a:xfrm>
              <a:custGeom>
                <a:avLst/>
                <a:gdLst/>
                <a:ahLst/>
                <a:cxnLst/>
                <a:rect l="l" t="t" r="r" b="b"/>
                <a:pathLst>
                  <a:path w="17830" h="15919" extrusionOk="0">
                    <a:moveTo>
                      <a:pt x="4458" y="15283"/>
                    </a:moveTo>
                    <a:cubicBezTo>
                      <a:pt x="8915" y="14646"/>
                      <a:pt x="13373" y="13373"/>
                      <a:pt x="17830" y="12736"/>
                    </a:cubicBezTo>
                    <a:lnTo>
                      <a:pt x="17193" y="12099"/>
                    </a:lnTo>
                    <a:lnTo>
                      <a:pt x="17830" y="12099"/>
                    </a:lnTo>
                    <a:cubicBezTo>
                      <a:pt x="14009" y="7642"/>
                      <a:pt x="10825" y="3821"/>
                      <a:pt x="7641" y="0"/>
                    </a:cubicBezTo>
                    <a:lnTo>
                      <a:pt x="6368" y="1274"/>
                    </a:lnTo>
                    <a:lnTo>
                      <a:pt x="6368" y="637"/>
                    </a:lnTo>
                    <a:cubicBezTo>
                      <a:pt x="5094" y="3821"/>
                      <a:pt x="3821" y="7005"/>
                      <a:pt x="1910" y="10189"/>
                    </a:cubicBezTo>
                    <a:cubicBezTo>
                      <a:pt x="1274" y="12099"/>
                      <a:pt x="637" y="13373"/>
                      <a:pt x="0" y="14646"/>
                    </a:cubicBezTo>
                    <a:lnTo>
                      <a:pt x="637" y="14646"/>
                    </a:lnTo>
                    <a:lnTo>
                      <a:pt x="0" y="15920"/>
                    </a:lnTo>
                    <a:cubicBezTo>
                      <a:pt x="1274" y="15920"/>
                      <a:pt x="2547" y="15920"/>
                      <a:pt x="4458" y="152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4" name="Google Shape;1034;p34"/>
              <p:cNvSpPr/>
              <p:nvPr/>
            </p:nvSpPr>
            <p:spPr>
              <a:xfrm>
                <a:off x="2959996" y="1491995"/>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76415" y="185943"/>
                    </a:moveTo>
                    <a:cubicBezTo>
                      <a:pt x="81509" y="180212"/>
                      <a:pt x="91698" y="170660"/>
                      <a:pt x="115896" y="161745"/>
                    </a:cubicBezTo>
                    <a:cubicBezTo>
                      <a:pt x="119080" y="155377"/>
                      <a:pt x="122264" y="148373"/>
                      <a:pt x="125448" y="141368"/>
                    </a:cubicBezTo>
                    <a:cubicBezTo>
                      <a:pt x="129269" y="133726"/>
                      <a:pt x="131816" y="126085"/>
                      <a:pt x="134363" y="120354"/>
                    </a:cubicBezTo>
                    <a:cubicBezTo>
                      <a:pt x="124811" y="103797"/>
                      <a:pt x="122901" y="91698"/>
                      <a:pt x="123538" y="77689"/>
                    </a:cubicBezTo>
                    <a:cubicBezTo>
                      <a:pt x="124174" y="60495"/>
                      <a:pt x="135637" y="54127"/>
                      <a:pt x="143915" y="54127"/>
                    </a:cubicBezTo>
                    <a:cubicBezTo>
                      <a:pt x="149009" y="54127"/>
                      <a:pt x="163019" y="59222"/>
                      <a:pt x="164292" y="80873"/>
                    </a:cubicBezTo>
                    <a:cubicBezTo>
                      <a:pt x="164929" y="89151"/>
                      <a:pt x="163019" y="98703"/>
                      <a:pt x="156651" y="117807"/>
                    </a:cubicBezTo>
                    <a:cubicBezTo>
                      <a:pt x="161745" y="124811"/>
                      <a:pt x="168113" y="132453"/>
                      <a:pt x="176391" y="142005"/>
                    </a:cubicBezTo>
                    <a:cubicBezTo>
                      <a:pt x="178939" y="144552"/>
                      <a:pt x="181486" y="147736"/>
                      <a:pt x="183396" y="149646"/>
                    </a:cubicBezTo>
                    <a:cubicBezTo>
                      <a:pt x="185307" y="149646"/>
                      <a:pt x="187217" y="149646"/>
                      <a:pt x="189127" y="149646"/>
                    </a:cubicBezTo>
                    <a:cubicBezTo>
                      <a:pt x="206321" y="149646"/>
                      <a:pt x="220330" y="152830"/>
                      <a:pt x="228608" y="157924"/>
                    </a:cubicBezTo>
                    <a:cubicBezTo>
                      <a:pt x="240707" y="165566"/>
                      <a:pt x="240071" y="177665"/>
                      <a:pt x="237523" y="183396"/>
                    </a:cubicBezTo>
                    <a:cubicBezTo>
                      <a:pt x="236250" y="187854"/>
                      <a:pt x="229882" y="195495"/>
                      <a:pt x="217783" y="195495"/>
                    </a:cubicBezTo>
                    <a:cubicBezTo>
                      <a:pt x="215236" y="195495"/>
                      <a:pt x="212052" y="194858"/>
                      <a:pt x="209505" y="194222"/>
                    </a:cubicBezTo>
                    <a:cubicBezTo>
                      <a:pt x="199953" y="191674"/>
                      <a:pt x="192948" y="187217"/>
                      <a:pt x="175755" y="169387"/>
                    </a:cubicBezTo>
                    <a:cubicBezTo>
                      <a:pt x="167476" y="170024"/>
                      <a:pt x="159198" y="171297"/>
                      <a:pt x="149646" y="173207"/>
                    </a:cubicBezTo>
                    <a:cubicBezTo>
                      <a:pt x="142641" y="174481"/>
                      <a:pt x="135637" y="176391"/>
                      <a:pt x="129906" y="178302"/>
                    </a:cubicBezTo>
                    <a:cubicBezTo>
                      <a:pt x="111439" y="214599"/>
                      <a:pt x="101250" y="222240"/>
                      <a:pt x="94882" y="224788"/>
                    </a:cubicBezTo>
                    <a:cubicBezTo>
                      <a:pt x="91698" y="226061"/>
                      <a:pt x="89151" y="226698"/>
                      <a:pt x="86604" y="226698"/>
                    </a:cubicBezTo>
                    <a:cubicBezTo>
                      <a:pt x="77689" y="226698"/>
                      <a:pt x="72594" y="220967"/>
                      <a:pt x="70047" y="216509"/>
                    </a:cubicBezTo>
                    <a:cubicBezTo>
                      <a:pt x="66226" y="210141"/>
                      <a:pt x="63679" y="198679"/>
                      <a:pt x="76415" y="185943"/>
                    </a:cubicBezTo>
                    <a:close/>
                    <a:moveTo>
                      <a:pt x="109528" y="314575"/>
                    </a:moveTo>
                    <a:cubicBezTo>
                      <a:pt x="104434" y="318396"/>
                      <a:pt x="98066" y="320306"/>
                      <a:pt x="89151" y="320306"/>
                    </a:cubicBezTo>
                    <a:lnTo>
                      <a:pt x="77052" y="320306"/>
                    </a:lnTo>
                    <a:lnTo>
                      <a:pt x="77052" y="350873"/>
                    </a:lnTo>
                    <a:lnTo>
                      <a:pt x="60495" y="350873"/>
                    </a:lnTo>
                    <a:lnTo>
                      <a:pt x="60495" y="273821"/>
                    </a:lnTo>
                    <a:lnTo>
                      <a:pt x="89151" y="273821"/>
                    </a:lnTo>
                    <a:cubicBezTo>
                      <a:pt x="92972" y="273821"/>
                      <a:pt x="96792" y="274457"/>
                      <a:pt x="99976" y="275094"/>
                    </a:cubicBezTo>
                    <a:cubicBezTo>
                      <a:pt x="103160" y="275731"/>
                      <a:pt x="106344" y="277005"/>
                      <a:pt x="108891" y="278915"/>
                    </a:cubicBezTo>
                    <a:cubicBezTo>
                      <a:pt x="111439" y="280825"/>
                      <a:pt x="113349" y="283373"/>
                      <a:pt x="114623" y="285920"/>
                    </a:cubicBezTo>
                    <a:cubicBezTo>
                      <a:pt x="115896" y="288467"/>
                      <a:pt x="116533" y="292288"/>
                      <a:pt x="116533" y="296745"/>
                    </a:cubicBezTo>
                    <a:cubicBezTo>
                      <a:pt x="117170" y="305023"/>
                      <a:pt x="114623" y="310755"/>
                      <a:pt x="109528" y="314575"/>
                    </a:cubicBezTo>
                    <a:close/>
                    <a:moveTo>
                      <a:pt x="184033" y="328585"/>
                    </a:moveTo>
                    <a:cubicBezTo>
                      <a:pt x="182759" y="333042"/>
                      <a:pt x="180212" y="337500"/>
                      <a:pt x="177028" y="340684"/>
                    </a:cubicBezTo>
                    <a:cubicBezTo>
                      <a:pt x="171297" y="347689"/>
                      <a:pt x="162382" y="350873"/>
                      <a:pt x="150920" y="350873"/>
                    </a:cubicBezTo>
                    <a:lnTo>
                      <a:pt x="125448" y="350873"/>
                    </a:lnTo>
                    <a:lnTo>
                      <a:pt x="125448" y="273821"/>
                    </a:lnTo>
                    <a:lnTo>
                      <a:pt x="150920" y="273821"/>
                    </a:lnTo>
                    <a:cubicBezTo>
                      <a:pt x="157288" y="273821"/>
                      <a:pt x="162382" y="274457"/>
                      <a:pt x="166840" y="276368"/>
                    </a:cubicBezTo>
                    <a:cubicBezTo>
                      <a:pt x="171297" y="278278"/>
                      <a:pt x="175118" y="280825"/>
                      <a:pt x="177665" y="284009"/>
                    </a:cubicBezTo>
                    <a:cubicBezTo>
                      <a:pt x="180849" y="287193"/>
                      <a:pt x="182759" y="291651"/>
                      <a:pt x="184033" y="296108"/>
                    </a:cubicBezTo>
                    <a:cubicBezTo>
                      <a:pt x="185307" y="300566"/>
                      <a:pt x="185943" y="306297"/>
                      <a:pt x="185943" y="312028"/>
                    </a:cubicBezTo>
                    <a:cubicBezTo>
                      <a:pt x="185943" y="318396"/>
                      <a:pt x="185307" y="324127"/>
                      <a:pt x="184033" y="328585"/>
                    </a:cubicBezTo>
                    <a:close/>
                    <a:moveTo>
                      <a:pt x="245165" y="287830"/>
                    </a:moveTo>
                    <a:lnTo>
                      <a:pt x="211415" y="287830"/>
                    </a:lnTo>
                    <a:lnTo>
                      <a:pt x="211415" y="303750"/>
                    </a:lnTo>
                    <a:lnTo>
                      <a:pt x="236250" y="303750"/>
                    </a:lnTo>
                    <a:lnTo>
                      <a:pt x="236250" y="317759"/>
                    </a:lnTo>
                    <a:lnTo>
                      <a:pt x="210778" y="317759"/>
                    </a:lnTo>
                    <a:lnTo>
                      <a:pt x="210778" y="350873"/>
                    </a:lnTo>
                    <a:lnTo>
                      <a:pt x="194222" y="350873"/>
                    </a:lnTo>
                    <a:lnTo>
                      <a:pt x="194222" y="273821"/>
                    </a:lnTo>
                    <a:lnTo>
                      <a:pt x="244528" y="273821"/>
                    </a:lnTo>
                    <a:lnTo>
                      <a:pt x="244528" y="2878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5" name="Google Shape;1035;p34"/>
              <p:cNvSpPr/>
              <p:nvPr/>
            </p:nvSpPr>
            <p:spPr>
              <a:xfrm>
                <a:off x="3102001" y="1780461"/>
                <a:ext cx="27382" cy="49033"/>
              </a:xfrm>
              <a:custGeom>
                <a:avLst/>
                <a:gdLst/>
                <a:ahLst/>
                <a:cxnLst/>
                <a:rect l="l" t="t" r="r" b="b"/>
                <a:pathLst>
                  <a:path w="27382" h="49033" extrusionOk="0">
                    <a:moveTo>
                      <a:pt x="22925" y="6368"/>
                    </a:moveTo>
                    <a:cubicBezTo>
                      <a:pt x="19741" y="2547"/>
                      <a:pt x="15283" y="0"/>
                      <a:pt x="8915" y="0"/>
                    </a:cubicBezTo>
                    <a:lnTo>
                      <a:pt x="0" y="0"/>
                    </a:lnTo>
                    <a:lnTo>
                      <a:pt x="0" y="49033"/>
                    </a:lnTo>
                    <a:lnTo>
                      <a:pt x="8278" y="49033"/>
                    </a:lnTo>
                    <a:cubicBezTo>
                      <a:pt x="12099" y="49033"/>
                      <a:pt x="15283" y="48396"/>
                      <a:pt x="17830" y="47123"/>
                    </a:cubicBezTo>
                    <a:cubicBezTo>
                      <a:pt x="20377" y="45849"/>
                      <a:pt x="22288" y="43939"/>
                      <a:pt x="23561" y="42028"/>
                    </a:cubicBezTo>
                    <a:cubicBezTo>
                      <a:pt x="24835" y="39481"/>
                      <a:pt x="26108" y="36934"/>
                      <a:pt x="26745" y="34387"/>
                    </a:cubicBezTo>
                    <a:cubicBezTo>
                      <a:pt x="27382" y="31203"/>
                      <a:pt x="27382" y="28019"/>
                      <a:pt x="27382" y="24835"/>
                    </a:cubicBezTo>
                    <a:cubicBezTo>
                      <a:pt x="27382" y="21014"/>
                      <a:pt x="26745" y="17193"/>
                      <a:pt x="26108" y="14009"/>
                    </a:cubicBezTo>
                    <a:cubicBezTo>
                      <a:pt x="25472" y="10825"/>
                      <a:pt x="24198" y="8278"/>
                      <a:pt x="22925" y="63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36" name="Google Shape;1036;p34"/>
          <p:cNvSpPr/>
          <p:nvPr/>
        </p:nvSpPr>
        <p:spPr>
          <a:xfrm>
            <a:off x="4579845" y="2188385"/>
            <a:ext cx="332214" cy="595020"/>
          </a:xfrm>
          <a:custGeom>
            <a:avLst/>
            <a:gdLst/>
            <a:ahLst/>
            <a:cxnLst/>
            <a:rect l="l" t="t" r="r" b="b"/>
            <a:pathLst>
              <a:path w="260560" h="405465" extrusionOk="0">
                <a:moveTo>
                  <a:pt x="233179" y="228522"/>
                </a:moveTo>
                <a:cubicBezTo>
                  <a:pt x="219806" y="213239"/>
                  <a:pt x="212801" y="195409"/>
                  <a:pt x="212801" y="176942"/>
                </a:cubicBezTo>
                <a:lnTo>
                  <a:pt x="212801" y="173758"/>
                </a:lnTo>
                <a:cubicBezTo>
                  <a:pt x="212801" y="133640"/>
                  <a:pt x="186056" y="99890"/>
                  <a:pt x="149122" y="91612"/>
                </a:cubicBezTo>
                <a:cubicBezTo>
                  <a:pt x="154853" y="73782"/>
                  <a:pt x="171410" y="38758"/>
                  <a:pt x="208344" y="24749"/>
                </a:cubicBezTo>
                <a:cubicBezTo>
                  <a:pt x="214712" y="22202"/>
                  <a:pt x="217896" y="15197"/>
                  <a:pt x="215985" y="8192"/>
                </a:cubicBezTo>
                <a:cubicBezTo>
                  <a:pt x="213438" y="1824"/>
                  <a:pt x="206433" y="-1360"/>
                  <a:pt x="199429" y="551"/>
                </a:cubicBezTo>
                <a:cubicBezTo>
                  <a:pt x="168226" y="12650"/>
                  <a:pt x="148485" y="35574"/>
                  <a:pt x="137023" y="56588"/>
                </a:cubicBezTo>
                <a:cubicBezTo>
                  <a:pt x="132566" y="45126"/>
                  <a:pt x="124924" y="33027"/>
                  <a:pt x="114099" y="24112"/>
                </a:cubicBezTo>
                <a:cubicBezTo>
                  <a:pt x="91174" y="3735"/>
                  <a:pt x="60608" y="1187"/>
                  <a:pt x="44051" y="1187"/>
                </a:cubicBezTo>
                <a:cubicBezTo>
                  <a:pt x="38957" y="1187"/>
                  <a:pt x="35773" y="1187"/>
                  <a:pt x="35136" y="1824"/>
                </a:cubicBezTo>
                <a:lnTo>
                  <a:pt x="23037" y="3098"/>
                </a:lnTo>
                <a:lnTo>
                  <a:pt x="23674" y="15197"/>
                </a:lnTo>
                <a:cubicBezTo>
                  <a:pt x="23674" y="17107"/>
                  <a:pt x="25584" y="63593"/>
                  <a:pt x="56150" y="90338"/>
                </a:cubicBezTo>
                <a:cubicBezTo>
                  <a:pt x="63792" y="97343"/>
                  <a:pt x="73344" y="102437"/>
                  <a:pt x="82259" y="105621"/>
                </a:cubicBezTo>
                <a:cubicBezTo>
                  <a:pt x="61245" y="120904"/>
                  <a:pt x="47872" y="145102"/>
                  <a:pt x="47872" y="172485"/>
                </a:cubicBezTo>
                <a:lnTo>
                  <a:pt x="47872" y="176942"/>
                </a:lnTo>
                <a:cubicBezTo>
                  <a:pt x="47872" y="195409"/>
                  <a:pt x="40231" y="213239"/>
                  <a:pt x="26858" y="228522"/>
                </a:cubicBezTo>
                <a:cubicBezTo>
                  <a:pt x="8391" y="248900"/>
                  <a:pt x="-1161" y="275645"/>
                  <a:pt x="113" y="303664"/>
                </a:cubicBezTo>
                <a:cubicBezTo>
                  <a:pt x="2023" y="345692"/>
                  <a:pt x="30679" y="384536"/>
                  <a:pt x="71433" y="399183"/>
                </a:cubicBezTo>
                <a:cubicBezTo>
                  <a:pt x="90537" y="406187"/>
                  <a:pt x="110278" y="407461"/>
                  <a:pt x="130018" y="402366"/>
                </a:cubicBezTo>
                <a:cubicBezTo>
                  <a:pt x="138297" y="404277"/>
                  <a:pt x="145938" y="404914"/>
                  <a:pt x="154216" y="404914"/>
                </a:cubicBezTo>
                <a:cubicBezTo>
                  <a:pt x="154216" y="404914"/>
                  <a:pt x="154216" y="404914"/>
                  <a:pt x="154216" y="404914"/>
                </a:cubicBezTo>
                <a:cubicBezTo>
                  <a:pt x="165679" y="404914"/>
                  <a:pt x="177778" y="403003"/>
                  <a:pt x="189240" y="398546"/>
                </a:cubicBezTo>
                <a:cubicBezTo>
                  <a:pt x="229995" y="383900"/>
                  <a:pt x="258650" y="345055"/>
                  <a:pt x="260561" y="303027"/>
                </a:cubicBezTo>
                <a:cubicBezTo>
                  <a:pt x="260561" y="275645"/>
                  <a:pt x="251646" y="248900"/>
                  <a:pt x="233179" y="2285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37" name="Google Shape;1037;p34"/>
          <p:cNvGrpSpPr/>
          <p:nvPr/>
        </p:nvGrpSpPr>
        <p:grpSpPr>
          <a:xfrm>
            <a:off x="5326227" y="2280233"/>
            <a:ext cx="385013" cy="442938"/>
            <a:chOff x="4142054" y="1554669"/>
            <a:chExt cx="301971" cy="301996"/>
          </a:xfrm>
        </p:grpSpPr>
        <p:sp>
          <p:nvSpPr>
            <p:cNvPr id="1038" name="Google Shape;1038;p34"/>
            <p:cNvSpPr/>
            <p:nvPr/>
          </p:nvSpPr>
          <p:spPr>
            <a:xfrm>
              <a:off x="4179800" y="1592440"/>
              <a:ext cx="141549" cy="141549"/>
            </a:xfrm>
            <a:custGeom>
              <a:avLst/>
              <a:gdLst/>
              <a:ahLst/>
              <a:cxnLst/>
              <a:rect l="l" t="t" r="r" b="b"/>
              <a:pathLst>
                <a:path w="141549" h="141549" extrusionOk="0">
                  <a:moveTo>
                    <a:pt x="141549" y="70775"/>
                  </a:moveTo>
                  <a:cubicBezTo>
                    <a:pt x="141549" y="109862"/>
                    <a:pt x="109862" y="141549"/>
                    <a:pt x="70775" y="141549"/>
                  </a:cubicBezTo>
                  <a:cubicBezTo>
                    <a:pt x="31687" y="141549"/>
                    <a:pt x="0" y="109862"/>
                    <a:pt x="0" y="70775"/>
                  </a:cubicBezTo>
                  <a:cubicBezTo>
                    <a:pt x="0" y="31687"/>
                    <a:pt x="31687" y="0"/>
                    <a:pt x="70775" y="0"/>
                  </a:cubicBezTo>
                  <a:cubicBezTo>
                    <a:pt x="109862" y="0"/>
                    <a:pt x="141549" y="31687"/>
                    <a:pt x="141549" y="7077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39" name="Google Shape;1039;p34"/>
            <p:cNvSpPr/>
            <p:nvPr/>
          </p:nvSpPr>
          <p:spPr>
            <a:xfrm>
              <a:off x="4142054" y="1752863"/>
              <a:ext cx="217042" cy="103802"/>
            </a:xfrm>
            <a:custGeom>
              <a:avLst/>
              <a:gdLst/>
              <a:ahLst/>
              <a:cxnLst/>
              <a:rect l="l" t="t" r="r" b="b"/>
              <a:pathLst>
                <a:path w="217042" h="103802" extrusionOk="0">
                  <a:moveTo>
                    <a:pt x="139662" y="0"/>
                  </a:moveTo>
                  <a:lnTo>
                    <a:pt x="77380" y="0"/>
                  </a:lnTo>
                  <a:cubicBezTo>
                    <a:pt x="34916" y="0"/>
                    <a:pt x="0" y="34916"/>
                    <a:pt x="0" y="77380"/>
                  </a:cubicBezTo>
                  <a:lnTo>
                    <a:pt x="0" y="103803"/>
                  </a:lnTo>
                  <a:lnTo>
                    <a:pt x="217042" y="103803"/>
                  </a:lnTo>
                  <a:lnTo>
                    <a:pt x="217042" y="77380"/>
                  </a:lnTo>
                  <a:cubicBezTo>
                    <a:pt x="217042" y="34916"/>
                    <a:pt x="182127" y="0"/>
                    <a:pt x="13966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0" name="Google Shape;1040;p34"/>
            <p:cNvSpPr/>
            <p:nvPr/>
          </p:nvSpPr>
          <p:spPr>
            <a:xfrm>
              <a:off x="4300117" y="1554669"/>
              <a:ext cx="115623" cy="122700"/>
            </a:xfrm>
            <a:custGeom>
              <a:avLst/>
              <a:gdLst/>
              <a:ahLst/>
              <a:cxnLst/>
              <a:rect l="l" t="t" r="r" b="b"/>
              <a:pathLst>
                <a:path w="115623" h="122700" extrusionOk="0">
                  <a:moveTo>
                    <a:pt x="40106" y="105715"/>
                  </a:moveTo>
                  <a:cubicBezTo>
                    <a:pt x="40106" y="110905"/>
                    <a:pt x="40106" y="116095"/>
                    <a:pt x="39162" y="120813"/>
                  </a:cubicBezTo>
                  <a:cubicBezTo>
                    <a:pt x="44824" y="122229"/>
                    <a:pt x="50486" y="122701"/>
                    <a:pt x="56148" y="122701"/>
                  </a:cubicBezTo>
                  <a:cubicBezTo>
                    <a:pt x="90120" y="121757"/>
                    <a:pt x="116542" y="92975"/>
                    <a:pt x="115599" y="59475"/>
                  </a:cubicBezTo>
                  <a:cubicBezTo>
                    <a:pt x="114655" y="25503"/>
                    <a:pt x="85873" y="-919"/>
                    <a:pt x="52373" y="25"/>
                  </a:cubicBezTo>
                  <a:cubicBezTo>
                    <a:pt x="29254" y="968"/>
                    <a:pt x="9437" y="14179"/>
                    <a:pt x="0" y="33525"/>
                  </a:cubicBezTo>
                  <a:cubicBezTo>
                    <a:pt x="23120" y="49095"/>
                    <a:pt x="39162" y="75046"/>
                    <a:pt x="40106" y="10571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1" name="Google Shape;1041;p34"/>
            <p:cNvSpPr/>
            <p:nvPr/>
          </p:nvSpPr>
          <p:spPr>
            <a:xfrm>
              <a:off x="4302476" y="1694827"/>
              <a:ext cx="141549" cy="105218"/>
            </a:xfrm>
            <a:custGeom>
              <a:avLst/>
              <a:gdLst/>
              <a:ahLst/>
              <a:cxnLst/>
              <a:rect l="l" t="t" r="r" b="b"/>
              <a:pathLst>
                <a:path w="141549" h="105218" extrusionOk="0">
                  <a:moveTo>
                    <a:pt x="74549" y="0"/>
                  </a:moveTo>
                  <a:lnTo>
                    <a:pt x="32085" y="0"/>
                  </a:lnTo>
                  <a:cubicBezTo>
                    <a:pt x="27838" y="10852"/>
                    <a:pt x="21704" y="20761"/>
                    <a:pt x="13683" y="29725"/>
                  </a:cubicBezTo>
                  <a:cubicBezTo>
                    <a:pt x="9437" y="33972"/>
                    <a:pt x="4718" y="38218"/>
                    <a:pt x="0" y="41521"/>
                  </a:cubicBezTo>
                  <a:cubicBezTo>
                    <a:pt x="33028" y="48599"/>
                    <a:pt x="59923" y="73606"/>
                    <a:pt x="70775" y="105218"/>
                  </a:cubicBezTo>
                  <a:lnTo>
                    <a:pt x="141549" y="105218"/>
                  </a:lnTo>
                  <a:lnTo>
                    <a:pt x="141549" y="68887"/>
                  </a:lnTo>
                  <a:cubicBezTo>
                    <a:pt x="141549" y="31141"/>
                    <a:pt x="111352" y="0"/>
                    <a:pt x="7454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42" name="Google Shape;1042;p34"/>
          <p:cNvGrpSpPr/>
          <p:nvPr/>
        </p:nvGrpSpPr>
        <p:grpSpPr>
          <a:xfrm>
            <a:off x="6082714" y="2265732"/>
            <a:ext cx="407515" cy="520326"/>
            <a:chOff x="4735377" y="1544782"/>
            <a:chExt cx="319619" cy="354760"/>
          </a:xfrm>
        </p:grpSpPr>
        <p:sp>
          <p:nvSpPr>
            <p:cNvPr id="1043" name="Google Shape;1043;p34"/>
            <p:cNvSpPr/>
            <p:nvPr/>
          </p:nvSpPr>
          <p:spPr>
            <a:xfrm>
              <a:off x="4761898" y="1544782"/>
              <a:ext cx="133312" cy="133035"/>
            </a:xfrm>
            <a:custGeom>
              <a:avLst/>
              <a:gdLst/>
              <a:ahLst/>
              <a:cxnLst/>
              <a:rect l="l" t="t" r="r" b="b"/>
              <a:pathLst>
                <a:path w="133312" h="133035" extrusionOk="0">
                  <a:moveTo>
                    <a:pt x="66656" y="133035"/>
                  </a:moveTo>
                  <a:cubicBezTo>
                    <a:pt x="48918" y="133035"/>
                    <a:pt x="32289" y="126383"/>
                    <a:pt x="19540" y="113634"/>
                  </a:cubicBezTo>
                  <a:cubicBezTo>
                    <a:pt x="-6513" y="87581"/>
                    <a:pt x="-6513" y="45454"/>
                    <a:pt x="19540" y="19401"/>
                  </a:cubicBezTo>
                  <a:cubicBezTo>
                    <a:pt x="32289" y="6652"/>
                    <a:pt x="48918" y="0"/>
                    <a:pt x="66656" y="0"/>
                  </a:cubicBezTo>
                  <a:cubicBezTo>
                    <a:pt x="84394" y="0"/>
                    <a:pt x="101023" y="6652"/>
                    <a:pt x="113773" y="19401"/>
                  </a:cubicBezTo>
                  <a:cubicBezTo>
                    <a:pt x="139825" y="45454"/>
                    <a:pt x="139825" y="87581"/>
                    <a:pt x="113773" y="113634"/>
                  </a:cubicBezTo>
                  <a:cubicBezTo>
                    <a:pt x="101023" y="126383"/>
                    <a:pt x="84394" y="133035"/>
                    <a:pt x="66656" y="133035"/>
                  </a:cubicBezTo>
                  <a:close/>
                  <a:moveTo>
                    <a:pt x="66656" y="44345"/>
                  </a:moveTo>
                  <a:cubicBezTo>
                    <a:pt x="60559" y="44345"/>
                    <a:pt x="55016" y="46562"/>
                    <a:pt x="51135" y="50997"/>
                  </a:cubicBezTo>
                  <a:cubicBezTo>
                    <a:pt x="42266" y="59866"/>
                    <a:pt x="42266" y="73724"/>
                    <a:pt x="51135" y="82593"/>
                  </a:cubicBezTo>
                  <a:cubicBezTo>
                    <a:pt x="55570" y="87027"/>
                    <a:pt x="61113" y="89244"/>
                    <a:pt x="66656" y="89244"/>
                  </a:cubicBezTo>
                  <a:cubicBezTo>
                    <a:pt x="72199" y="89244"/>
                    <a:pt x="78297" y="87027"/>
                    <a:pt x="82177" y="82593"/>
                  </a:cubicBezTo>
                  <a:cubicBezTo>
                    <a:pt x="91046" y="73724"/>
                    <a:pt x="91046" y="59866"/>
                    <a:pt x="82177" y="50997"/>
                  </a:cubicBezTo>
                  <a:cubicBezTo>
                    <a:pt x="78297" y="46562"/>
                    <a:pt x="72754" y="44345"/>
                    <a:pt x="66656" y="44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4" name="Google Shape;1044;p34"/>
            <p:cNvSpPr/>
            <p:nvPr/>
          </p:nvSpPr>
          <p:spPr>
            <a:xfrm rot="2700000">
              <a:off x="4873003" y="1518212"/>
              <a:ext cx="44369" cy="407642"/>
            </a:xfrm>
            <a:custGeom>
              <a:avLst/>
              <a:gdLst/>
              <a:ahLst/>
              <a:cxnLst/>
              <a:rect l="l" t="t" r="r" b="b"/>
              <a:pathLst>
                <a:path w="44344" h="407415" extrusionOk="0">
                  <a:moveTo>
                    <a:pt x="0" y="0"/>
                  </a:moveTo>
                  <a:lnTo>
                    <a:pt x="44345" y="0"/>
                  </a:lnTo>
                  <a:lnTo>
                    <a:pt x="44345" y="407416"/>
                  </a:lnTo>
                  <a:lnTo>
                    <a:pt x="0" y="4074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5" name="Google Shape;1045;p34"/>
            <p:cNvSpPr/>
            <p:nvPr/>
          </p:nvSpPr>
          <p:spPr>
            <a:xfrm>
              <a:off x="4894933" y="1766507"/>
              <a:ext cx="133312" cy="133035"/>
            </a:xfrm>
            <a:custGeom>
              <a:avLst/>
              <a:gdLst/>
              <a:ahLst/>
              <a:cxnLst/>
              <a:rect l="l" t="t" r="r" b="b"/>
              <a:pathLst>
                <a:path w="133312" h="133035" extrusionOk="0">
                  <a:moveTo>
                    <a:pt x="66656" y="133035"/>
                  </a:moveTo>
                  <a:cubicBezTo>
                    <a:pt x="48918" y="133035"/>
                    <a:pt x="32289" y="126383"/>
                    <a:pt x="19540" y="113634"/>
                  </a:cubicBezTo>
                  <a:cubicBezTo>
                    <a:pt x="-6513" y="87581"/>
                    <a:pt x="-6513" y="45454"/>
                    <a:pt x="19540" y="19401"/>
                  </a:cubicBezTo>
                  <a:cubicBezTo>
                    <a:pt x="32289" y="6652"/>
                    <a:pt x="48918" y="0"/>
                    <a:pt x="66656" y="0"/>
                  </a:cubicBezTo>
                  <a:cubicBezTo>
                    <a:pt x="84394" y="0"/>
                    <a:pt x="101023" y="6652"/>
                    <a:pt x="113773" y="19401"/>
                  </a:cubicBezTo>
                  <a:cubicBezTo>
                    <a:pt x="139825" y="45454"/>
                    <a:pt x="139825" y="87581"/>
                    <a:pt x="113773" y="113634"/>
                  </a:cubicBezTo>
                  <a:cubicBezTo>
                    <a:pt x="101023" y="126383"/>
                    <a:pt x="84394" y="133035"/>
                    <a:pt x="66656" y="133035"/>
                  </a:cubicBezTo>
                  <a:close/>
                  <a:moveTo>
                    <a:pt x="66656" y="44345"/>
                  </a:moveTo>
                  <a:cubicBezTo>
                    <a:pt x="60559" y="44345"/>
                    <a:pt x="55016" y="46562"/>
                    <a:pt x="51135" y="50997"/>
                  </a:cubicBezTo>
                  <a:cubicBezTo>
                    <a:pt x="42266" y="59866"/>
                    <a:pt x="42266" y="73724"/>
                    <a:pt x="51135" y="82593"/>
                  </a:cubicBezTo>
                  <a:cubicBezTo>
                    <a:pt x="55570" y="87027"/>
                    <a:pt x="61113" y="89244"/>
                    <a:pt x="66656" y="89244"/>
                  </a:cubicBezTo>
                  <a:cubicBezTo>
                    <a:pt x="72199" y="89244"/>
                    <a:pt x="78297" y="87027"/>
                    <a:pt x="82177" y="82593"/>
                  </a:cubicBezTo>
                  <a:cubicBezTo>
                    <a:pt x="91046" y="73724"/>
                    <a:pt x="91046" y="59866"/>
                    <a:pt x="82177" y="50997"/>
                  </a:cubicBezTo>
                  <a:cubicBezTo>
                    <a:pt x="78297" y="46562"/>
                    <a:pt x="72754" y="44345"/>
                    <a:pt x="66656" y="44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46" name="Google Shape;1046;p34"/>
          <p:cNvGrpSpPr/>
          <p:nvPr/>
        </p:nvGrpSpPr>
        <p:grpSpPr>
          <a:xfrm>
            <a:off x="6825042" y="2142329"/>
            <a:ext cx="373478" cy="597748"/>
            <a:chOff x="5317595" y="1460646"/>
            <a:chExt cx="292924" cy="407546"/>
          </a:xfrm>
        </p:grpSpPr>
        <p:sp>
          <p:nvSpPr>
            <p:cNvPr id="1047" name="Google Shape;1047;p34"/>
            <p:cNvSpPr/>
            <p:nvPr/>
          </p:nvSpPr>
          <p:spPr>
            <a:xfrm>
              <a:off x="5368538" y="1460646"/>
              <a:ext cx="191037" cy="191037"/>
            </a:xfrm>
            <a:custGeom>
              <a:avLst/>
              <a:gdLst/>
              <a:ahLst/>
              <a:cxnLst/>
              <a:rect l="l" t="t" r="r" b="b"/>
              <a:pathLst>
                <a:path w="191037" h="191037" extrusionOk="0">
                  <a:moveTo>
                    <a:pt x="191038" y="95519"/>
                  </a:moveTo>
                  <a:cubicBezTo>
                    <a:pt x="191038" y="148272"/>
                    <a:pt x="148272" y="191038"/>
                    <a:pt x="95519" y="191038"/>
                  </a:cubicBezTo>
                  <a:cubicBezTo>
                    <a:pt x="42765" y="191038"/>
                    <a:pt x="0" y="148272"/>
                    <a:pt x="0" y="95519"/>
                  </a:cubicBezTo>
                  <a:cubicBezTo>
                    <a:pt x="0" y="42765"/>
                    <a:pt x="42765" y="0"/>
                    <a:pt x="95519" y="0"/>
                  </a:cubicBezTo>
                  <a:cubicBezTo>
                    <a:pt x="148272" y="0"/>
                    <a:pt x="191038" y="42765"/>
                    <a:pt x="191038" y="955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48" name="Google Shape;1048;p34"/>
            <p:cNvSpPr/>
            <p:nvPr/>
          </p:nvSpPr>
          <p:spPr>
            <a:xfrm>
              <a:off x="5317595" y="1677155"/>
              <a:ext cx="292924" cy="191037"/>
            </a:xfrm>
            <a:custGeom>
              <a:avLst/>
              <a:gdLst/>
              <a:ahLst/>
              <a:cxnLst/>
              <a:rect l="l" t="t" r="r" b="b"/>
              <a:pathLst>
                <a:path w="292924" h="191037" extrusionOk="0">
                  <a:moveTo>
                    <a:pt x="188490" y="0"/>
                  </a:moveTo>
                  <a:lnTo>
                    <a:pt x="104434" y="0"/>
                  </a:lnTo>
                  <a:cubicBezTo>
                    <a:pt x="47123" y="0"/>
                    <a:pt x="0" y="47123"/>
                    <a:pt x="0" y="104434"/>
                  </a:cubicBezTo>
                  <a:lnTo>
                    <a:pt x="0" y="191038"/>
                  </a:lnTo>
                  <a:lnTo>
                    <a:pt x="292924" y="191038"/>
                  </a:lnTo>
                  <a:lnTo>
                    <a:pt x="292924" y="104434"/>
                  </a:lnTo>
                  <a:cubicBezTo>
                    <a:pt x="292924" y="47123"/>
                    <a:pt x="245802" y="0"/>
                    <a:pt x="18849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49" name="Google Shape;1049;p34"/>
          <p:cNvGrpSpPr/>
          <p:nvPr/>
        </p:nvGrpSpPr>
        <p:grpSpPr>
          <a:xfrm>
            <a:off x="7540488" y="2219752"/>
            <a:ext cx="452599" cy="520348"/>
            <a:chOff x="5878729" y="1513433"/>
            <a:chExt cx="354980" cy="354775"/>
          </a:xfrm>
        </p:grpSpPr>
        <p:sp>
          <p:nvSpPr>
            <p:cNvPr id="1050" name="Google Shape;1050;p34"/>
            <p:cNvSpPr/>
            <p:nvPr/>
          </p:nvSpPr>
          <p:spPr>
            <a:xfrm>
              <a:off x="6056054" y="1585493"/>
              <a:ext cx="105319" cy="105319"/>
            </a:xfrm>
            <a:custGeom>
              <a:avLst/>
              <a:gdLst/>
              <a:ahLst/>
              <a:cxnLst/>
              <a:rect l="l" t="t" r="r" b="b"/>
              <a:pathLst>
                <a:path w="105319" h="105319" extrusionOk="0">
                  <a:moveTo>
                    <a:pt x="105319" y="105319"/>
                  </a:moveTo>
                  <a:lnTo>
                    <a:pt x="72060" y="105319"/>
                  </a:lnTo>
                  <a:cubicBezTo>
                    <a:pt x="72060" y="65409"/>
                    <a:pt x="39910" y="33259"/>
                    <a:pt x="0" y="33259"/>
                  </a:cubicBezTo>
                  <a:lnTo>
                    <a:pt x="0" y="0"/>
                  </a:lnTo>
                  <a:cubicBezTo>
                    <a:pt x="58203" y="0"/>
                    <a:pt x="105319" y="47116"/>
                    <a:pt x="105319" y="105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1" name="Google Shape;1051;p34"/>
            <p:cNvSpPr/>
            <p:nvPr/>
          </p:nvSpPr>
          <p:spPr>
            <a:xfrm>
              <a:off x="6050511" y="1513433"/>
              <a:ext cx="182922" cy="182922"/>
            </a:xfrm>
            <a:custGeom>
              <a:avLst/>
              <a:gdLst/>
              <a:ahLst/>
              <a:cxnLst/>
              <a:rect l="l" t="t" r="r" b="b"/>
              <a:pathLst>
                <a:path w="182922" h="182922" extrusionOk="0">
                  <a:moveTo>
                    <a:pt x="182923" y="182923"/>
                  </a:moveTo>
                  <a:lnTo>
                    <a:pt x="149664" y="182923"/>
                  </a:lnTo>
                  <a:cubicBezTo>
                    <a:pt x="149664" y="100330"/>
                    <a:pt x="82592" y="33259"/>
                    <a:pt x="0" y="33259"/>
                  </a:cubicBezTo>
                  <a:lnTo>
                    <a:pt x="0" y="0"/>
                  </a:lnTo>
                  <a:cubicBezTo>
                    <a:pt x="100885" y="0"/>
                    <a:pt x="182923" y="82038"/>
                    <a:pt x="182923" y="1829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2" name="Google Shape;1052;p34"/>
            <p:cNvSpPr/>
            <p:nvPr/>
          </p:nvSpPr>
          <p:spPr>
            <a:xfrm>
              <a:off x="5878729" y="1513568"/>
              <a:ext cx="354980" cy="354640"/>
            </a:xfrm>
            <a:custGeom>
              <a:avLst/>
              <a:gdLst/>
              <a:ahLst/>
              <a:cxnLst/>
              <a:rect l="l" t="t" r="r" b="b"/>
              <a:pathLst>
                <a:path w="354980" h="354640" extrusionOk="0">
                  <a:moveTo>
                    <a:pt x="10477" y="40884"/>
                  </a:moveTo>
                  <a:cubicBezTo>
                    <a:pt x="-19456" y="85783"/>
                    <a:pt x="16574" y="180016"/>
                    <a:pt x="95286" y="259282"/>
                  </a:cubicBezTo>
                  <a:cubicBezTo>
                    <a:pt x="173999" y="338549"/>
                    <a:pt x="268786" y="374025"/>
                    <a:pt x="313685" y="344092"/>
                  </a:cubicBezTo>
                  <a:cubicBezTo>
                    <a:pt x="315348" y="343538"/>
                    <a:pt x="317011" y="342429"/>
                    <a:pt x="318120" y="340766"/>
                  </a:cubicBezTo>
                  <a:lnTo>
                    <a:pt x="348607" y="310279"/>
                  </a:lnTo>
                  <a:cubicBezTo>
                    <a:pt x="358030" y="300856"/>
                    <a:pt x="356921" y="284781"/>
                    <a:pt x="345835" y="274249"/>
                  </a:cubicBezTo>
                  <a:lnTo>
                    <a:pt x="292067" y="220481"/>
                  </a:lnTo>
                  <a:cubicBezTo>
                    <a:pt x="281535" y="209949"/>
                    <a:pt x="265460" y="208840"/>
                    <a:pt x="256037" y="217709"/>
                  </a:cubicBezTo>
                  <a:lnTo>
                    <a:pt x="221115" y="252631"/>
                  </a:lnTo>
                  <a:cubicBezTo>
                    <a:pt x="217789" y="255956"/>
                    <a:pt x="211692" y="256511"/>
                    <a:pt x="207257" y="253185"/>
                  </a:cubicBezTo>
                  <a:cubicBezTo>
                    <a:pt x="187856" y="239881"/>
                    <a:pt x="168456" y="223252"/>
                    <a:pt x="149609" y="204960"/>
                  </a:cubicBezTo>
                  <a:cubicBezTo>
                    <a:pt x="130762" y="186113"/>
                    <a:pt x="114687" y="166712"/>
                    <a:pt x="101384" y="147312"/>
                  </a:cubicBezTo>
                  <a:cubicBezTo>
                    <a:pt x="98058" y="142877"/>
                    <a:pt x="98612" y="136780"/>
                    <a:pt x="101938" y="133454"/>
                  </a:cubicBezTo>
                  <a:lnTo>
                    <a:pt x="136860" y="98532"/>
                  </a:lnTo>
                  <a:cubicBezTo>
                    <a:pt x="146283" y="89109"/>
                    <a:pt x="145174" y="73034"/>
                    <a:pt x="134088" y="62502"/>
                  </a:cubicBezTo>
                  <a:lnTo>
                    <a:pt x="80320" y="8734"/>
                  </a:lnTo>
                  <a:cubicBezTo>
                    <a:pt x="69788" y="-1798"/>
                    <a:pt x="53713" y="-2907"/>
                    <a:pt x="44290" y="5962"/>
                  </a:cubicBezTo>
                  <a:lnTo>
                    <a:pt x="13803" y="36449"/>
                  </a:lnTo>
                  <a:cubicBezTo>
                    <a:pt x="12140" y="37558"/>
                    <a:pt x="11031" y="39221"/>
                    <a:pt x="10477" y="408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53" name="Google Shape;1053;p34"/>
          <p:cNvSpPr/>
          <p:nvPr/>
        </p:nvSpPr>
        <p:spPr>
          <a:xfrm>
            <a:off x="8305147" y="2219900"/>
            <a:ext cx="452599" cy="520434"/>
          </a:xfrm>
          <a:custGeom>
            <a:avLst/>
            <a:gdLst/>
            <a:ahLst/>
            <a:cxnLst/>
            <a:rect l="l" t="t" r="r" b="b"/>
            <a:pathLst>
              <a:path w="354980" h="354640" extrusionOk="0">
                <a:moveTo>
                  <a:pt x="10477" y="40884"/>
                </a:moveTo>
                <a:cubicBezTo>
                  <a:pt x="-19456" y="85783"/>
                  <a:pt x="16574" y="180016"/>
                  <a:pt x="95286" y="259282"/>
                </a:cubicBezTo>
                <a:cubicBezTo>
                  <a:pt x="173999" y="338549"/>
                  <a:pt x="268786" y="374025"/>
                  <a:pt x="313685" y="344092"/>
                </a:cubicBezTo>
                <a:cubicBezTo>
                  <a:pt x="315348" y="343538"/>
                  <a:pt x="317011" y="342429"/>
                  <a:pt x="318120" y="340766"/>
                </a:cubicBezTo>
                <a:lnTo>
                  <a:pt x="348607" y="310279"/>
                </a:lnTo>
                <a:cubicBezTo>
                  <a:pt x="358030" y="300856"/>
                  <a:pt x="356921" y="284781"/>
                  <a:pt x="345835" y="274249"/>
                </a:cubicBezTo>
                <a:lnTo>
                  <a:pt x="292067" y="220481"/>
                </a:lnTo>
                <a:cubicBezTo>
                  <a:pt x="281535" y="209949"/>
                  <a:pt x="265460" y="208840"/>
                  <a:pt x="256037" y="217709"/>
                </a:cubicBezTo>
                <a:lnTo>
                  <a:pt x="221115" y="252631"/>
                </a:lnTo>
                <a:cubicBezTo>
                  <a:pt x="217789" y="255956"/>
                  <a:pt x="211692" y="256511"/>
                  <a:pt x="207257" y="253185"/>
                </a:cubicBezTo>
                <a:cubicBezTo>
                  <a:pt x="187856" y="239881"/>
                  <a:pt x="168456" y="223252"/>
                  <a:pt x="149609" y="204960"/>
                </a:cubicBezTo>
                <a:cubicBezTo>
                  <a:pt x="130762" y="186113"/>
                  <a:pt x="114687" y="166712"/>
                  <a:pt x="101384" y="147312"/>
                </a:cubicBezTo>
                <a:cubicBezTo>
                  <a:pt x="98058" y="142877"/>
                  <a:pt x="98612" y="136780"/>
                  <a:pt x="101938" y="133454"/>
                </a:cubicBezTo>
                <a:lnTo>
                  <a:pt x="136860" y="98532"/>
                </a:lnTo>
                <a:cubicBezTo>
                  <a:pt x="146283" y="89109"/>
                  <a:pt x="145174" y="73034"/>
                  <a:pt x="134088" y="62502"/>
                </a:cubicBezTo>
                <a:lnTo>
                  <a:pt x="80320" y="8734"/>
                </a:lnTo>
                <a:cubicBezTo>
                  <a:pt x="69788" y="-1798"/>
                  <a:pt x="53713" y="-2907"/>
                  <a:pt x="44290" y="5962"/>
                </a:cubicBezTo>
                <a:lnTo>
                  <a:pt x="13803" y="36449"/>
                </a:lnTo>
                <a:cubicBezTo>
                  <a:pt x="12140" y="37558"/>
                  <a:pt x="11031" y="39221"/>
                  <a:pt x="10477" y="408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54" name="Google Shape;1054;p34"/>
          <p:cNvGrpSpPr/>
          <p:nvPr/>
        </p:nvGrpSpPr>
        <p:grpSpPr>
          <a:xfrm>
            <a:off x="9134690" y="2168828"/>
            <a:ext cx="389715" cy="598681"/>
            <a:chOff x="7129084" y="1478713"/>
            <a:chExt cx="305659" cy="408182"/>
          </a:xfrm>
        </p:grpSpPr>
        <p:sp>
          <p:nvSpPr>
            <p:cNvPr id="1055" name="Google Shape;1055;p34"/>
            <p:cNvSpPr/>
            <p:nvPr/>
          </p:nvSpPr>
          <p:spPr>
            <a:xfrm>
              <a:off x="7377432" y="1478713"/>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56" name="Google Shape;1056;p34"/>
            <p:cNvGrpSpPr/>
            <p:nvPr/>
          </p:nvGrpSpPr>
          <p:grpSpPr>
            <a:xfrm>
              <a:off x="7129084" y="1478713"/>
              <a:ext cx="305659" cy="408182"/>
              <a:chOff x="7129084" y="1478713"/>
              <a:chExt cx="305659" cy="408182"/>
            </a:xfrm>
          </p:grpSpPr>
          <p:sp>
            <p:nvSpPr>
              <p:cNvPr id="1057" name="Google Shape;1057;p34"/>
              <p:cNvSpPr/>
              <p:nvPr/>
            </p:nvSpPr>
            <p:spPr>
              <a:xfrm>
                <a:off x="7202951" y="1766542"/>
                <a:ext cx="22287" cy="18466"/>
              </a:xfrm>
              <a:custGeom>
                <a:avLst/>
                <a:gdLst/>
                <a:ahLst/>
                <a:cxnLst/>
                <a:rect l="l" t="t" r="r" b="b"/>
                <a:pathLst>
                  <a:path w="22287" h="18466" extrusionOk="0">
                    <a:moveTo>
                      <a:pt x="19741" y="1910"/>
                    </a:moveTo>
                    <a:cubicBezTo>
                      <a:pt x="17830" y="637"/>
                      <a:pt x="14646" y="0"/>
                      <a:pt x="10189" y="0"/>
                    </a:cubicBezTo>
                    <a:lnTo>
                      <a:pt x="0" y="0"/>
                    </a:lnTo>
                    <a:lnTo>
                      <a:pt x="0" y="18467"/>
                    </a:lnTo>
                    <a:lnTo>
                      <a:pt x="10189" y="18467"/>
                    </a:lnTo>
                    <a:cubicBezTo>
                      <a:pt x="12099" y="18467"/>
                      <a:pt x="13373" y="18467"/>
                      <a:pt x="14646" y="17830"/>
                    </a:cubicBezTo>
                    <a:cubicBezTo>
                      <a:pt x="15920" y="17830"/>
                      <a:pt x="17193" y="17193"/>
                      <a:pt x="18467" y="16557"/>
                    </a:cubicBezTo>
                    <a:cubicBezTo>
                      <a:pt x="19741" y="15920"/>
                      <a:pt x="20377" y="15283"/>
                      <a:pt x="21014" y="14009"/>
                    </a:cubicBezTo>
                    <a:cubicBezTo>
                      <a:pt x="21651" y="12736"/>
                      <a:pt x="22288" y="11462"/>
                      <a:pt x="22288" y="9552"/>
                    </a:cubicBezTo>
                    <a:cubicBezTo>
                      <a:pt x="22288" y="7641"/>
                      <a:pt x="22288" y="6368"/>
                      <a:pt x="21651" y="5094"/>
                    </a:cubicBezTo>
                    <a:cubicBezTo>
                      <a:pt x="21651" y="3821"/>
                      <a:pt x="21014" y="2547"/>
                      <a:pt x="19741"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8" name="Google Shape;1058;p34"/>
              <p:cNvSpPr/>
              <p:nvPr/>
            </p:nvSpPr>
            <p:spPr>
              <a:xfrm>
                <a:off x="7338588" y="1766542"/>
                <a:ext cx="22287" cy="18466"/>
              </a:xfrm>
              <a:custGeom>
                <a:avLst/>
                <a:gdLst/>
                <a:ahLst/>
                <a:cxnLst/>
                <a:rect l="l" t="t" r="r" b="b"/>
                <a:pathLst>
                  <a:path w="22287" h="18466" extrusionOk="0">
                    <a:moveTo>
                      <a:pt x="19741" y="1910"/>
                    </a:moveTo>
                    <a:cubicBezTo>
                      <a:pt x="17830" y="637"/>
                      <a:pt x="14646" y="0"/>
                      <a:pt x="10189" y="0"/>
                    </a:cubicBezTo>
                    <a:lnTo>
                      <a:pt x="0" y="0"/>
                    </a:lnTo>
                    <a:lnTo>
                      <a:pt x="0" y="18467"/>
                    </a:lnTo>
                    <a:lnTo>
                      <a:pt x="10189" y="18467"/>
                    </a:lnTo>
                    <a:cubicBezTo>
                      <a:pt x="12099" y="18467"/>
                      <a:pt x="13373" y="18467"/>
                      <a:pt x="14646" y="17830"/>
                    </a:cubicBezTo>
                    <a:cubicBezTo>
                      <a:pt x="15920" y="17830"/>
                      <a:pt x="17193" y="17193"/>
                      <a:pt x="18467" y="16557"/>
                    </a:cubicBezTo>
                    <a:cubicBezTo>
                      <a:pt x="19741" y="15920"/>
                      <a:pt x="20377" y="15283"/>
                      <a:pt x="21014" y="14009"/>
                    </a:cubicBezTo>
                    <a:cubicBezTo>
                      <a:pt x="21651" y="12736"/>
                      <a:pt x="22288" y="11462"/>
                      <a:pt x="22288" y="9552"/>
                    </a:cubicBezTo>
                    <a:cubicBezTo>
                      <a:pt x="22288" y="7641"/>
                      <a:pt x="22288" y="6368"/>
                      <a:pt x="21651" y="5094"/>
                    </a:cubicBezTo>
                    <a:cubicBezTo>
                      <a:pt x="21014" y="3821"/>
                      <a:pt x="20377" y="2547"/>
                      <a:pt x="19741"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59" name="Google Shape;1059;p34"/>
              <p:cNvSpPr/>
              <p:nvPr/>
            </p:nvSpPr>
            <p:spPr>
              <a:xfrm>
                <a:off x="7129084" y="1478713"/>
                <a:ext cx="305659" cy="408182"/>
              </a:xfrm>
              <a:custGeom>
                <a:avLst/>
                <a:gdLst/>
                <a:ahLst/>
                <a:cxnLst/>
                <a:rect l="l" t="t" r="r" b="b"/>
                <a:pathLst>
                  <a:path w="305659" h="408182" extrusionOk="0">
                    <a:moveTo>
                      <a:pt x="222877" y="89151"/>
                    </a:moveTo>
                    <a:lnTo>
                      <a:pt x="222877" y="0"/>
                    </a:lnTo>
                    <a:lnTo>
                      <a:pt x="12736" y="0"/>
                    </a:lnTo>
                    <a:cubicBezTo>
                      <a:pt x="5731" y="0"/>
                      <a:pt x="0" y="5731"/>
                      <a:pt x="0" y="13373"/>
                    </a:cubicBezTo>
                    <a:lnTo>
                      <a:pt x="0" y="394810"/>
                    </a:lnTo>
                    <a:cubicBezTo>
                      <a:pt x="0" y="401815"/>
                      <a:pt x="5731" y="408183"/>
                      <a:pt x="12736" y="408183"/>
                    </a:cubicBezTo>
                    <a:lnTo>
                      <a:pt x="291013" y="408183"/>
                    </a:lnTo>
                    <a:cubicBezTo>
                      <a:pt x="298018" y="408183"/>
                      <a:pt x="305660" y="402452"/>
                      <a:pt x="305660" y="394810"/>
                    </a:cubicBezTo>
                    <a:lnTo>
                      <a:pt x="305660" y="89151"/>
                    </a:lnTo>
                    <a:lnTo>
                      <a:pt x="222877" y="89151"/>
                    </a:lnTo>
                    <a:close/>
                    <a:moveTo>
                      <a:pt x="105707" y="314575"/>
                    </a:moveTo>
                    <a:cubicBezTo>
                      <a:pt x="101250" y="318395"/>
                      <a:pt x="94245" y="320306"/>
                      <a:pt x="85330" y="320306"/>
                    </a:cubicBezTo>
                    <a:lnTo>
                      <a:pt x="73868" y="320306"/>
                    </a:lnTo>
                    <a:lnTo>
                      <a:pt x="73868" y="350235"/>
                    </a:lnTo>
                    <a:lnTo>
                      <a:pt x="57311" y="350235"/>
                    </a:lnTo>
                    <a:lnTo>
                      <a:pt x="57311" y="273820"/>
                    </a:lnTo>
                    <a:lnTo>
                      <a:pt x="85330" y="273820"/>
                    </a:lnTo>
                    <a:cubicBezTo>
                      <a:pt x="89151" y="273820"/>
                      <a:pt x="92971" y="274457"/>
                      <a:pt x="96155" y="275094"/>
                    </a:cubicBezTo>
                    <a:cubicBezTo>
                      <a:pt x="99339" y="275730"/>
                      <a:pt x="102523" y="277004"/>
                      <a:pt x="105070" y="278914"/>
                    </a:cubicBezTo>
                    <a:cubicBezTo>
                      <a:pt x="107618" y="280825"/>
                      <a:pt x="109528" y="283372"/>
                      <a:pt x="110802" y="285919"/>
                    </a:cubicBezTo>
                    <a:cubicBezTo>
                      <a:pt x="112075" y="289103"/>
                      <a:pt x="112712" y="292287"/>
                      <a:pt x="112712" y="296744"/>
                    </a:cubicBezTo>
                    <a:cubicBezTo>
                      <a:pt x="113349" y="304386"/>
                      <a:pt x="110802" y="310117"/>
                      <a:pt x="105707" y="314575"/>
                    </a:cubicBezTo>
                    <a:close/>
                    <a:moveTo>
                      <a:pt x="115259" y="197405"/>
                    </a:moveTo>
                    <a:lnTo>
                      <a:pt x="101250" y="210141"/>
                    </a:lnTo>
                    <a:lnTo>
                      <a:pt x="57311" y="162382"/>
                    </a:lnTo>
                    <a:lnTo>
                      <a:pt x="101250" y="114622"/>
                    </a:lnTo>
                    <a:lnTo>
                      <a:pt x="115259" y="127358"/>
                    </a:lnTo>
                    <a:lnTo>
                      <a:pt x="82783" y="162382"/>
                    </a:lnTo>
                    <a:lnTo>
                      <a:pt x="115259" y="197405"/>
                    </a:lnTo>
                    <a:close/>
                    <a:moveTo>
                      <a:pt x="180849" y="350235"/>
                    </a:moveTo>
                    <a:lnTo>
                      <a:pt x="164292" y="350235"/>
                    </a:lnTo>
                    <a:lnTo>
                      <a:pt x="164292" y="318395"/>
                    </a:lnTo>
                    <a:lnTo>
                      <a:pt x="138184" y="318395"/>
                    </a:lnTo>
                    <a:lnTo>
                      <a:pt x="138184" y="350235"/>
                    </a:lnTo>
                    <a:lnTo>
                      <a:pt x="121627" y="350235"/>
                    </a:lnTo>
                    <a:lnTo>
                      <a:pt x="121627" y="273820"/>
                    </a:lnTo>
                    <a:lnTo>
                      <a:pt x="138184" y="273820"/>
                    </a:lnTo>
                    <a:lnTo>
                      <a:pt x="138184" y="303112"/>
                    </a:lnTo>
                    <a:lnTo>
                      <a:pt x="164292" y="303112"/>
                    </a:lnTo>
                    <a:lnTo>
                      <a:pt x="164292" y="273820"/>
                    </a:lnTo>
                    <a:lnTo>
                      <a:pt x="180849" y="273820"/>
                    </a:lnTo>
                    <a:lnTo>
                      <a:pt x="180849" y="350235"/>
                    </a:lnTo>
                    <a:close/>
                    <a:moveTo>
                      <a:pt x="136273" y="233065"/>
                    </a:moveTo>
                    <a:lnTo>
                      <a:pt x="118443" y="226061"/>
                    </a:lnTo>
                    <a:lnTo>
                      <a:pt x="169386" y="98703"/>
                    </a:lnTo>
                    <a:lnTo>
                      <a:pt x="187216" y="105707"/>
                    </a:lnTo>
                    <a:lnTo>
                      <a:pt x="136273" y="233065"/>
                    </a:lnTo>
                    <a:close/>
                    <a:moveTo>
                      <a:pt x="241344" y="314575"/>
                    </a:moveTo>
                    <a:cubicBezTo>
                      <a:pt x="236886" y="318395"/>
                      <a:pt x="229881" y="320306"/>
                      <a:pt x="220966" y="320306"/>
                    </a:cubicBezTo>
                    <a:lnTo>
                      <a:pt x="209504" y="320306"/>
                    </a:lnTo>
                    <a:lnTo>
                      <a:pt x="209504" y="350235"/>
                    </a:lnTo>
                    <a:lnTo>
                      <a:pt x="192948" y="350235"/>
                    </a:lnTo>
                    <a:lnTo>
                      <a:pt x="192948" y="273820"/>
                    </a:lnTo>
                    <a:lnTo>
                      <a:pt x="220966" y="273820"/>
                    </a:lnTo>
                    <a:cubicBezTo>
                      <a:pt x="224787" y="273820"/>
                      <a:pt x="228608" y="274457"/>
                      <a:pt x="231792" y="275094"/>
                    </a:cubicBezTo>
                    <a:cubicBezTo>
                      <a:pt x="234976" y="275730"/>
                      <a:pt x="238160" y="277004"/>
                      <a:pt x="240707" y="278914"/>
                    </a:cubicBezTo>
                    <a:cubicBezTo>
                      <a:pt x="243254" y="280825"/>
                      <a:pt x="245164" y="283372"/>
                      <a:pt x="246438" y="285919"/>
                    </a:cubicBezTo>
                    <a:cubicBezTo>
                      <a:pt x="247712" y="289103"/>
                      <a:pt x="248348" y="292287"/>
                      <a:pt x="248348" y="296744"/>
                    </a:cubicBezTo>
                    <a:cubicBezTo>
                      <a:pt x="248348" y="304386"/>
                      <a:pt x="245801" y="310117"/>
                      <a:pt x="241344" y="314575"/>
                    </a:cubicBezTo>
                    <a:close/>
                    <a:moveTo>
                      <a:pt x="204410" y="210141"/>
                    </a:moveTo>
                    <a:lnTo>
                      <a:pt x="190400" y="197405"/>
                    </a:lnTo>
                    <a:lnTo>
                      <a:pt x="222877" y="162382"/>
                    </a:lnTo>
                    <a:lnTo>
                      <a:pt x="190400" y="127358"/>
                    </a:lnTo>
                    <a:lnTo>
                      <a:pt x="204410" y="114622"/>
                    </a:lnTo>
                    <a:lnTo>
                      <a:pt x="248348" y="162382"/>
                    </a:lnTo>
                    <a:lnTo>
                      <a:pt x="204410" y="2101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60" name="Google Shape;1060;p34"/>
          <p:cNvSpPr/>
          <p:nvPr/>
        </p:nvSpPr>
        <p:spPr>
          <a:xfrm>
            <a:off x="9861570" y="2163352"/>
            <a:ext cx="375977" cy="578792"/>
          </a:xfrm>
          <a:custGeom>
            <a:avLst/>
            <a:gdLst/>
            <a:ahLst/>
            <a:cxnLst/>
            <a:rect l="l" t="t" r="r" b="b"/>
            <a:pathLst>
              <a:path w="294884" h="394407" extrusionOk="0">
                <a:moveTo>
                  <a:pt x="79250" y="373520"/>
                </a:moveTo>
                <a:cubicBezTo>
                  <a:pt x="88465" y="358162"/>
                  <a:pt x="102595" y="332359"/>
                  <a:pt x="108124" y="311472"/>
                </a:cubicBezTo>
                <a:cubicBezTo>
                  <a:pt x="111196" y="300413"/>
                  <a:pt x="122254" y="255566"/>
                  <a:pt x="122254" y="255566"/>
                </a:cubicBezTo>
                <a:cubicBezTo>
                  <a:pt x="129626" y="270311"/>
                  <a:pt x="151743" y="282597"/>
                  <a:pt x="175088" y="282597"/>
                </a:cubicBezTo>
                <a:cubicBezTo>
                  <a:pt x="244508" y="282597"/>
                  <a:pt x="294884" y="217477"/>
                  <a:pt x="294884" y="135770"/>
                </a:cubicBezTo>
                <a:cubicBezTo>
                  <a:pt x="294884" y="58363"/>
                  <a:pt x="232836" y="0"/>
                  <a:pt x="152357" y="0"/>
                </a:cubicBezTo>
                <a:cubicBezTo>
                  <a:pt x="52833" y="0"/>
                  <a:pt x="0" y="68192"/>
                  <a:pt x="0" y="142527"/>
                </a:cubicBezTo>
                <a:cubicBezTo>
                  <a:pt x="0" y="176931"/>
                  <a:pt x="17816" y="219935"/>
                  <a:pt x="46690" y="234064"/>
                </a:cubicBezTo>
                <a:cubicBezTo>
                  <a:pt x="50990" y="235907"/>
                  <a:pt x="53448" y="235293"/>
                  <a:pt x="54676" y="230993"/>
                </a:cubicBezTo>
                <a:cubicBezTo>
                  <a:pt x="55291" y="227921"/>
                  <a:pt x="59591" y="211948"/>
                  <a:pt x="60820" y="204576"/>
                </a:cubicBezTo>
                <a:cubicBezTo>
                  <a:pt x="61434" y="202119"/>
                  <a:pt x="60820" y="200276"/>
                  <a:pt x="58977" y="197818"/>
                </a:cubicBezTo>
                <a:cubicBezTo>
                  <a:pt x="49147" y="186146"/>
                  <a:pt x="41775" y="164029"/>
                  <a:pt x="41775" y="143756"/>
                </a:cubicBezTo>
                <a:cubicBezTo>
                  <a:pt x="41775" y="91537"/>
                  <a:pt x="80479" y="41775"/>
                  <a:pt x="146213" y="41775"/>
                </a:cubicBezTo>
                <a:cubicBezTo>
                  <a:pt x="202733" y="41775"/>
                  <a:pt x="242665" y="81093"/>
                  <a:pt x="242665" y="137613"/>
                </a:cubicBezTo>
                <a:cubicBezTo>
                  <a:pt x="242665" y="201504"/>
                  <a:pt x="211334" y="245737"/>
                  <a:pt x="170173" y="245737"/>
                </a:cubicBezTo>
                <a:cubicBezTo>
                  <a:pt x="147442" y="245737"/>
                  <a:pt x="130241" y="226692"/>
                  <a:pt x="135770" y="203347"/>
                </a:cubicBezTo>
                <a:cubicBezTo>
                  <a:pt x="142527" y="175088"/>
                  <a:pt x="154814" y="144985"/>
                  <a:pt x="154814" y="124711"/>
                </a:cubicBezTo>
                <a:cubicBezTo>
                  <a:pt x="154814" y="106896"/>
                  <a:pt x="145599" y="91537"/>
                  <a:pt x="125326" y="91537"/>
                </a:cubicBezTo>
                <a:cubicBezTo>
                  <a:pt x="101981" y="91537"/>
                  <a:pt x="83551" y="116111"/>
                  <a:pt x="83551" y="148671"/>
                </a:cubicBezTo>
                <a:cubicBezTo>
                  <a:pt x="83551" y="169558"/>
                  <a:pt x="90308" y="183688"/>
                  <a:pt x="90308" y="183688"/>
                </a:cubicBezTo>
                <a:cubicBezTo>
                  <a:pt x="90308" y="183688"/>
                  <a:pt x="67578" y="282597"/>
                  <a:pt x="63277" y="301028"/>
                </a:cubicBezTo>
                <a:cubicBezTo>
                  <a:pt x="58363" y="321301"/>
                  <a:pt x="60206" y="350175"/>
                  <a:pt x="62663" y="368605"/>
                </a:cubicBezTo>
                <a:lnTo>
                  <a:pt x="65120" y="394408"/>
                </a:lnTo>
                <a:lnTo>
                  <a:pt x="79250" y="373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1" name="Google Shape;1061;p34"/>
          <p:cNvSpPr/>
          <p:nvPr/>
        </p:nvSpPr>
        <p:spPr>
          <a:xfrm>
            <a:off x="10635370" y="2163352"/>
            <a:ext cx="328979" cy="576990"/>
          </a:xfrm>
          <a:custGeom>
            <a:avLst/>
            <a:gdLst/>
            <a:ahLst/>
            <a:cxnLst/>
            <a:rect l="l" t="t" r="r" b="b"/>
            <a:pathLst>
              <a:path w="258023" h="393179" extrusionOk="0">
                <a:moveTo>
                  <a:pt x="0" y="0"/>
                </a:moveTo>
                <a:lnTo>
                  <a:pt x="258024" y="196590"/>
                </a:lnTo>
                <a:lnTo>
                  <a:pt x="0" y="393179"/>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2" name="Google Shape;1062;p34"/>
          <p:cNvSpPr/>
          <p:nvPr/>
        </p:nvSpPr>
        <p:spPr>
          <a:xfrm>
            <a:off x="11248700" y="2180992"/>
            <a:ext cx="519622" cy="598075"/>
          </a:xfrm>
          <a:custGeom>
            <a:avLst/>
            <a:gdLst/>
            <a:ahLst/>
            <a:cxnLst/>
            <a:rect l="l" t="t" r="r" b="b"/>
            <a:pathLst>
              <a:path w="407547" h="407547" extrusionOk="0">
                <a:moveTo>
                  <a:pt x="407547" y="178302"/>
                </a:moveTo>
                <a:lnTo>
                  <a:pt x="229245" y="178302"/>
                </a:lnTo>
                <a:lnTo>
                  <a:pt x="229245" y="0"/>
                </a:lnTo>
                <a:lnTo>
                  <a:pt x="178302" y="0"/>
                </a:lnTo>
                <a:lnTo>
                  <a:pt x="178302" y="178302"/>
                </a:lnTo>
                <a:lnTo>
                  <a:pt x="0" y="178302"/>
                </a:lnTo>
                <a:lnTo>
                  <a:pt x="0" y="229245"/>
                </a:lnTo>
                <a:lnTo>
                  <a:pt x="178302" y="229245"/>
                </a:lnTo>
                <a:lnTo>
                  <a:pt x="178302" y="407547"/>
                </a:lnTo>
                <a:lnTo>
                  <a:pt x="229245" y="407547"/>
                </a:lnTo>
                <a:lnTo>
                  <a:pt x="229245" y="229245"/>
                </a:lnTo>
                <a:lnTo>
                  <a:pt x="407547" y="2292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63" name="Google Shape;1063;p34"/>
          <p:cNvGrpSpPr/>
          <p:nvPr/>
        </p:nvGrpSpPr>
        <p:grpSpPr>
          <a:xfrm>
            <a:off x="12138607" y="2202846"/>
            <a:ext cx="389717" cy="598682"/>
            <a:chOff x="9485097" y="1501906"/>
            <a:chExt cx="305660" cy="408183"/>
          </a:xfrm>
        </p:grpSpPr>
        <p:sp>
          <p:nvSpPr>
            <p:cNvPr id="1064" name="Google Shape;1064;p34"/>
            <p:cNvSpPr/>
            <p:nvPr/>
          </p:nvSpPr>
          <p:spPr>
            <a:xfrm>
              <a:off x="9733446" y="1501906"/>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65" name="Google Shape;1065;p34"/>
            <p:cNvGrpSpPr/>
            <p:nvPr/>
          </p:nvGrpSpPr>
          <p:grpSpPr>
            <a:xfrm>
              <a:off x="9485097" y="1501906"/>
              <a:ext cx="305660" cy="408183"/>
              <a:chOff x="9485097" y="1501906"/>
              <a:chExt cx="305660" cy="408183"/>
            </a:xfrm>
          </p:grpSpPr>
          <p:sp>
            <p:nvSpPr>
              <p:cNvPr id="1066" name="Google Shape;1066;p34"/>
              <p:cNvSpPr/>
              <p:nvPr/>
            </p:nvSpPr>
            <p:spPr>
              <a:xfrm>
                <a:off x="9558328" y="1789736"/>
                <a:ext cx="22287" cy="17830"/>
              </a:xfrm>
              <a:custGeom>
                <a:avLst/>
                <a:gdLst/>
                <a:ahLst/>
                <a:cxnLst/>
                <a:rect l="l" t="t" r="r" b="b"/>
                <a:pathLst>
                  <a:path w="22287" h="17830" extrusionOk="0">
                    <a:moveTo>
                      <a:pt x="19741" y="1910"/>
                    </a:moveTo>
                    <a:cubicBezTo>
                      <a:pt x="17830" y="637"/>
                      <a:pt x="14646" y="0"/>
                      <a:pt x="10189" y="0"/>
                    </a:cubicBezTo>
                    <a:lnTo>
                      <a:pt x="0" y="0"/>
                    </a:lnTo>
                    <a:lnTo>
                      <a:pt x="0" y="17830"/>
                    </a:lnTo>
                    <a:lnTo>
                      <a:pt x="10189" y="17830"/>
                    </a:lnTo>
                    <a:cubicBezTo>
                      <a:pt x="12099" y="17830"/>
                      <a:pt x="13373" y="17830"/>
                      <a:pt x="14646" y="17193"/>
                    </a:cubicBezTo>
                    <a:cubicBezTo>
                      <a:pt x="15920" y="17193"/>
                      <a:pt x="17193" y="16557"/>
                      <a:pt x="18467" y="15920"/>
                    </a:cubicBezTo>
                    <a:cubicBezTo>
                      <a:pt x="19741" y="15283"/>
                      <a:pt x="20377" y="14646"/>
                      <a:pt x="21014" y="13373"/>
                    </a:cubicBezTo>
                    <a:cubicBezTo>
                      <a:pt x="21651" y="12099"/>
                      <a:pt x="22288" y="10825"/>
                      <a:pt x="22288" y="8915"/>
                    </a:cubicBezTo>
                    <a:cubicBezTo>
                      <a:pt x="22288" y="7005"/>
                      <a:pt x="22288" y="5731"/>
                      <a:pt x="21651" y="4458"/>
                    </a:cubicBezTo>
                    <a:cubicBezTo>
                      <a:pt x="21014" y="3821"/>
                      <a:pt x="20377" y="2547"/>
                      <a:pt x="19741" y="19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67" name="Google Shape;1067;p34"/>
              <p:cNvSpPr/>
              <p:nvPr/>
            </p:nvSpPr>
            <p:spPr>
              <a:xfrm>
                <a:off x="9485097" y="1501906"/>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89151" y="64316"/>
                    </a:moveTo>
                    <a:cubicBezTo>
                      <a:pt x="99976" y="64316"/>
                      <a:pt x="108255" y="72594"/>
                      <a:pt x="108255" y="83420"/>
                    </a:cubicBezTo>
                    <a:cubicBezTo>
                      <a:pt x="108255" y="94245"/>
                      <a:pt x="99976" y="102524"/>
                      <a:pt x="89151" y="102524"/>
                    </a:cubicBezTo>
                    <a:cubicBezTo>
                      <a:pt x="78325" y="102524"/>
                      <a:pt x="70047" y="94245"/>
                      <a:pt x="70047" y="83420"/>
                    </a:cubicBezTo>
                    <a:cubicBezTo>
                      <a:pt x="70047" y="72594"/>
                      <a:pt x="78325" y="64316"/>
                      <a:pt x="89151" y="64316"/>
                    </a:cubicBezTo>
                    <a:close/>
                    <a:moveTo>
                      <a:pt x="104434" y="314575"/>
                    </a:moveTo>
                    <a:cubicBezTo>
                      <a:pt x="99976" y="318396"/>
                      <a:pt x="92972" y="320306"/>
                      <a:pt x="84693" y="320306"/>
                    </a:cubicBezTo>
                    <a:lnTo>
                      <a:pt x="73231" y="320306"/>
                    </a:lnTo>
                    <a:lnTo>
                      <a:pt x="73231" y="349599"/>
                    </a:lnTo>
                    <a:lnTo>
                      <a:pt x="57311" y="349599"/>
                    </a:lnTo>
                    <a:lnTo>
                      <a:pt x="57311" y="275094"/>
                    </a:lnTo>
                    <a:lnTo>
                      <a:pt x="84693" y="275094"/>
                    </a:lnTo>
                    <a:cubicBezTo>
                      <a:pt x="88514" y="275094"/>
                      <a:pt x="92335" y="275731"/>
                      <a:pt x="95519" y="276368"/>
                    </a:cubicBezTo>
                    <a:cubicBezTo>
                      <a:pt x="98703" y="277005"/>
                      <a:pt x="101887" y="278278"/>
                      <a:pt x="103797" y="280189"/>
                    </a:cubicBezTo>
                    <a:cubicBezTo>
                      <a:pt x="106344" y="282099"/>
                      <a:pt x="108255" y="284646"/>
                      <a:pt x="109528" y="287193"/>
                    </a:cubicBezTo>
                    <a:cubicBezTo>
                      <a:pt x="110802" y="290377"/>
                      <a:pt x="111439" y="293561"/>
                      <a:pt x="111439" y="298019"/>
                    </a:cubicBezTo>
                    <a:cubicBezTo>
                      <a:pt x="112075" y="305023"/>
                      <a:pt x="109528" y="310755"/>
                      <a:pt x="104434" y="314575"/>
                    </a:cubicBezTo>
                    <a:close/>
                    <a:moveTo>
                      <a:pt x="178939" y="348962"/>
                    </a:moveTo>
                    <a:lnTo>
                      <a:pt x="163656" y="348962"/>
                    </a:lnTo>
                    <a:lnTo>
                      <a:pt x="135000" y="299929"/>
                    </a:lnTo>
                    <a:lnTo>
                      <a:pt x="135000" y="348962"/>
                    </a:lnTo>
                    <a:lnTo>
                      <a:pt x="119717" y="348962"/>
                    </a:lnTo>
                    <a:lnTo>
                      <a:pt x="119717" y="275094"/>
                    </a:lnTo>
                    <a:lnTo>
                      <a:pt x="136274" y="275094"/>
                    </a:lnTo>
                    <a:lnTo>
                      <a:pt x="163656" y="321580"/>
                    </a:lnTo>
                    <a:lnTo>
                      <a:pt x="163656" y="275094"/>
                    </a:lnTo>
                    <a:lnTo>
                      <a:pt x="178939" y="275094"/>
                    </a:lnTo>
                    <a:lnTo>
                      <a:pt x="178939" y="348962"/>
                    </a:lnTo>
                    <a:close/>
                    <a:moveTo>
                      <a:pt x="248349" y="348962"/>
                    </a:moveTo>
                    <a:lnTo>
                      <a:pt x="236250" y="348962"/>
                    </a:lnTo>
                    <a:lnTo>
                      <a:pt x="236250" y="343231"/>
                    </a:lnTo>
                    <a:cubicBezTo>
                      <a:pt x="233703" y="345778"/>
                      <a:pt x="231156" y="347689"/>
                      <a:pt x="227972" y="348325"/>
                    </a:cubicBezTo>
                    <a:cubicBezTo>
                      <a:pt x="225424" y="349599"/>
                      <a:pt x="222240" y="349599"/>
                      <a:pt x="218420" y="349599"/>
                    </a:cubicBezTo>
                    <a:cubicBezTo>
                      <a:pt x="212689" y="349599"/>
                      <a:pt x="208231" y="348325"/>
                      <a:pt x="204410" y="346415"/>
                    </a:cubicBezTo>
                    <a:cubicBezTo>
                      <a:pt x="200590" y="344505"/>
                      <a:pt x="197406" y="341957"/>
                      <a:pt x="194858" y="338137"/>
                    </a:cubicBezTo>
                    <a:cubicBezTo>
                      <a:pt x="192311" y="334953"/>
                      <a:pt x="190401" y="331132"/>
                      <a:pt x="189764" y="326674"/>
                    </a:cubicBezTo>
                    <a:cubicBezTo>
                      <a:pt x="188490" y="322217"/>
                      <a:pt x="187854" y="317759"/>
                      <a:pt x="187854" y="312665"/>
                    </a:cubicBezTo>
                    <a:cubicBezTo>
                      <a:pt x="187854" y="307571"/>
                      <a:pt x="188490" y="302476"/>
                      <a:pt x="189764" y="297382"/>
                    </a:cubicBezTo>
                    <a:cubicBezTo>
                      <a:pt x="191038" y="292924"/>
                      <a:pt x="192948" y="288467"/>
                      <a:pt x="195495" y="284646"/>
                    </a:cubicBezTo>
                    <a:cubicBezTo>
                      <a:pt x="198042" y="280825"/>
                      <a:pt x="201226" y="278278"/>
                      <a:pt x="205684" y="275731"/>
                    </a:cubicBezTo>
                    <a:cubicBezTo>
                      <a:pt x="209505" y="273821"/>
                      <a:pt x="214599" y="272547"/>
                      <a:pt x="220967" y="272547"/>
                    </a:cubicBezTo>
                    <a:cubicBezTo>
                      <a:pt x="226698" y="272547"/>
                      <a:pt x="231792" y="273821"/>
                      <a:pt x="236887" y="277005"/>
                    </a:cubicBezTo>
                    <a:cubicBezTo>
                      <a:pt x="239434" y="278278"/>
                      <a:pt x="241344" y="280825"/>
                      <a:pt x="243255" y="282736"/>
                    </a:cubicBezTo>
                    <a:cubicBezTo>
                      <a:pt x="245165" y="285283"/>
                      <a:pt x="246439" y="288467"/>
                      <a:pt x="247712" y="292288"/>
                    </a:cubicBezTo>
                    <a:lnTo>
                      <a:pt x="233066" y="296108"/>
                    </a:lnTo>
                    <a:cubicBezTo>
                      <a:pt x="231792" y="292924"/>
                      <a:pt x="229882" y="290377"/>
                      <a:pt x="227972" y="288467"/>
                    </a:cubicBezTo>
                    <a:cubicBezTo>
                      <a:pt x="226061" y="286557"/>
                      <a:pt x="222877" y="285920"/>
                      <a:pt x="219057" y="285920"/>
                    </a:cubicBezTo>
                    <a:cubicBezTo>
                      <a:pt x="215873" y="285920"/>
                      <a:pt x="213325" y="286557"/>
                      <a:pt x="211415" y="288467"/>
                    </a:cubicBezTo>
                    <a:cubicBezTo>
                      <a:pt x="209505" y="290377"/>
                      <a:pt x="208231" y="292288"/>
                      <a:pt x="206957" y="294835"/>
                    </a:cubicBezTo>
                    <a:cubicBezTo>
                      <a:pt x="205684" y="297382"/>
                      <a:pt x="205047" y="299929"/>
                      <a:pt x="205047" y="303113"/>
                    </a:cubicBezTo>
                    <a:cubicBezTo>
                      <a:pt x="205047" y="306297"/>
                      <a:pt x="204410" y="308844"/>
                      <a:pt x="204410" y="310755"/>
                    </a:cubicBezTo>
                    <a:cubicBezTo>
                      <a:pt x="204410" y="313302"/>
                      <a:pt x="204410" y="315849"/>
                      <a:pt x="205047" y="318396"/>
                    </a:cubicBezTo>
                    <a:cubicBezTo>
                      <a:pt x="205684" y="320943"/>
                      <a:pt x="206321" y="323490"/>
                      <a:pt x="206957" y="326038"/>
                    </a:cubicBezTo>
                    <a:cubicBezTo>
                      <a:pt x="208231" y="328585"/>
                      <a:pt x="209505" y="330495"/>
                      <a:pt x="211415" y="332406"/>
                    </a:cubicBezTo>
                    <a:cubicBezTo>
                      <a:pt x="213325" y="334316"/>
                      <a:pt x="215873" y="334953"/>
                      <a:pt x="219057" y="334953"/>
                    </a:cubicBezTo>
                    <a:cubicBezTo>
                      <a:pt x="223514" y="334953"/>
                      <a:pt x="226698" y="333679"/>
                      <a:pt x="229245" y="331132"/>
                    </a:cubicBezTo>
                    <a:cubicBezTo>
                      <a:pt x="231156" y="328585"/>
                      <a:pt x="232429" y="326038"/>
                      <a:pt x="233066" y="322854"/>
                    </a:cubicBezTo>
                    <a:lnTo>
                      <a:pt x="219057" y="322854"/>
                    </a:lnTo>
                    <a:lnTo>
                      <a:pt x="219057" y="309481"/>
                    </a:lnTo>
                    <a:lnTo>
                      <a:pt x="248349" y="309481"/>
                    </a:lnTo>
                    <a:lnTo>
                      <a:pt x="248349" y="348962"/>
                    </a:lnTo>
                    <a:close/>
                    <a:moveTo>
                      <a:pt x="57311" y="197406"/>
                    </a:moveTo>
                    <a:lnTo>
                      <a:pt x="108255" y="134363"/>
                    </a:lnTo>
                    <a:lnTo>
                      <a:pt x="133726" y="159835"/>
                    </a:lnTo>
                    <a:lnTo>
                      <a:pt x="178302" y="103160"/>
                    </a:lnTo>
                    <a:lnTo>
                      <a:pt x="248349" y="197406"/>
                    </a:lnTo>
                    <a:lnTo>
                      <a:pt x="57311" y="19740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068" name="Google Shape;1068;p34"/>
          <p:cNvGrpSpPr/>
          <p:nvPr/>
        </p:nvGrpSpPr>
        <p:grpSpPr>
          <a:xfrm>
            <a:off x="12898609" y="2326252"/>
            <a:ext cx="319766" cy="367844"/>
            <a:chOff x="10081177" y="1586045"/>
            <a:chExt cx="250797" cy="250797"/>
          </a:xfrm>
        </p:grpSpPr>
        <p:sp>
          <p:nvSpPr>
            <p:cNvPr id="1069" name="Google Shape;1069;p34"/>
            <p:cNvSpPr/>
            <p:nvPr/>
          </p:nvSpPr>
          <p:spPr>
            <a:xfrm>
              <a:off x="10081177" y="1597801"/>
              <a:ext cx="239041" cy="239041"/>
            </a:xfrm>
            <a:custGeom>
              <a:avLst/>
              <a:gdLst/>
              <a:ahLst/>
              <a:cxnLst/>
              <a:rect l="l" t="t" r="r" b="b"/>
              <a:pathLst>
                <a:path w="239041" h="239041" extrusionOk="0">
                  <a:moveTo>
                    <a:pt x="207692" y="207692"/>
                  </a:moveTo>
                  <a:lnTo>
                    <a:pt x="31350" y="207692"/>
                  </a:lnTo>
                  <a:lnTo>
                    <a:pt x="31350" y="31350"/>
                  </a:lnTo>
                  <a:lnTo>
                    <a:pt x="117562" y="31350"/>
                  </a:lnTo>
                  <a:lnTo>
                    <a:pt x="117562" y="0"/>
                  </a:lnTo>
                  <a:lnTo>
                    <a:pt x="0" y="0"/>
                  </a:lnTo>
                  <a:lnTo>
                    <a:pt x="0" y="239042"/>
                  </a:lnTo>
                  <a:lnTo>
                    <a:pt x="239042" y="239042"/>
                  </a:lnTo>
                  <a:lnTo>
                    <a:pt x="239042" y="121480"/>
                  </a:lnTo>
                  <a:lnTo>
                    <a:pt x="207692" y="1214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0" name="Google Shape;1070;p34"/>
            <p:cNvSpPr/>
            <p:nvPr/>
          </p:nvSpPr>
          <p:spPr>
            <a:xfrm>
              <a:off x="10210494" y="1586045"/>
              <a:ext cx="121480" cy="121480"/>
            </a:xfrm>
            <a:custGeom>
              <a:avLst/>
              <a:gdLst/>
              <a:ahLst/>
              <a:cxnLst/>
              <a:rect l="l" t="t" r="r" b="b"/>
              <a:pathLst>
                <a:path w="121480" h="121480" extrusionOk="0">
                  <a:moveTo>
                    <a:pt x="35268" y="0"/>
                  </a:moveTo>
                  <a:lnTo>
                    <a:pt x="66618" y="31350"/>
                  </a:lnTo>
                  <a:lnTo>
                    <a:pt x="0" y="97968"/>
                  </a:lnTo>
                  <a:lnTo>
                    <a:pt x="23512" y="121480"/>
                  </a:lnTo>
                  <a:lnTo>
                    <a:pt x="90131" y="54862"/>
                  </a:lnTo>
                  <a:lnTo>
                    <a:pt x="121480" y="90131"/>
                  </a:lnTo>
                  <a:lnTo>
                    <a:pt x="1214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71" name="Google Shape;1071;p34"/>
          <p:cNvGrpSpPr/>
          <p:nvPr/>
        </p:nvGrpSpPr>
        <p:grpSpPr>
          <a:xfrm>
            <a:off x="13604808" y="2241558"/>
            <a:ext cx="424047" cy="520325"/>
            <a:chOff x="10635059" y="1528300"/>
            <a:chExt cx="332586" cy="354759"/>
          </a:xfrm>
        </p:grpSpPr>
        <p:sp>
          <p:nvSpPr>
            <p:cNvPr id="1072" name="Google Shape;1072;p34"/>
            <p:cNvSpPr/>
            <p:nvPr/>
          </p:nvSpPr>
          <p:spPr>
            <a:xfrm>
              <a:off x="10635059" y="1528300"/>
              <a:ext cx="332586" cy="354759"/>
            </a:xfrm>
            <a:custGeom>
              <a:avLst/>
              <a:gdLst/>
              <a:ahLst/>
              <a:cxnLst/>
              <a:rect l="l" t="t" r="r" b="b"/>
              <a:pathLst>
                <a:path w="332586" h="354759" extrusionOk="0">
                  <a:moveTo>
                    <a:pt x="304871" y="66517"/>
                  </a:moveTo>
                  <a:lnTo>
                    <a:pt x="288242" y="66517"/>
                  </a:lnTo>
                  <a:lnTo>
                    <a:pt x="288242" y="0"/>
                  </a:lnTo>
                  <a:lnTo>
                    <a:pt x="44345" y="0"/>
                  </a:lnTo>
                  <a:lnTo>
                    <a:pt x="44345" y="66517"/>
                  </a:lnTo>
                  <a:lnTo>
                    <a:pt x="27716" y="66517"/>
                  </a:lnTo>
                  <a:cubicBezTo>
                    <a:pt x="12195" y="66517"/>
                    <a:pt x="0" y="79821"/>
                    <a:pt x="0" y="95896"/>
                  </a:cubicBezTo>
                  <a:lnTo>
                    <a:pt x="0" y="213964"/>
                  </a:lnTo>
                  <a:cubicBezTo>
                    <a:pt x="0" y="230593"/>
                    <a:pt x="12195" y="243897"/>
                    <a:pt x="27716" y="243897"/>
                  </a:cubicBezTo>
                  <a:lnTo>
                    <a:pt x="44345" y="243897"/>
                  </a:lnTo>
                  <a:lnTo>
                    <a:pt x="44345" y="354759"/>
                  </a:lnTo>
                  <a:lnTo>
                    <a:pt x="288242" y="354759"/>
                  </a:lnTo>
                  <a:lnTo>
                    <a:pt x="288242" y="243897"/>
                  </a:lnTo>
                  <a:lnTo>
                    <a:pt x="304871" y="243897"/>
                  </a:lnTo>
                  <a:cubicBezTo>
                    <a:pt x="320392" y="243897"/>
                    <a:pt x="332587" y="230593"/>
                    <a:pt x="332587" y="214518"/>
                  </a:cubicBezTo>
                  <a:lnTo>
                    <a:pt x="332587" y="95896"/>
                  </a:lnTo>
                  <a:cubicBezTo>
                    <a:pt x="332587" y="79821"/>
                    <a:pt x="320392" y="66517"/>
                    <a:pt x="304871" y="66517"/>
                  </a:cubicBezTo>
                  <a:close/>
                  <a:moveTo>
                    <a:pt x="66517" y="22172"/>
                  </a:moveTo>
                  <a:lnTo>
                    <a:pt x="266069" y="22172"/>
                  </a:lnTo>
                  <a:lnTo>
                    <a:pt x="266069" y="66517"/>
                  </a:lnTo>
                  <a:lnTo>
                    <a:pt x="66517" y="66517"/>
                  </a:lnTo>
                  <a:lnTo>
                    <a:pt x="66517" y="22172"/>
                  </a:lnTo>
                  <a:close/>
                  <a:moveTo>
                    <a:pt x="266069" y="332587"/>
                  </a:moveTo>
                  <a:lnTo>
                    <a:pt x="66517" y="332587"/>
                  </a:lnTo>
                  <a:lnTo>
                    <a:pt x="66517" y="210638"/>
                  </a:lnTo>
                  <a:lnTo>
                    <a:pt x="266069" y="210638"/>
                  </a:lnTo>
                  <a:lnTo>
                    <a:pt x="266069" y="332587"/>
                  </a:lnTo>
                  <a:close/>
                  <a:moveTo>
                    <a:pt x="288242" y="127492"/>
                  </a:moveTo>
                  <a:cubicBezTo>
                    <a:pt x="278818" y="127492"/>
                    <a:pt x="271612" y="120285"/>
                    <a:pt x="271612" y="110862"/>
                  </a:cubicBezTo>
                  <a:cubicBezTo>
                    <a:pt x="271612" y="101439"/>
                    <a:pt x="278818" y="94233"/>
                    <a:pt x="288242" y="94233"/>
                  </a:cubicBezTo>
                  <a:cubicBezTo>
                    <a:pt x="297665" y="94233"/>
                    <a:pt x="304871" y="101439"/>
                    <a:pt x="304871" y="110862"/>
                  </a:cubicBezTo>
                  <a:cubicBezTo>
                    <a:pt x="304871" y="120285"/>
                    <a:pt x="297665" y="127492"/>
                    <a:pt x="288242" y="1274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3" name="Google Shape;1073;p34"/>
            <p:cNvSpPr/>
            <p:nvPr/>
          </p:nvSpPr>
          <p:spPr>
            <a:xfrm>
              <a:off x="10723748" y="1766653"/>
              <a:ext cx="155207" cy="22172"/>
            </a:xfrm>
            <a:custGeom>
              <a:avLst/>
              <a:gdLst/>
              <a:ahLst/>
              <a:cxnLst/>
              <a:rect l="l" t="t" r="r" b="b"/>
              <a:pathLst>
                <a:path w="155207" h="22172" extrusionOk="0">
                  <a:moveTo>
                    <a:pt x="0" y="0"/>
                  </a:moveTo>
                  <a:lnTo>
                    <a:pt x="155207" y="0"/>
                  </a:lnTo>
                  <a:lnTo>
                    <a:pt x="155207" y="22172"/>
                  </a:lnTo>
                  <a:lnTo>
                    <a:pt x="0" y="221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4" name="Google Shape;1074;p34"/>
            <p:cNvSpPr/>
            <p:nvPr/>
          </p:nvSpPr>
          <p:spPr>
            <a:xfrm>
              <a:off x="10723748" y="1810998"/>
              <a:ext cx="155207" cy="22172"/>
            </a:xfrm>
            <a:custGeom>
              <a:avLst/>
              <a:gdLst/>
              <a:ahLst/>
              <a:cxnLst/>
              <a:rect l="l" t="t" r="r" b="b"/>
              <a:pathLst>
                <a:path w="155207" h="22172" extrusionOk="0">
                  <a:moveTo>
                    <a:pt x="0" y="0"/>
                  </a:moveTo>
                  <a:lnTo>
                    <a:pt x="155207" y="0"/>
                  </a:lnTo>
                  <a:lnTo>
                    <a:pt x="155207" y="22172"/>
                  </a:lnTo>
                  <a:lnTo>
                    <a:pt x="0" y="221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75" name="Google Shape;1075;p34"/>
          <p:cNvGrpSpPr/>
          <p:nvPr/>
        </p:nvGrpSpPr>
        <p:grpSpPr>
          <a:xfrm>
            <a:off x="1604881" y="3199885"/>
            <a:ext cx="375314" cy="576558"/>
            <a:chOff x="1223351" y="2181690"/>
            <a:chExt cx="294364" cy="393099"/>
          </a:xfrm>
        </p:grpSpPr>
        <p:sp>
          <p:nvSpPr>
            <p:cNvPr id="1076" name="Google Shape;1076;p34"/>
            <p:cNvSpPr/>
            <p:nvPr/>
          </p:nvSpPr>
          <p:spPr>
            <a:xfrm>
              <a:off x="1462522" y="2181690"/>
              <a:ext cx="55193" cy="61325"/>
            </a:xfrm>
            <a:custGeom>
              <a:avLst/>
              <a:gdLst/>
              <a:ahLst/>
              <a:cxnLst/>
              <a:rect l="l" t="t" r="r" b="b"/>
              <a:pathLst>
                <a:path w="55193" h="61325" extrusionOk="0">
                  <a:moveTo>
                    <a:pt x="0" y="0"/>
                  </a:moveTo>
                  <a:lnTo>
                    <a:pt x="0" y="61326"/>
                  </a:lnTo>
                  <a:lnTo>
                    <a:pt x="55193" y="613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77" name="Google Shape;1077;p34"/>
            <p:cNvGrpSpPr/>
            <p:nvPr/>
          </p:nvGrpSpPr>
          <p:grpSpPr>
            <a:xfrm>
              <a:off x="1223351" y="2181690"/>
              <a:ext cx="294364" cy="393099"/>
              <a:chOff x="1223351" y="2181690"/>
              <a:chExt cx="294364" cy="393099"/>
            </a:xfrm>
          </p:grpSpPr>
          <p:sp>
            <p:nvSpPr>
              <p:cNvPr id="1078" name="Google Shape;1078;p34"/>
              <p:cNvSpPr/>
              <p:nvPr/>
            </p:nvSpPr>
            <p:spPr>
              <a:xfrm>
                <a:off x="1307368" y="2458883"/>
                <a:ext cx="24530" cy="17171"/>
              </a:xfrm>
              <a:custGeom>
                <a:avLst/>
                <a:gdLst/>
                <a:ahLst/>
                <a:cxnLst/>
                <a:rect l="l" t="t" r="r" b="b"/>
                <a:pathLst>
                  <a:path w="24530" h="17171" extrusionOk="0">
                    <a:moveTo>
                      <a:pt x="20851" y="1840"/>
                    </a:moveTo>
                    <a:cubicBezTo>
                      <a:pt x="19011" y="613"/>
                      <a:pt x="15331" y="0"/>
                      <a:pt x="11039" y="0"/>
                    </a:cubicBezTo>
                    <a:lnTo>
                      <a:pt x="0" y="0"/>
                    </a:lnTo>
                    <a:lnTo>
                      <a:pt x="0" y="17171"/>
                    </a:lnTo>
                    <a:lnTo>
                      <a:pt x="11039" y="17171"/>
                    </a:lnTo>
                    <a:cubicBezTo>
                      <a:pt x="12878" y="17171"/>
                      <a:pt x="14105" y="17171"/>
                      <a:pt x="15945" y="16558"/>
                    </a:cubicBezTo>
                    <a:cubicBezTo>
                      <a:pt x="17171" y="16558"/>
                      <a:pt x="19011" y="15945"/>
                      <a:pt x="20238" y="15331"/>
                    </a:cubicBezTo>
                    <a:cubicBezTo>
                      <a:pt x="21464" y="14718"/>
                      <a:pt x="22077" y="14105"/>
                      <a:pt x="23304" y="12878"/>
                    </a:cubicBezTo>
                    <a:cubicBezTo>
                      <a:pt x="23917" y="11652"/>
                      <a:pt x="24530" y="10425"/>
                      <a:pt x="24530" y="8586"/>
                    </a:cubicBezTo>
                    <a:cubicBezTo>
                      <a:pt x="24530" y="6746"/>
                      <a:pt x="24530" y="5519"/>
                      <a:pt x="23917" y="4293"/>
                    </a:cubicBezTo>
                    <a:cubicBezTo>
                      <a:pt x="22691" y="3680"/>
                      <a:pt x="22077" y="2453"/>
                      <a:pt x="20851" y="18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79" name="Google Shape;1079;p34"/>
              <p:cNvSpPr/>
              <p:nvPr/>
            </p:nvSpPr>
            <p:spPr>
              <a:xfrm>
                <a:off x="1223351" y="2181690"/>
                <a:ext cx="294364" cy="393099"/>
              </a:xfrm>
              <a:custGeom>
                <a:avLst/>
                <a:gdLst/>
                <a:ahLst/>
                <a:cxnLst/>
                <a:rect l="l" t="t" r="r" b="b"/>
                <a:pathLst>
                  <a:path w="294364" h="393099" extrusionOk="0">
                    <a:moveTo>
                      <a:pt x="214641" y="85856"/>
                    </a:moveTo>
                    <a:lnTo>
                      <a:pt x="214641" y="0"/>
                    </a:lnTo>
                    <a:lnTo>
                      <a:pt x="12265" y="0"/>
                    </a:lnTo>
                    <a:cubicBezTo>
                      <a:pt x="5519" y="0"/>
                      <a:pt x="0" y="5519"/>
                      <a:pt x="0" y="12878"/>
                    </a:cubicBezTo>
                    <a:lnTo>
                      <a:pt x="0" y="380221"/>
                    </a:lnTo>
                    <a:cubicBezTo>
                      <a:pt x="0" y="386967"/>
                      <a:pt x="5519" y="393099"/>
                      <a:pt x="12265" y="393099"/>
                    </a:cubicBezTo>
                    <a:lnTo>
                      <a:pt x="280260" y="393099"/>
                    </a:lnTo>
                    <a:cubicBezTo>
                      <a:pt x="287005" y="393099"/>
                      <a:pt x="294365" y="387580"/>
                      <a:pt x="294365" y="380221"/>
                    </a:cubicBezTo>
                    <a:lnTo>
                      <a:pt x="294365" y="85856"/>
                    </a:lnTo>
                    <a:lnTo>
                      <a:pt x="214641" y="85856"/>
                    </a:lnTo>
                    <a:close/>
                    <a:moveTo>
                      <a:pt x="85856" y="61939"/>
                    </a:moveTo>
                    <a:cubicBezTo>
                      <a:pt x="96282" y="61939"/>
                      <a:pt x="104254" y="69912"/>
                      <a:pt x="104254" y="80337"/>
                    </a:cubicBezTo>
                    <a:cubicBezTo>
                      <a:pt x="104254" y="90762"/>
                      <a:pt x="96282" y="98735"/>
                      <a:pt x="85856" y="98735"/>
                    </a:cubicBezTo>
                    <a:cubicBezTo>
                      <a:pt x="75431" y="98735"/>
                      <a:pt x="67459" y="90762"/>
                      <a:pt x="67459" y="80337"/>
                    </a:cubicBezTo>
                    <a:cubicBezTo>
                      <a:pt x="67459" y="69912"/>
                      <a:pt x="75431" y="61939"/>
                      <a:pt x="85856" y="61939"/>
                    </a:cubicBezTo>
                    <a:close/>
                    <a:moveTo>
                      <a:pt x="117133" y="302337"/>
                    </a:moveTo>
                    <a:cubicBezTo>
                      <a:pt x="112226" y="306016"/>
                      <a:pt x="105481" y="307856"/>
                      <a:pt x="96282" y="307856"/>
                    </a:cubicBezTo>
                    <a:lnTo>
                      <a:pt x="84017" y="307856"/>
                    </a:lnTo>
                    <a:lnTo>
                      <a:pt x="84017" y="336066"/>
                    </a:lnTo>
                    <a:lnTo>
                      <a:pt x="67459" y="336066"/>
                    </a:lnTo>
                    <a:lnTo>
                      <a:pt x="67459" y="263702"/>
                    </a:lnTo>
                    <a:lnTo>
                      <a:pt x="96282" y="263702"/>
                    </a:lnTo>
                    <a:cubicBezTo>
                      <a:pt x="100575" y="263702"/>
                      <a:pt x="104254" y="264315"/>
                      <a:pt x="107320" y="264928"/>
                    </a:cubicBezTo>
                    <a:cubicBezTo>
                      <a:pt x="110387" y="265541"/>
                      <a:pt x="113453" y="266768"/>
                      <a:pt x="116519" y="268608"/>
                    </a:cubicBezTo>
                    <a:cubicBezTo>
                      <a:pt x="118972" y="270447"/>
                      <a:pt x="120812" y="272900"/>
                      <a:pt x="122652" y="275353"/>
                    </a:cubicBezTo>
                    <a:cubicBezTo>
                      <a:pt x="123878" y="278420"/>
                      <a:pt x="125105" y="281486"/>
                      <a:pt x="125105" y="285779"/>
                    </a:cubicBezTo>
                    <a:cubicBezTo>
                      <a:pt x="124492" y="293138"/>
                      <a:pt x="122039" y="298657"/>
                      <a:pt x="117133" y="302337"/>
                    </a:cubicBezTo>
                    <a:close/>
                    <a:moveTo>
                      <a:pt x="164967" y="333000"/>
                    </a:moveTo>
                    <a:cubicBezTo>
                      <a:pt x="161287" y="336066"/>
                      <a:pt x="155768" y="337293"/>
                      <a:pt x="149635" y="337293"/>
                    </a:cubicBezTo>
                    <a:cubicBezTo>
                      <a:pt x="145342" y="337293"/>
                      <a:pt x="141663" y="336679"/>
                      <a:pt x="137983" y="334840"/>
                    </a:cubicBezTo>
                    <a:cubicBezTo>
                      <a:pt x="136144" y="334226"/>
                      <a:pt x="134304" y="333000"/>
                      <a:pt x="132464" y="331160"/>
                    </a:cubicBezTo>
                    <a:cubicBezTo>
                      <a:pt x="130624" y="329934"/>
                      <a:pt x="128784" y="328094"/>
                      <a:pt x="126945" y="325641"/>
                    </a:cubicBezTo>
                    <a:lnTo>
                      <a:pt x="137370" y="318282"/>
                    </a:lnTo>
                    <a:cubicBezTo>
                      <a:pt x="137983" y="319508"/>
                      <a:pt x="138597" y="320121"/>
                      <a:pt x="139823" y="321348"/>
                    </a:cubicBezTo>
                    <a:cubicBezTo>
                      <a:pt x="140436" y="321961"/>
                      <a:pt x="141663" y="323188"/>
                      <a:pt x="142889" y="323801"/>
                    </a:cubicBezTo>
                    <a:cubicBezTo>
                      <a:pt x="144116" y="324414"/>
                      <a:pt x="144729" y="325027"/>
                      <a:pt x="145956" y="325641"/>
                    </a:cubicBezTo>
                    <a:cubicBezTo>
                      <a:pt x="147182" y="326254"/>
                      <a:pt x="148409" y="326254"/>
                      <a:pt x="149635" y="326254"/>
                    </a:cubicBezTo>
                    <a:cubicBezTo>
                      <a:pt x="150249" y="326254"/>
                      <a:pt x="151475" y="326254"/>
                      <a:pt x="152088" y="326254"/>
                    </a:cubicBezTo>
                    <a:cubicBezTo>
                      <a:pt x="152702" y="326254"/>
                      <a:pt x="153928" y="325641"/>
                      <a:pt x="154541" y="325641"/>
                    </a:cubicBezTo>
                    <a:cubicBezTo>
                      <a:pt x="155155" y="325027"/>
                      <a:pt x="155768" y="325027"/>
                      <a:pt x="156381" y="324414"/>
                    </a:cubicBezTo>
                    <a:cubicBezTo>
                      <a:pt x="156994" y="323801"/>
                      <a:pt x="156994" y="323188"/>
                      <a:pt x="156994" y="321961"/>
                    </a:cubicBezTo>
                    <a:cubicBezTo>
                      <a:pt x="156994" y="320735"/>
                      <a:pt x="156381" y="319508"/>
                      <a:pt x="155155" y="318895"/>
                    </a:cubicBezTo>
                    <a:cubicBezTo>
                      <a:pt x="154541" y="318282"/>
                      <a:pt x="153315" y="317668"/>
                      <a:pt x="151475" y="317055"/>
                    </a:cubicBezTo>
                    <a:cubicBezTo>
                      <a:pt x="150249" y="316442"/>
                      <a:pt x="147796" y="315829"/>
                      <a:pt x="145956" y="315215"/>
                    </a:cubicBezTo>
                    <a:cubicBezTo>
                      <a:pt x="141663" y="313989"/>
                      <a:pt x="137983" y="312149"/>
                      <a:pt x="134917" y="309696"/>
                    </a:cubicBezTo>
                    <a:cubicBezTo>
                      <a:pt x="131238" y="307243"/>
                      <a:pt x="130011" y="303563"/>
                      <a:pt x="130011" y="298657"/>
                    </a:cubicBezTo>
                    <a:cubicBezTo>
                      <a:pt x="130011" y="296204"/>
                      <a:pt x="130624" y="293751"/>
                      <a:pt x="131851" y="291911"/>
                    </a:cubicBezTo>
                    <a:cubicBezTo>
                      <a:pt x="133077" y="290072"/>
                      <a:pt x="134304" y="288232"/>
                      <a:pt x="136144" y="287005"/>
                    </a:cubicBezTo>
                    <a:cubicBezTo>
                      <a:pt x="137983" y="285779"/>
                      <a:pt x="139823" y="284552"/>
                      <a:pt x="142276" y="283939"/>
                    </a:cubicBezTo>
                    <a:cubicBezTo>
                      <a:pt x="144729" y="283326"/>
                      <a:pt x="147182" y="282713"/>
                      <a:pt x="149635" y="282713"/>
                    </a:cubicBezTo>
                    <a:cubicBezTo>
                      <a:pt x="153928" y="282713"/>
                      <a:pt x="158221" y="283326"/>
                      <a:pt x="161287" y="284552"/>
                    </a:cubicBezTo>
                    <a:cubicBezTo>
                      <a:pt x="164354" y="285779"/>
                      <a:pt x="167420" y="288232"/>
                      <a:pt x="170486" y="291298"/>
                    </a:cubicBezTo>
                    <a:lnTo>
                      <a:pt x="160674" y="299271"/>
                    </a:lnTo>
                    <a:cubicBezTo>
                      <a:pt x="159447" y="298044"/>
                      <a:pt x="157608" y="296818"/>
                      <a:pt x="156381" y="295591"/>
                    </a:cubicBezTo>
                    <a:cubicBezTo>
                      <a:pt x="155155" y="294365"/>
                      <a:pt x="152702" y="293751"/>
                      <a:pt x="150862" y="293751"/>
                    </a:cubicBezTo>
                    <a:cubicBezTo>
                      <a:pt x="149635" y="293751"/>
                      <a:pt x="147796" y="293751"/>
                      <a:pt x="146569" y="294365"/>
                    </a:cubicBezTo>
                    <a:cubicBezTo>
                      <a:pt x="145342" y="294978"/>
                      <a:pt x="144729" y="296204"/>
                      <a:pt x="144729" y="297431"/>
                    </a:cubicBezTo>
                    <a:cubicBezTo>
                      <a:pt x="144729" y="298657"/>
                      <a:pt x="145342" y="299884"/>
                      <a:pt x="147182" y="300497"/>
                    </a:cubicBezTo>
                    <a:cubicBezTo>
                      <a:pt x="149022" y="301110"/>
                      <a:pt x="150862" y="302337"/>
                      <a:pt x="152702" y="302950"/>
                    </a:cubicBezTo>
                    <a:cubicBezTo>
                      <a:pt x="154541" y="303563"/>
                      <a:pt x="156381" y="304177"/>
                      <a:pt x="158221" y="304790"/>
                    </a:cubicBezTo>
                    <a:cubicBezTo>
                      <a:pt x="160061" y="305403"/>
                      <a:pt x="161900" y="306016"/>
                      <a:pt x="163740" y="307243"/>
                    </a:cubicBezTo>
                    <a:cubicBezTo>
                      <a:pt x="165580" y="308469"/>
                      <a:pt x="166807" y="309083"/>
                      <a:pt x="168646" y="310923"/>
                    </a:cubicBezTo>
                    <a:cubicBezTo>
                      <a:pt x="171099" y="313989"/>
                      <a:pt x="172326" y="317668"/>
                      <a:pt x="172326" y="321961"/>
                    </a:cubicBezTo>
                    <a:cubicBezTo>
                      <a:pt x="171099" y="326254"/>
                      <a:pt x="169260" y="329934"/>
                      <a:pt x="164967" y="333000"/>
                    </a:cubicBezTo>
                    <a:close/>
                    <a:moveTo>
                      <a:pt x="226906" y="336066"/>
                    </a:moveTo>
                    <a:lnTo>
                      <a:pt x="213414" y="336066"/>
                    </a:lnTo>
                    <a:lnTo>
                      <a:pt x="212801" y="331773"/>
                    </a:lnTo>
                    <a:cubicBezTo>
                      <a:pt x="210961" y="333613"/>
                      <a:pt x="208508" y="334840"/>
                      <a:pt x="206055" y="335453"/>
                    </a:cubicBezTo>
                    <a:cubicBezTo>
                      <a:pt x="203602" y="336679"/>
                      <a:pt x="201149" y="336679"/>
                      <a:pt x="198696" y="336679"/>
                    </a:cubicBezTo>
                    <a:cubicBezTo>
                      <a:pt x="191337" y="336679"/>
                      <a:pt x="185818" y="334226"/>
                      <a:pt x="181525" y="328707"/>
                    </a:cubicBezTo>
                    <a:cubicBezTo>
                      <a:pt x="177232" y="323801"/>
                      <a:pt x="175392" y="316442"/>
                      <a:pt x="175392" y="307856"/>
                    </a:cubicBezTo>
                    <a:cubicBezTo>
                      <a:pt x="175392" y="300497"/>
                      <a:pt x="177845" y="294365"/>
                      <a:pt x="182138" y="289458"/>
                    </a:cubicBezTo>
                    <a:cubicBezTo>
                      <a:pt x="186431" y="284552"/>
                      <a:pt x="191950" y="282099"/>
                      <a:pt x="198696" y="282099"/>
                    </a:cubicBezTo>
                    <a:cubicBezTo>
                      <a:pt x="201149" y="282099"/>
                      <a:pt x="202989" y="282713"/>
                      <a:pt x="205442" y="283326"/>
                    </a:cubicBezTo>
                    <a:cubicBezTo>
                      <a:pt x="207895" y="283939"/>
                      <a:pt x="209735" y="285166"/>
                      <a:pt x="211574" y="286392"/>
                    </a:cubicBezTo>
                    <a:lnTo>
                      <a:pt x="211574" y="263702"/>
                    </a:lnTo>
                    <a:lnTo>
                      <a:pt x="226906" y="263702"/>
                    </a:lnTo>
                    <a:lnTo>
                      <a:pt x="226906" y="336066"/>
                    </a:lnTo>
                    <a:close/>
                    <a:moveTo>
                      <a:pt x="55193" y="190110"/>
                    </a:moveTo>
                    <a:lnTo>
                      <a:pt x="104254" y="129398"/>
                    </a:lnTo>
                    <a:lnTo>
                      <a:pt x="128784" y="153928"/>
                    </a:lnTo>
                    <a:lnTo>
                      <a:pt x="171713" y="99348"/>
                    </a:lnTo>
                    <a:lnTo>
                      <a:pt x="239171" y="190110"/>
                    </a:lnTo>
                    <a:lnTo>
                      <a:pt x="55193" y="19011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0" name="Google Shape;1080;p34"/>
              <p:cNvSpPr/>
              <p:nvPr/>
            </p:nvSpPr>
            <p:spPr>
              <a:xfrm>
                <a:off x="1414075" y="2476054"/>
                <a:ext cx="20850" cy="30049"/>
              </a:xfrm>
              <a:custGeom>
                <a:avLst/>
                <a:gdLst/>
                <a:ahLst/>
                <a:cxnLst/>
                <a:rect l="l" t="t" r="r" b="b"/>
                <a:pathLst>
                  <a:path w="20850" h="30049" extrusionOk="0">
                    <a:moveTo>
                      <a:pt x="11652" y="0"/>
                    </a:moveTo>
                    <a:cubicBezTo>
                      <a:pt x="9199" y="0"/>
                      <a:pt x="7359" y="613"/>
                      <a:pt x="6133" y="1227"/>
                    </a:cubicBezTo>
                    <a:cubicBezTo>
                      <a:pt x="4906" y="2453"/>
                      <a:pt x="3680" y="3680"/>
                      <a:pt x="2453" y="4906"/>
                    </a:cubicBezTo>
                    <a:cubicBezTo>
                      <a:pt x="1840" y="6133"/>
                      <a:pt x="1227" y="7972"/>
                      <a:pt x="613" y="9812"/>
                    </a:cubicBezTo>
                    <a:cubicBezTo>
                      <a:pt x="613" y="11652"/>
                      <a:pt x="0" y="13492"/>
                      <a:pt x="0" y="14718"/>
                    </a:cubicBezTo>
                    <a:cubicBezTo>
                      <a:pt x="0" y="16558"/>
                      <a:pt x="0" y="18398"/>
                      <a:pt x="613" y="20238"/>
                    </a:cubicBezTo>
                    <a:cubicBezTo>
                      <a:pt x="613" y="22077"/>
                      <a:pt x="1227" y="23917"/>
                      <a:pt x="2453" y="25144"/>
                    </a:cubicBezTo>
                    <a:cubicBezTo>
                      <a:pt x="3066" y="26370"/>
                      <a:pt x="4293" y="27597"/>
                      <a:pt x="6133" y="28823"/>
                    </a:cubicBezTo>
                    <a:cubicBezTo>
                      <a:pt x="7359" y="30050"/>
                      <a:pt x="9199" y="30050"/>
                      <a:pt x="11652" y="30050"/>
                    </a:cubicBezTo>
                    <a:cubicBezTo>
                      <a:pt x="13492" y="30050"/>
                      <a:pt x="15331" y="29436"/>
                      <a:pt x="16558" y="28823"/>
                    </a:cubicBezTo>
                    <a:cubicBezTo>
                      <a:pt x="17785" y="28210"/>
                      <a:pt x="19011" y="26983"/>
                      <a:pt x="20851" y="25757"/>
                    </a:cubicBezTo>
                    <a:lnTo>
                      <a:pt x="20851" y="2453"/>
                    </a:lnTo>
                    <a:cubicBezTo>
                      <a:pt x="19624" y="1227"/>
                      <a:pt x="18398" y="613"/>
                      <a:pt x="16558" y="0"/>
                    </a:cubicBezTo>
                    <a:cubicBezTo>
                      <a:pt x="14718" y="613"/>
                      <a:pt x="13492" y="0"/>
                      <a:pt x="1165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081" name="Google Shape;1081;p34"/>
          <p:cNvGrpSpPr/>
          <p:nvPr/>
        </p:nvGrpSpPr>
        <p:grpSpPr>
          <a:xfrm>
            <a:off x="2357763" y="3199885"/>
            <a:ext cx="375314" cy="576558"/>
            <a:chOff x="1813847" y="2181690"/>
            <a:chExt cx="294364" cy="393099"/>
          </a:xfrm>
        </p:grpSpPr>
        <p:sp>
          <p:nvSpPr>
            <p:cNvPr id="1082" name="Google Shape;1082;p34"/>
            <p:cNvSpPr/>
            <p:nvPr/>
          </p:nvSpPr>
          <p:spPr>
            <a:xfrm>
              <a:off x="2053018" y="2181690"/>
              <a:ext cx="55193" cy="61325"/>
            </a:xfrm>
            <a:custGeom>
              <a:avLst/>
              <a:gdLst/>
              <a:ahLst/>
              <a:cxnLst/>
              <a:rect l="l" t="t" r="r" b="b"/>
              <a:pathLst>
                <a:path w="55193" h="61325" extrusionOk="0">
                  <a:moveTo>
                    <a:pt x="0" y="0"/>
                  </a:moveTo>
                  <a:lnTo>
                    <a:pt x="0" y="61326"/>
                  </a:lnTo>
                  <a:lnTo>
                    <a:pt x="55193" y="613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83" name="Google Shape;1083;p34"/>
            <p:cNvGrpSpPr/>
            <p:nvPr/>
          </p:nvGrpSpPr>
          <p:grpSpPr>
            <a:xfrm>
              <a:off x="1813847" y="2181690"/>
              <a:ext cx="294364" cy="393099"/>
              <a:chOff x="1813847" y="2181690"/>
              <a:chExt cx="294364" cy="393099"/>
            </a:xfrm>
          </p:grpSpPr>
          <p:sp>
            <p:nvSpPr>
              <p:cNvPr id="1084" name="Google Shape;1084;p34"/>
              <p:cNvSpPr/>
              <p:nvPr/>
            </p:nvSpPr>
            <p:spPr>
              <a:xfrm>
                <a:off x="1942632" y="2353402"/>
                <a:ext cx="24530" cy="18397"/>
              </a:xfrm>
              <a:custGeom>
                <a:avLst/>
                <a:gdLst/>
                <a:ahLst/>
                <a:cxnLst/>
                <a:rect l="l" t="t" r="r" b="b"/>
                <a:pathLst>
                  <a:path w="24530" h="18397" extrusionOk="0">
                    <a:moveTo>
                      <a:pt x="0" y="6133"/>
                    </a:moveTo>
                    <a:cubicBezTo>
                      <a:pt x="0" y="9199"/>
                      <a:pt x="1227" y="12265"/>
                      <a:pt x="3680" y="14718"/>
                    </a:cubicBezTo>
                    <a:cubicBezTo>
                      <a:pt x="6133" y="17171"/>
                      <a:pt x="9199" y="18398"/>
                      <a:pt x="12265" y="18398"/>
                    </a:cubicBezTo>
                    <a:lnTo>
                      <a:pt x="12265" y="18398"/>
                    </a:lnTo>
                    <a:lnTo>
                      <a:pt x="12265" y="18398"/>
                    </a:lnTo>
                    <a:cubicBezTo>
                      <a:pt x="19011" y="18398"/>
                      <a:pt x="24530" y="12878"/>
                      <a:pt x="24530" y="6133"/>
                    </a:cubicBezTo>
                    <a:lnTo>
                      <a:pt x="24530" y="0"/>
                    </a:lnTo>
                    <a:lnTo>
                      <a:pt x="0" y="0"/>
                    </a:lnTo>
                    <a:lnTo>
                      <a:pt x="0" y="613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5" name="Google Shape;1085;p34"/>
              <p:cNvSpPr/>
              <p:nvPr/>
            </p:nvSpPr>
            <p:spPr>
              <a:xfrm>
                <a:off x="1813847" y="2181690"/>
                <a:ext cx="294364" cy="393099"/>
              </a:xfrm>
              <a:custGeom>
                <a:avLst/>
                <a:gdLst/>
                <a:ahLst/>
                <a:cxnLst/>
                <a:rect l="l" t="t" r="r" b="b"/>
                <a:pathLst>
                  <a:path w="294364" h="393099" extrusionOk="0">
                    <a:moveTo>
                      <a:pt x="214641" y="85856"/>
                    </a:moveTo>
                    <a:lnTo>
                      <a:pt x="214641" y="0"/>
                    </a:lnTo>
                    <a:lnTo>
                      <a:pt x="12265" y="0"/>
                    </a:lnTo>
                    <a:cubicBezTo>
                      <a:pt x="5519" y="0"/>
                      <a:pt x="0" y="5519"/>
                      <a:pt x="0" y="12878"/>
                    </a:cubicBezTo>
                    <a:lnTo>
                      <a:pt x="0" y="380221"/>
                    </a:lnTo>
                    <a:cubicBezTo>
                      <a:pt x="0" y="386967"/>
                      <a:pt x="5519" y="393099"/>
                      <a:pt x="12265" y="393099"/>
                    </a:cubicBezTo>
                    <a:lnTo>
                      <a:pt x="280260" y="393099"/>
                    </a:lnTo>
                    <a:cubicBezTo>
                      <a:pt x="287005" y="393099"/>
                      <a:pt x="294365" y="387580"/>
                      <a:pt x="294365" y="380221"/>
                    </a:cubicBezTo>
                    <a:lnTo>
                      <a:pt x="294365" y="85856"/>
                    </a:lnTo>
                    <a:lnTo>
                      <a:pt x="214641" y="85856"/>
                    </a:lnTo>
                    <a:close/>
                    <a:moveTo>
                      <a:pt x="177845" y="49061"/>
                    </a:moveTo>
                    <a:lnTo>
                      <a:pt x="141050" y="49061"/>
                    </a:lnTo>
                    <a:lnTo>
                      <a:pt x="141050" y="73591"/>
                    </a:lnTo>
                    <a:lnTo>
                      <a:pt x="177845" y="73591"/>
                    </a:lnTo>
                    <a:lnTo>
                      <a:pt x="177845" y="98122"/>
                    </a:lnTo>
                    <a:lnTo>
                      <a:pt x="141050" y="98122"/>
                    </a:lnTo>
                    <a:lnTo>
                      <a:pt x="141050" y="122652"/>
                    </a:lnTo>
                    <a:lnTo>
                      <a:pt x="177845" y="122652"/>
                    </a:lnTo>
                    <a:lnTo>
                      <a:pt x="177845" y="147182"/>
                    </a:lnTo>
                    <a:lnTo>
                      <a:pt x="177845" y="147182"/>
                    </a:lnTo>
                    <a:lnTo>
                      <a:pt x="177845" y="177845"/>
                    </a:lnTo>
                    <a:cubicBezTo>
                      <a:pt x="177845" y="198083"/>
                      <a:pt x="161287" y="214641"/>
                      <a:pt x="141050" y="214641"/>
                    </a:cubicBezTo>
                    <a:lnTo>
                      <a:pt x="141050" y="214641"/>
                    </a:lnTo>
                    <a:cubicBezTo>
                      <a:pt x="131238" y="214641"/>
                      <a:pt x="122039" y="210961"/>
                      <a:pt x="115293" y="203602"/>
                    </a:cubicBezTo>
                    <a:cubicBezTo>
                      <a:pt x="107934" y="196856"/>
                      <a:pt x="104254" y="187657"/>
                      <a:pt x="104254" y="177845"/>
                    </a:cubicBezTo>
                    <a:lnTo>
                      <a:pt x="104254" y="147182"/>
                    </a:lnTo>
                    <a:lnTo>
                      <a:pt x="141050" y="147182"/>
                    </a:lnTo>
                    <a:lnTo>
                      <a:pt x="141050" y="122652"/>
                    </a:lnTo>
                    <a:lnTo>
                      <a:pt x="104254" y="122652"/>
                    </a:lnTo>
                    <a:lnTo>
                      <a:pt x="104254" y="98122"/>
                    </a:lnTo>
                    <a:lnTo>
                      <a:pt x="141050" y="98122"/>
                    </a:lnTo>
                    <a:lnTo>
                      <a:pt x="141050" y="73591"/>
                    </a:lnTo>
                    <a:lnTo>
                      <a:pt x="104254" y="73591"/>
                    </a:lnTo>
                    <a:lnTo>
                      <a:pt x="104254" y="49061"/>
                    </a:lnTo>
                    <a:lnTo>
                      <a:pt x="141050" y="49061"/>
                    </a:lnTo>
                    <a:lnTo>
                      <a:pt x="141050" y="24530"/>
                    </a:lnTo>
                    <a:lnTo>
                      <a:pt x="177845" y="24530"/>
                    </a:lnTo>
                    <a:lnTo>
                      <a:pt x="177845" y="49061"/>
                    </a:lnTo>
                    <a:close/>
                    <a:moveTo>
                      <a:pt x="80950" y="302337"/>
                    </a:moveTo>
                    <a:lnTo>
                      <a:pt x="71138" y="302337"/>
                    </a:lnTo>
                    <a:lnTo>
                      <a:pt x="71138" y="331160"/>
                    </a:lnTo>
                    <a:lnTo>
                      <a:pt x="55193" y="331160"/>
                    </a:lnTo>
                    <a:lnTo>
                      <a:pt x="55193" y="257569"/>
                    </a:lnTo>
                    <a:lnTo>
                      <a:pt x="84630" y="257569"/>
                    </a:lnTo>
                    <a:cubicBezTo>
                      <a:pt x="88309" y="257569"/>
                      <a:pt x="91376" y="258182"/>
                      <a:pt x="94442" y="258795"/>
                    </a:cubicBezTo>
                    <a:cubicBezTo>
                      <a:pt x="97508" y="260022"/>
                      <a:pt x="99961" y="261248"/>
                      <a:pt x="101801" y="263088"/>
                    </a:cubicBezTo>
                    <a:cubicBezTo>
                      <a:pt x="103641" y="264928"/>
                      <a:pt x="105481" y="267381"/>
                      <a:pt x="106707" y="270447"/>
                    </a:cubicBezTo>
                    <a:cubicBezTo>
                      <a:pt x="107934" y="273514"/>
                      <a:pt x="108547" y="276580"/>
                      <a:pt x="108547" y="280260"/>
                    </a:cubicBezTo>
                    <a:cubicBezTo>
                      <a:pt x="108547" y="284552"/>
                      <a:pt x="107320" y="288232"/>
                      <a:pt x="105481" y="291298"/>
                    </a:cubicBezTo>
                    <a:cubicBezTo>
                      <a:pt x="103028" y="294365"/>
                      <a:pt x="99961" y="296818"/>
                      <a:pt x="96282" y="298044"/>
                    </a:cubicBezTo>
                    <a:lnTo>
                      <a:pt x="112226" y="330547"/>
                    </a:lnTo>
                    <a:lnTo>
                      <a:pt x="94442" y="330547"/>
                    </a:lnTo>
                    <a:lnTo>
                      <a:pt x="80950" y="302337"/>
                    </a:lnTo>
                    <a:close/>
                    <a:moveTo>
                      <a:pt x="82177" y="271061"/>
                    </a:moveTo>
                    <a:lnTo>
                      <a:pt x="71138" y="271061"/>
                    </a:lnTo>
                    <a:lnTo>
                      <a:pt x="71138" y="288845"/>
                    </a:lnTo>
                    <a:lnTo>
                      <a:pt x="80337" y="288845"/>
                    </a:lnTo>
                    <a:cubicBezTo>
                      <a:pt x="81563" y="288845"/>
                      <a:pt x="83403" y="288845"/>
                      <a:pt x="84630" y="288845"/>
                    </a:cubicBezTo>
                    <a:cubicBezTo>
                      <a:pt x="85856" y="288845"/>
                      <a:pt x="87696" y="288232"/>
                      <a:pt x="88923" y="287619"/>
                    </a:cubicBezTo>
                    <a:cubicBezTo>
                      <a:pt x="90149" y="287005"/>
                      <a:pt x="91376" y="286392"/>
                      <a:pt x="91989" y="285166"/>
                    </a:cubicBezTo>
                    <a:cubicBezTo>
                      <a:pt x="92602" y="283939"/>
                      <a:pt x="93215" y="282713"/>
                      <a:pt x="93215" y="280873"/>
                    </a:cubicBezTo>
                    <a:cubicBezTo>
                      <a:pt x="93215" y="279033"/>
                      <a:pt x="93215" y="277807"/>
                      <a:pt x="92602" y="276580"/>
                    </a:cubicBezTo>
                    <a:cubicBezTo>
                      <a:pt x="91989" y="275353"/>
                      <a:pt x="91376" y="274740"/>
                      <a:pt x="90762" y="273514"/>
                    </a:cubicBezTo>
                    <a:cubicBezTo>
                      <a:pt x="88923" y="271674"/>
                      <a:pt x="85856" y="271061"/>
                      <a:pt x="82177" y="271061"/>
                    </a:cubicBezTo>
                    <a:close/>
                    <a:moveTo>
                      <a:pt x="155768" y="315829"/>
                    </a:moveTo>
                    <a:lnTo>
                      <a:pt x="134917" y="315829"/>
                    </a:lnTo>
                    <a:lnTo>
                      <a:pt x="130624" y="331160"/>
                    </a:lnTo>
                    <a:lnTo>
                      <a:pt x="114680" y="331160"/>
                    </a:lnTo>
                    <a:lnTo>
                      <a:pt x="136144" y="257569"/>
                    </a:lnTo>
                    <a:lnTo>
                      <a:pt x="154541" y="257569"/>
                    </a:lnTo>
                    <a:lnTo>
                      <a:pt x="175392" y="331160"/>
                    </a:lnTo>
                    <a:lnTo>
                      <a:pt x="159447" y="331160"/>
                    </a:lnTo>
                    <a:lnTo>
                      <a:pt x="155768" y="315829"/>
                    </a:lnTo>
                    <a:close/>
                    <a:moveTo>
                      <a:pt x="138597" y="302337"/>
                    </a:moveTo>
                    <a:lnTo>
                      <a:pt x="152702" y="302337"/>
                    </a:lnTo>
                    <a:lnTo>
                      <a:pt x="145342" y="275967"/>
                    </a:lnTo>
                    <a:lnTo>
                      <a:pt x="138597" y="302337"/>
                    </a:lnTo>
                    <a:close/>
                    <a:moveTo>
                      <a:pt x="207895" y="302337"/>
                    </a:moveTo>
                    <a:lnTo>
                      <a:pt x="198083" y="302337"/>
                    </a:lnTo>
                    <a:lnTo>
                      <a:pt x="198083" y="331160"/>
                    </a:lnTo>
                    <a:lnTo>
                      <a:pt x="182138" y="331160"/>
                    </a:lnTo>
                    <a:lnTo>
                      <a:pt x="182138" y="257569"/>
                    </a:lnTo>
                    <a:lnTo>
                      <a:pt x="211574" y="257569"/>
                    </a:lnTo>
                    <a:cubicBezTo>
                      <a:pt x="215254" y="257569"/>
                      <a:pt x="218320" y="258182"/>
                      <a:pt x="221387" y="258795"/>
                    </a:cubicBezTo>
                    <a:cubicBezTo>
                      <a:pt x="224453" y="260022"/>
                      <a:pt x="226906" y="261248"/>
                      <a:pt x="228746" y="263088"/>
                    </a:cubicBezTo>
                    <a:cubicBezTo>
                      <a:pt x="230586" y="264928"/>
                      <a:pt x="232425" y="267381"/>
                      <a:pt x="233652" y="270447"/>
                    </a:cubicBezTo>
                    <a:cubicBezTo>
                      <a:pt x="234878" y="273514"/>
                      <a:pt x="235492" y="276580"/>
                      <a:pt x="235492" y="280260"/>
                    </a:cubicBezTo>
                    <a:cubicBezTo>
                      <a:pt x="235492" y="284552"/>
                      <a:pt x="234265" y="288232"/>
                      <a:pt x="232425" y="291298"/>
                    </a:cubicBezTo>
                    <a:cubicBezTo>
                      <a:pt x="229972" y="294365"/>
                      <a:pt x="226906" y="296818"/>
                      <a:pt x="223226" y="298044"/>
                    </a:cubicBezTo>
                    <a:lnTo>
                      <a:pt x="239171" y="331160"/>
                    </a:lnTo>
                    <a:lnTo>
                      <a:pt x="221387" y="331160"/>
                    </a:lnTo>
                    <a:lnTo>
                      <a:pt x="207895" y="302337"/>
                    </a:lnTo>
                    <a:close/>
                    <a:moveTo>
                      <a:pt x="209121" y="271061"/>
                    </a:moveTo>
                    <a:lnTo>
                      <a:pt x="198083" y="271061"/>
                    </a:lnTo>
                    <a:lnTo>
                      <a:pt x="198083" y="288845"/>
                    </a:lnTo>
                    <a:lnTo>
                      <a:pt x="207282" y="288845"/>
                    </a:lnTo>
                    <a:cubicBezTo>
                      <a:pt x="208508" y="288845"/>
                      <a:pt x="210348" y="288845"/>
                      <a:pt x="211574" y="288845"/>
                    </a:cubicBezTo>
                    <a:cubicBezTo>
                      <a:pt x="212801" y="288845"/>
                      <a:pt x="214641" y="288232"/>
                      <a:pt x="215867" y="287619"/>
                    </a:cubicBezTo>
                    <a:cubicBezTo>
                      <a:pt x="217094" y="287005"/>
                      <a:pt x="218320" y="286392"/>
                      <a:pt x="218934" y="285166"/>
                    </a:cubicBezTo>
                    <a:cubicBezTo>
                      <a:pt x="219547" y="283939"/>
                      <a:pt x="220160" y="282713"/>
                      <a:pt x="220160" y="280873"/>
                    </a:cubicBezTo>
                    <a:cubicBezTo>
                      <a:pt x="220160" y="279033"/>
                      <a:pt x="220160" y="277807"/>
                      <a:pt x="219547" y="276580"/>
                    </a:cubicBezTo>
                    <a:cubicBezTo>
                      <a:pt x="218934" y="275353"/>
                      <a:pt x="218320" y="274740"/>
                      <a:pt x="217707" y="273514"/>
                    </a:cubicBezTo>
                    <a:cubicBezTo>
                      <a:pt x="215867" y="271674"/>
                      <a:pt x="212801" y="271061"/>
                      <a:pt x="209121" y="2710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086" name="Google Shape;1086;p34"/>
          <p:cNvSpPr/>
          <p:nvPr/>
        </p:nvSpPr>
        <p:spPr>
          <a:xfrm>
            <a:off x="3041825" y="3199812"/>
            <a:ext cx="360311" cy="577891"/>
          </a:xfrm>
          <a:custGeom>
            <a:avLst/>
            <a:gdLst/>
            <a:ahLst/>
            <a:cxnLst/>
            <a:rect l="l" t="t" r="r" b="b"/>
            <a:pathLst>
              <a:path w="282597" h="393793" extrusionOk="0">
                <a:moveTo>
                  <a:pt x="282597" y="116111"/>
                </a:moveTo>
                <a:cubicBezTo>
                  <a:pt x="282597" y="98295"/>
                  <a:pt x="267853" y="83551"/>
                  <a:pt x="250037" y="83551"/>
                </a:cubicBezTo>
                <a:cubicBezTo>
                  <a:pt x="242051" y="83551"/>
                  <a:pt x="234679" y="86622"/>
                  <a:pt x="228535" y="91537"/>
                </a:cubicBezTo>
                <a:cubicBezTo>
                  <a:pt x="207648" y="78021"/>
                  <a:pt x="179388" y="69421"/>
                  <a:pt x="149900" y="68192"/>
                </a:cubicBezTo>
                <a:lnTo>
                  <a:pt x="165872" y="17816"/>
                </a:lnTo>
                <a:lnTo>
                  <a:pt x="209491" y="28260"/>
                </a:lnTo>
                <a:cubicBezTo>
                  <a:pt x="210105" y="43004"/>
                  <a:pt x="221778" y="54676"/>
                  <a:pt x="236522" y="54676"/>
                </a:cubicBezTo>
                <a:cubicBezTo>
                  <a:pt x="251266" y="54676"/>
                  <a:pt x="263553" y="42390"/>
                  <a:pt x="263553" y="27645"/>
                </a:cubicBezTo>
                <a:cubicBezTo>
                  <a:pt x="263553" y="12901"/>
                  <a:pt x="251266" y="0"/>
                  <a:pt x="236522" y="0"/>
                </a:cubicBezTo>
                <a:cubicBezTo>
                  <a:pt x="225464" y="0"/>
                  <a:pt x="216248" y="6758"/>
                  <a:pt x="211948" y="15973"/>
                </a:cubicBezTo>
                <a:lnTo>
                  <a:pt x="163415" y="4300"/>
                </a:lnTo>
                <a:cubicBezTo>
                  <a:pt x="160343" y="3686"/>
                  <a:pt x="157272" y="5529"/>
                  <a:pt x="156043" y="8601"/>
                </a:cubicBezTo>
                <a:lnTo>
                  <a:pt x="136998" y="68192"/>
                </a:lnTo>
                <a:cubicBezTo>
                  <a:pt x="105053" y="68806"/>
                  <a:pt x="75564" y="77407"/>
                  <a:pt x="54062" y="91537"/>
                </a:cubicBezTo>
                <a:cubicBezTo>
                  <a:pt x="47919" y="86622"/>
                  <a:pt x="40547" y="83551"/>
                  <a:pt x="32560" y="83551"/>
                </a:cubicBezTo>
                <a:cubicBezTo>
                  <a:pt x="14744" y="83551"/>
                  <a:pt x="0" y="98295"/>
                  <a:pt x="0" y="116111"/>
                </a:cubicBezTo>
                <a:cubicBezTo>
                  <a:pt x="0" y="127169"/>
                  <a:pt x="5529" y="137613"/>
                  <a:pt x="14744" y="143756"/>
                </a:cubicBezTo>
                <a:cubicBezTo>
                  <a:pt x="14130" y="146828"/>
                  <a:pt x="14130" y="149899"/>
                  <a:pt x="14130" y="152971"/>
                </a:cubicBezTo>
                <a:cubicBezTo>
                  <a:pt x="14130" y="184303"/>
                  <a:pt x="39318" y="211334"/>
                  <a:pt x="76793" y="226078"/>
                </a:cubicBezTo>
                <a:cubicBezTo>
                  <a:pt x="58977" y="235293"/>
                  <a:pt x="46690" y="256181"/>
                  <a:pt x="46690" y="280140"/>
                </a:cubicBezTo>
                <a:cubicBezTo>
                  <a:pt x="46690" y="307785"/>
                  <a:pt x="62663" y="331130"/>
                  <a:pt x="84779" y="337274"/>
                </a:cubicBezTo>
                <a:cubicBezTo>
                  <a:pt x="86622" y="342189"/>
                  <a:pt x="87851" y="346489"/>
                  <a:pt x="89694" y="350789"/>
                </a:cubicBezTo>
                <a:cubicBezTo>
                  <a:pt x="89080" y="350789"/>
                  <a:pt x="88465" y="350789"/>
                  <a:pt x="88465" y="350789"/>
                </a:cubicBezTo>
                <a:cubicBezTo>
                  <a:pt x="68806" y="350789"/>
                  <a:pt x="52219" y="364305"/>
                  <a:pt x="52219" y="381507"/>
                </a:cubicBezTo>
                <a:cubicBezTo>
                  <a:pt x="52219" y="383964"/>
                  <a:pt x="52833" y="386421"/>
                  <a:pt x="53448" y="389493"/>
                </a:cubicBezTo>
                <a:cubicBezTo>
                  <a:pt x="54062" y="391950"/>
                  <a:pt x="56519" y="393793"/>
                  <a:pt x="59591" y="393793"/>
                </a:cubicBezTo>
                <a:lnTo>
                  <a:pt x="108739" y="393793"/>
                </a:lnTo>
                <a:lnTo>
                  <a:pt x="117339" y="393793"/>
                </a:lnTo>
                <a:lnTo>
                  <a:pt x="124097" y="393793"/>
                </a:lnTo>
                <a:lnTo>
                  <a:pt x="124097" y="393793"/>
                </a:lnTo>
                <a:lnTo>
                  <a:pt x="156657" y="393793"/>
                </a:lnTo>
                <a:lnTo>
                  <a:pt x="156657" y="393793"/>
                </a:lnTo>
                <a:lnTo>
                  <a:pt x="164029" y="393793"/>
                </a:lnTo>
                <a:lnTo>
                  <a:pt x="173859" y="393793"/>
                </a:lnTo>
                <a:lnTo>
                  <a:pt x="221778" y="393793"/>
                </a:lnTo>
                <a:cubicBezTo>
                  <a:pt x="224235" y="393793"/>
                  <a:pt x="226692" y="391950"/>
                  <a:pt x="227921" y="389493"/>
                </a:cubicBezTo>
                <a:cubicBezTo>
                  <a:pt x="228535" y="386421"/>
                  <a:pt x="229150" y="383964"/>
                  <a:pt x="229150" y="381507"/>
                </a:cubicBezTo>
                <a:cubicBezTo>
                  <a:pt x="229150" y="364919"/>
                  <a:pt x="213177" y="350789"/>
                  <a:pt x="192903" y="350789"/>
                </a:cubicBezTo>
                <a:cubicBezTo>
                  <a:pt x="192289" y="350789"/>
                  <a:pt x="191675" y="350789"/>
                  <a:pt x="191060" y="350789"/>
                </a:cubicBezTo>
                <a:cubicBezTo>
                  <a:pt x="192903" y="346489"/>
                  <a:pt x="194746" y="342189"/>
                  <a:pt x="195975" y="337274"/>
                </a:cubicBezTo>
                <a:cubicBezTo>
                  <a:pt x="218091" y="331130"/>
                  <a:pt x="234679" y="307785"/>
                  <a:pt x="234679" y="280140"/>
                </a:cubicBezTo>
                <a:cubicBezTo>
                  <a:pt x="234679" y="256181"/>
                  <a:pt x="222392" y="235293"/>
                  <a:pt x="204576" y="226078"/>
                </a:cubicBezTo>
                <a:cubicBezTo>
                  <a:pt x="242051" y="211334"/>
                  <a:pt x="266625" y="184303"/>
                  <a:pt x="266625" y="152971"/>
                </a:cubicBezTo>
                <a:cubicBezTo>
                  <a:pt x="266625" y="149899"/>
                  <a:pt x="266625" y="147442"/>
                  <a:pt x="266010" y="144370"/>
                </a:cubicBezTo>
                <a:cubicBezTo>
                  <a:pt x="276454" y="138841"/>
                  <a:pt x="282597" y="128398"/>
                  <a:pt x="282597" y="116111"/>
                </a:cubicBezTo>
                <a:close/>
                <a:moveTo>
                  <a:pt x="236522" y="12287"/>
                </a:moveTo>
                <a:cubicBezTo>
                  <a:pt x="244508" y="12287"/>
                  <a:pt x="251266" y="19045"/>
                  <a:pt x="251266" y="27031"/>
                </a:cubicBezTo>
                <a:cubicBezTo>
                  <a:pt x="251266" y="35018"/>
                  <a:pt x="244508" y="41775"/>
                  <a:pt x="236522" y="41775"/>
                </a:cubicBezTo>
                <a:cubicBezTo>
                  <a:pt x="228535" y="41775"/>
                  <a:pt x="221778" y="35018"/>
                  <a:pt x="221778" y="27031"/>
                </a:cubicBezTo>
                <a:cubicBezTo>
                  <a:pt x="221778" y="19045"/>
                  <a:pt x="228535" y="12287"/>
                  <a:pt x="236522" y="12287"/>
                </a:cubicBezTo>
                <a:close/>
                <a:moveTo>
                  <a:pt x="183688" y="117954"/>
                </a:moveTo>
                <a:cubicBezTo>
                  <a:pt x="194132" y="117954"/>
                  <a:pt x="202733" y="127169"/>
                  <a:pt x="202733" y="137613"/>
                </a:cubicBezTo>
                <a:cubicBezTo>
                  <a:pt x="202733" y="148056"/>
                  <a:pt x="194132" y="157272"/>
                  <a:pt x="183688" y="157272"/>
                </a:cubicBezTo>
                <a:cubicBezTo>
                  <a:pt x="173245" y="157272"/>
                  <a:pt x="164029" y="148671"/>
                  <a:pt x="164029" y="137613"/>
                </a:cubicBezTo>
                <a:cubicBezTo>
                  <a:pt x="164029" y="126554"/>
                  <a:pt x="173245" y="117954"/>
                  <a:pt x="183688" y="117954"/>
                </a:cubicBezTo>
                <a:close/>
                <a:moveTo>
                  <a:pt x="141299" y="195361"/>
                </a:moveTo>
                <a:cubicBezTo>
                  <a:pt x="141299" y="195361"/>
                  <a:pt x="141299" y="195361"/>
                  <a:pt x="141299" y="195361"/>
                </a:cubicBezTo>
                <a:cubicBezTo>
                  <a:pt x="141299" y="195361"/>
                  <a:pt x="141299" y="195361"/>
                  <a:pt x="141299" y="195361"/>
                </a:cubicBezTo>
                <a:cubicBezTo>
                  <a:pt x="159115" y="195361"/>
                  <a:pt x="171401" y="191675"/>
                  <a:pt x="178774" y="184917"/>
                </a:cubicBezTo>
                <a:cubicBezTo>
                  <a:pt x="181231" y="182460"/>
                  <a:pt x="184917" y="182460"/>
                  <a:pt x="187374" y="184917"/>
                </a:cubicBezTo>
                <a:cubicBezTo>
                  <a:pt x="189832" y="187374"/>
                  <a:pt x="189832" y="191060"/>
                  <a:pt x="187374" y="193518"/>
                </a:cubicBezTo>
                <a:cubicBezTo>
                  <a:pt x="177545" y="203347"/>
                  <a:pt x="162801" y="207648"/>
                  <a:pt x="141913" y="207648"/>
                </a:cubicBezTo>
                <a:cubicBezTo>
                  <a:pt x="141913" y="207648"/>
                  <a:pt x="141913" y="207648"/>
                  <a:pt x="141913" y="207648"/>
                </a:cubicBezTo>
                <a:cubicBezTo>
                  <a:pt x="141913" y="207648"/>
                  <a:pt x="141913" y="207648"/>
                  <a:pt x="141913" y="207648"/>
                </a:cubicBezTo>
                <a:cubicBezTo>
                  <a:pt x="121025" y="207648"/>
                  <a:pt x="105667" y="202733"/>
                  <a:pt x="96452" y="193518"/>
                </a:cubicBezTo>
                <a:cubicBezTo>
                  <a:pt x="93994" y="191060"/>
                  <a:pt x="93994" y="187374"/>
                  <a:pt x="96452" y="184917"/>
                </a:cubicBezTo>
                <a:cubicBezTo>
                  <a:pt x="98909" y="182460"/>
                  <a:pt x="102595" y="182460"/>
                  <a:pt x="105053" y="184917"/>
                </a:cubicBezTo>
                <a:cubicBezTo>
                  <a:pt x="111196" y="192289"/>
                  <a:pt x="123483" y="195361"/>
                  <a:pt x="141299" y="195361"/>
                </a:cubicBezTo>
                <a:close/>
                <a:moveTo>
                  <a:pt x="98909" y="117954"/>
                </a:moveTo>
                <a:cubicBezTo>
                  <a:pt x="109353" y="117954"/>
                  <a:pt x="117954" y="127169"/>
                  <a:pt x="117954" y="137613"/>
                </a:cubicBezTo>
                <a:cubicBezTo>
                  <a:pt x="117954" y="148056"/>
                  <a:pt x="109353" y="157272"/>
                  <a:pt x="98909" y="157272"/>
                </a:cubicBezTo>
                <a:cubicBezTo>
                  <a:pt x="88465" y="157272"/>
                  <a:pt x="79250" y="148671"/>
                  <a:pt x="79250" y="137613"/>
                </a:cubicBezTo>
                <a:cubicBezTo>
                  <a:pt x="79250" y="126554"/>
                  <a:pt x="88465" y="117954"/>
                  <a:pt x="98909" y="117954"/>
                </a:cubicBezTo>
                <a:close/>
                <a:moveTo>
                  <a:pt x="18430" y="131469"/>
                </a:moveTo>
                <a:cubicBezTo>
                  <a:pt x="14744" y="127783"/>
                  <a:pt x="12287" y="122254"/>
                  <a:pt x="12287" y="116725"/>
                </a:cubicBezTo>
                <a:cubicBezTo>
                  <a:pt x="12287" y="105667"/>
                  <a:pt x="21502" y="96452"/>
                  <a:pt x="32560" y="96452"/>
                </a:cubicBezTo>
                <a:cubicBezTo>
                  <a:pt x="36246" y="96452"/>
                  <a:pt x="39932" y="97680"/>
                  <a:pt x="43004" y="99523"/>
                </a:cubicBezTo>
                <a:cubicBezTo>
                  <a:pt x="31946" y="108124"/>
                  <a:pt x="23345" y="119182"/>
                  <a:pt x="18430" y="131469"/>
                </a:cubicBezTo>
                <a:close/>
                <a:moveTo>
                  <a:pt x="58977" y="280140"/>
                </a:moveTo>
                <a:cubicBezTo>
                  <a:pt x="58977" y="264781"/>
                  <a:pt x="65735" y="250037"/>
                  <a:pt x="75564" y="241436"/>
                </a:cubicBezTo>
                <a:cubicBezTo>
                  <a:pt x="74950" y="249423"/>
                  <a:pt x="74335" y="258024"/>
                  <a:pt x="74335" y="266010"/>
                </a:cubicBezTo>
                <a:cubicBezTo>
                  <a:pt x="74335" y="285669"/>
                  <a:pt x="76793" y="304714"/>
                  <a:pt x="80479" y="321915"/>
                </a:cubicBezTo>
                <a:cubicBezTo>
                  <a:pt x="67578" y="314543"/>
                  <a:pt x="58977" y="297956"/>
                  <a:pt x="58977" y="280140"/>
                </a:cubicBezTo>
                <a:close/>
                <a:moveTo>
                  <a:pt x="223006" y="280140"/>
                </a:moveTo>
                <a:cubicBezTo>
                  <a:pt x="223006" y="298570"/>
                  <a:pt x="213791" y="315158"/>
                  <a:pt x="200890" y="322530"/>
                </a:cubicBezTo>
                <a:cubicBezTo>
                  <a:pt x="205190" y="305328"/>
                  <a:pt x="207033" y="286283"/>
                  <a:pt x="207033" y="266625"/>
                </a:cubicBezTo>
                <a:cubicBezTo>
                  <a:pt x="207033" y="258024"/>
                  <a:pt x="206419" y="250037"/>
                  <a:pt x="205805" y="241436"/>
                </a:cubicBezTo>
                <a:cubicBezTo>
                  <a:pt x="216248" y="249423"/>
                  <a:pt x="223006" y="264167"/>
                  <a:pt x="223006" y="280140"/>
                </a:cubicBezTo>
                <a:close/>
                <a:moveTo>
                  <a:pt x="262938" y="132084"/>
                </a:moveTo>
                <a:cubicBezTo>
                  <a:pt x="258638" y="120411"/>
                  <a:pt x="250037" y="109353"/>
                  <a:pt x="238365" y="99523"/>
                </a:cubicBezTo>
                <a:cubicBezTo>
                  <a:pt x="241436" y="97066"/>
                  <a:pt x="245737" y="95837"/>
                  <a:pt x="249423" y="95837"/>
                </a:cubicBezTo>
                <a:cubicBezTo>
                  <a:pt x="260481" y="95837"/>
                  <a:pt x="269696" y="105053"/>
                  <a:pt x="269696" y="116111"/>
                </a:cubicBezTo>
                <a:cubicBezTo>
                  <a:pt x="270311" y="122254"/>
                  <a:pt x="267853" y="128398"/>
                  <a:pt x="262938" y="1320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87" name="Google Shape;1087;p34"/>
          <p:cNvGrpSpPr/>
          <p:nvPr/>
        </p:nvGrpSpPr>
        <p:grpSpPr>
          <a:xfrm>
            <a:off x="3754151" y="3279609"/>
            <a:ext cx="452318" cy="471544"/>
            <a:chOff x="2909053" y="2236046"/>
            <a:chExt cx="354759" cy="321500"/>
          </a:xfrm>
        </p:grpSpPr>
        <p:sp>
          <p:nvSpPr>
            <p:cNvPr id="1088" name="Google Shape;1088;p34"/>
            <p:cNvSpPr/>
            <p:nvPr/>
          </p:nvSpPr>
          <p:spPr>
            <a:xfrm>
              <a:off x="2909053" y="2236046"/>
              <a:ext cx="354759" cy="171836"/>
            </a:xfrm>
            <a:custGeom>
              <a:avLst/>
              <a:gdLst/>
              <a:ahLst/>
              <a:cxnLst/>
              <a:rect l="l" t="t" r="r" b="b"/>
              <a:pathLst>
                <a:path w="354759" h="171836" extrusionOk="0">
                  <a:moveTo>
                    <a:pt x="44345" y="116405"/>
                  </a:moveTo>
                  <a:cubicBezTo>
                    <a:pt x="44345" y="99222"/>
                    <a:pt x="61529" y="88690"/>
                    <a:pt x="77604" y="88690"/>
                  </a:cubicBezTo>
                  <a:lnTo>
                    <a:pt x="277155" y="88690"/>
                  </a:lnTo>
                  <a:lnTo>
                    <a:pt x="277155" y="133035"/>
                  </a:lnTo>
                  <a:lnTo>
                    <a:pt x="354759" y="66517"/>
                  </a:lnTo>
                  <a:lnTo>
                    <a:pt x="277155" y="0"/>
                  </a:lnTo>
                  <a:lnTo>
                    <a:pt x="277155" y="44345"/>
                  </a:lnTo>
                  <a:lnTo>
                    <a:pt x="77604" y="44345"/>
                  </a:lnTo>
                  <a:cubicBezTo>
                    <a:pt x="34922" y="44345"/>
                    <a:pt x="0" y="76495"/>
                    <a:pt x="0" y="116405"/>
                  </a:cubicBezTo>
                  <a:lnTo>
                    <a:pt x="0" y="171836"/>
                  </a:lnTo>
                  <a:lnTo>
                    <a:pt x="44345" y="171836"/>
                  </a:lnTo>
                  <a:lnTo>
                    <a:pt x="44345" y="1164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89" name="Google Shape;1089;p34"/>
            <p:cNvSpPr/>
            <p:nvPr/>
          </p:nvSpPr>
          <p:spPr>
            <a:xfrm>
              <a:off x="2909053" y="2385710"/>
              <a:ext cx="354759" cy="171836"/>
            </a:xfrm>
            <a:custGeom>
              <a:avLst/>
              <a:gdLst/>
              <a:ahLst/>
              <a:cxnLst/>
              <a:rect l="l" t="t" r="r" b="b"/>
              <a:pathLst>
                <a:path w="354759" h="171836" extrusionOk="0">
                  <a:moveTo>
                    <a:pt x="310414" y="55431"/>
                  </a:moveTo>
                  <a:cubicBezTo>
                    <a:pt x="310414" y="72615"/>
                    <a:pt x="293231" y="83147"/>
                    <a:pt x="277155" y="83147"/>
                  </a:cubicBezTo>
                  <a:lnTo>
                    <a:pt x="77604" y="83147"/>
                  </a:lnTo>
                  <a:lnTo>
                    <a:pt x="77604" y="38802"/>
                  </a:lnTo>
                  <a:lnTo>
                    <a:pt x="0" y="105319"/>
                  </a:lnTo>
                  <a:lnTo>
                    <a:pt x="77604" y="171836"/>
                  </a:lnTo>
                  <a:lnTo>
                    <a:pt x="77604" y="127492"/>
                  </a:lnTo>
                  <a:lnTo>
                    <a:pt x="277155" y="127492"/>
                  </a:lnTo>
                  <a:cubicBezTo>
                    <a:pt x="319837" y="127492"/>
                    <a:pt x="354759" y="95341"/>
                    <a:pt x="354759" y="55431"/>
                  </a:cubicBezTo>
                  <a:lnTo>
                    <a:pt x="354759" y="0"/>
                  </a:lnTo>
                  <a:lnTo>
                    <a:pt x="310414" y="0"/>
                  </a:lnTo>
                  <a:lnTo>
                    <a:pt x="310414" y="5543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090" name="Google Shape;1090;p34"/>
          <p:cNvGrpSpPr/>
          <p:nvPr/>
        </p:nvGrpSpPr>
        <p:grpSpPr>
          <a:xfrm>
            <a:off x="4533584" y="3279609"/>
            <a:ext cx="452318" cy="471544"/>
            <a:chOff x="3520373" y="2236046"/>
            <a:chExt cx="354759" cy="321500"/>
          </a:xfrm>
        </p:grpSpPr>
        <p:sp>
          <p:nvSpPr>
            <p:cNvPr id="1091" name="Google Shape;1091;p34"/>
            <p:cNvSpPr/>
            <p:nvPr/>
          </p:nvSpPr>
          <p:spPr>
            <a:xfrm>
              <a:off x="3520373" y="2236046"/>
              <a:ext cx="354759" cy="171836"/>
            </a:xfrm>
            <a:custGeom>
              <a:avLst/>
              <a:gdLst/>
              <a:ahLst/>
              <a:cxnLst/>
              <a:rect l="l" t="t" r="r" b="b"/>
              <a:pathLst>
                <a:path w="354759" h="171836" extrusionOk="0">
                  <a:moveTo>
                    <a:pt x="44345" y="88690"/>
                  </a:moveTo>
                  <a:lnTo>
                    <a:pt x="277155" y="88690"/>
                  </a:lnTo>
                  <a:lnTo>
                    <a:pt x="277155" y="133035"/>
                  </a:lnTo>
                  <a:lnTo>
                    <a:pt x="354759" y="66517"/>
                  </a:lnTo>
                  <a:lnTo>
                    <a:pt x="277155" y="0"/>
                  </a:lnTo>
                  <a:lnTo>
                    <a:pt x="277155" y="44345"/>
                  </a:lnTo>
                  <a:lnTo>
                    <a:pt x="0" y="44345"/>
                  </a:lnTo>
                  <a:lnTo>
                    <a:pt x="0" y="171836"/>
                  </a:lnTo>
                  <a:lnTo>
                    <a:pt x="44345" y="1718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2" name="Google Shape;1092;p34"/>
            <p:cNvSpPr/>
            <p:nvPr/>
          </p:nvSpPr>
          <p:spPr>
            <a:xfrm>
              <a:off x="3520373" y="2385710"/>
              <a:ext cx="354759" cy="171836"/>
            </a:xfrm>
            <a:custGeom>
              <a:avLst/>
              <a:gdLst/>
              <a:ahLst/>
              <a:cxnLst/>
              <a:rect l="l" t="t" r="r" b="b"/>
              <a:pathLst>
                <a:path w="354759" h="171836" extrusionOk="0">
                  <a:moveTo>
                    <a:pt x="310414" y="83147"/>
                  </a:moveTo>
                  <a:lnTo>
                    <a:pt x="77604" y="83147"/>
                  </a:lnTo>
                  <a:lnTo>
                    <a:pt x="77604" y="38802"/>
                  </a:lnTo>
                  <a:lnTo>
                    <a:pt x="0" y="105319"/>
                  </a:lnTo>
                  <a:lnTo>
                    <a:pt x="77604" y="171836"/>
                  </a:lnTo>
                  <a:lnTo>
                    <a:pt x="77604" y="127492"/>
                  </a:lnTo>
                  <a:lnTo>
                    <a:pt x="354759" y="127492"/>
                  </a:lnTo>
                  <a:lnTo>
                    <a:pt x="354759" y="0"/>
                  </a:lnTo>
                  <a:lnTo>
                    <a:pt x="31041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93" name="Google Shape;1093;p34"/>
          <p:cNvSpPr/>
          <p:nvPr/>
        </p:nvSpPr>
        <p:spPr>
          <a:xfrm>
            <a:off x="5350289" y="3255145"/>
            <a:ext cx="336887" cy="443144"/>
          </a:xfrm>
          <a:custGeom>
            <a:avLst/>
            <a:gdLst/>
            <a:ahLst/>
            <a:cxnLst/>
            <a:rect l="l" t="t" r="r" b="b"/>
            <a:pathLst>
              <a:path w="264225" h="301972" extrusionOk="0">
                <a:moveTo>
                  <a:pt x="226479" y="169859"/>
                </a:moveTo>
                <a:cubicBezTo>
                  <a:pt x="226479" y="221761"/>
                  <a:pt x="184014" y="264226"/>
                  <a:pt x="132113" y="264226"/>
                </a:cubicBezTo>
                <a:cubicBezTo>
                  <a:pt x="80211" y="264226"/>
                  <a:pt x="37747" y="221761"/>
                  <a:pt x="37747" y="169859"/>
                </a:cubicBezTo>
                <a:cubicBezTo>
                  <a:pt x="37747" y="124092"/>
                  <a:pt x="70303" y="86345"/>
                  <a:pt x="113240" y="77380"/>
                </a:cubicBezTo>
                <a:lnTo>
                  <a:pt x="113240" y="113240"/>
                </a:lnTo>
                <a:lnTo>
                  <a:pt x="179296" y="56620"/>
                </a:lnTo>
                <a:lnTo>
                  <a:pt x="113240" y="0"/>
                </a:lnTo>
                <a:lnTo>
                  <a:pt x="113240" y="39162"/>
                </a:lnTo>
                <a:cubicBezTo>
                  <a:pt x="49070" y="48127"/>
                  <a:pt x="0" y="103331"/>
                  <a:pt x="0" y="169859"/>
                </a:cubicBezTo>
                <a:cubicBezTo>
                  <a:pt x="0" y="242521"/>
                  <a:pt x="59451" y="301972"/>
                  <a:pt x="132113" y="301972"/>
                </a:cubicBezTo>
                <a:cubicBezTo>
                  <a:pt x="204775" y="301972"/>
                  <a:pt x="264226" y="242521"/>
                  <a:pt x="264226" y="169859"/>
                </a:cubicBezTo>
                <a:lnTo>
                  <a:pt x="226479" y="1698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094" name="Google Shape;1094;p34"/>
          <p:cNvGrpSpPr/>
          <p:nvPr/>
        </p:nvGrpSpPr>
        <p:grpSpPr>
          <a:xfrm>
            <a:off x="6139989" y="3331458"/>
            <a:ext cx="319767" cy="367845"/>
            <a:chOff x="4780299" y="2271397"/>
            <a:chExt cx="250798" cy="250798"/>
          </a:xfrm>
        </p:grpSpPr>
        <p:sp>
          <p:nvSpPr>
            <p:cNvPr id="1095" name="Google Shape;1095;p34"/>
            <p:cNvSpPr/>
            <p:nvPr/>
          </p:nvSpPr>
          <p:spPr>
            <a:xfrm>
              <a:off x="4780299" y="2459495"/>
              <a:ext cx="62699" cy="62699"/>
            </a:xfrm>
            <a:custGeom>
              <a:avLst/>
              <a:gdLst/>
              <a:ahLst/>
              <a:cxnLst/>
              <a:rect l="l" t="t" r="r" b="b"/>
              <a:pathLst>
                <a:path w="62699" h="62699" extrusionOk="0">
                  <a:moveTo>
                    <a:pt x="62700" y="31350"/>
                  </a:moveTo>
                  <a:cubicBezTo>
                    <a:pt x="62700" y="48664"/>
                    <a:pt x="48664" y="62700"/>
                    <a:pt x="31350" y="62700"/>
                  </a:cubicBezTo>
                  <a:cubicBezTo>
                    <a:pt x="14036" y="62700"/>
                    <a:pt x="0" y="48664"/>
                    <a:pt x="0" y="31350"/>
                  </a:cubicBezTo>
                  <a:cubicBezTo>
                    <a:pt x="0" y="14036"/>
                    <a:pt x="14036" y="0"/>
                    <a:pt x="31350" y="0"/>
                  </a:cubicBezTo>
                  <a:cubicBezTo>
                    <a:pt x="48664" y="0"/>
                    <a:pt x="62700" y="14036"/>
                    <a:pt x="62700" y="313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6" name="Google Shape;1096;p34"/>
            <p:cNvSpPr/>
            <p:nvPr/>
          </p:nvSpPr>
          <p:spPr>
            <a:xfrm>
              <a:off x="4780299" y="2365446"/>
              <a:ext cx="156748" cy="156748"/>
            </a:xfrm>
            <a:custGeom>
              <a:avLst/>
              <a:gdLst/>
              <a:ahLst/>
              <a:cxnLst/>
              <a:rect l="l" t="t" r="r" b="b"/>
              <a:pathLst>
                <a:path w="156748" h="156748" extrusionOk="0">
                  <a:moveTo>
                    <a:pt x="156749" y="156749"/>
                  </a:moveTo>
                  <a:lnTo>
                    <a:pt x="119913" y="156749"/>
                  </a:lnTo>
                  <a:cubicBezTo>
                    <a:pt x="119913" y="90522"/>
                    <a:pt x="66226" y="36836"/>
                    <a:pt x="0" y="36836"/>
                  </a:cubicBezTo>
                  <a:lnTo>
                    <a:pt x="0" y="0"/>
                  </a:lnTo>
                  <a:cubicBezTo>
                    <a:pt x="86604" y="0"/>
                    <a:pt x="156749" y="70145"/>
                    <a:pt x="156749" y="1567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7" name="Google Shape;1097;p34"/>
            <p:cNvSpPr/>
            <p:nvPr/>
          </p:nvSpPr>
          <p:spPr>
            <a:xfrm>
              <a:off x="4780299" y="2271397"/>
              <a:ext cx="250798" cy="250798"/>
            </a:xfrm>
            <a:custGeom>
              <a:avLst/>
              <a:gdLst/>
              <a:ahLst/>
              <a:cxnLst/>
              <a:rect l="l" t="t" r="r" b="b"/>
              <a:pathLst>
                <a:path w="250798" h="250798" extrusionOk="0">
                  <a:moveTo>
                    <a:pt x="250798" y="250798"/>
                  </a:moveTo>
                  <a:lnTo>
                    <a:pt x="213570" y="250798"/>
                  </a:lnTo>
                  <a:cubicBezTo>
                    <a:pt x="213570" y="132845"/>
                    <a:pt x="117953" y="37228"/>
                    <a:pt x="0" y="37228"/>
                  </a:cubicBezTo>
                  <a:lnTo>
                    <a:pt x="0" y="0"/>
                  </a:lnTo>
                  <a:cubicBezTo>
                    <a:pt x="138331" y="0"/>
                    <a:pt x="250798" y="112467"/>
                    <a:pt x="250798" y="2507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098" name="Google Shape;1098;p34"/>
          <p:cNvSpPr/>
          <p:nvPr/>
        </p:nvSpPr>
        <p:spPr>
          <a:xfrm>
            <a:off x="6837203" y="3330200"/>
            <a:ext cx="385014" cy="443144"/>
          </a:xfrm>
          <a:custGeom>
            <a:avLst/>
            <a:gdLst/>
            <a:ahLst/>
            <a:cxnLst/>
            <a:rect l="l" t="t" r="r" b="b"/>
            <a:pathLst>
              <a:path w="301972" h="301972" extrusionOk="0">
                <a:moveTo>
                  <a:pt x="301972" y="275078"/>
                </a:moveTo>
                <a:lnTo>
                  <a:pt x="229782" y="202887"/>
                </a:lnTo>
                <a:cubicBezTo>
                  <a:pt x="245352" y="182127"/>
                  <a:pt x="254789" y="155704"/>
                  <a:pt x="254789" y="127394"/>
                </a:cubicBezTo>
                <a:cubicBezTo>
                  <a:pt x="254789" y="57092"/>
                  <a:pt x="197697" y="0"/>
                  <a:pt x="127394" y="0"/>
                </a:cubicBezTo>
                <a:cubicBezTo>
                  <a:pt x="57092" y="0"/>
                  <a:pt x="0" y="57092"/>
                  <a:pt x="0" y="127394"/>
                </a:cubicBezTo>
                <a:cubicBezTo>
                  <a:pt x="0" y="197697"/>
                  <a:pt x="57092" y="254789"/>
                  <a:pt x="127394" y="254789"/>
                </a:cubicBezTo>
                <a:cubicBezTo>
                  <a:pt x="155704" y="254789"/>
                  <a:pt x="182127" y="245352"/>
                  <a:pt x="202887" y="229782"/>
                </a:cubicBezTo>
                <a:lnTo>
                  <a:pt x="275078" y="301972"/>
                </a:lnTo>
                <a:lnTo>
                  <a:pt x="301972" y="275078"/>
                </a:lnTo>
                <a:close/>
                <a:moveTo>
                  <a:pt x="127394" y="217042"/>
                </a:moveTo>
                <a:cubicBezTo>
                  <a:pt x="77852" y="217042"/>
                  <a:pt x="37747" y="176937"/>
                  <a:pt x="37747" y="127394"/>
                </a:cubicBezTo>
                <a:cubicBezTo>
                  <a:pt x="37747" y="77852"/>
                  <a:pt x="77852" y="37747"/>
                  <a:pt x="127394" y="37747"/>
                </a:cubicBezTo>
                <a:cubicBezTo>
                  <a:pt x="176937" y="37747"/>
                  <a:pt x="217042" y="77852"/>
                  <a:pt x="217042" y="127394"/>
                </a:cubicBezTo>
                <a:cubicBezTo>
                  <a:pt x="217042" y="176937"/>
                  <a:pt x="176937" y="217042"/>
                  <a:pt x="127394" y="2170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099" name="Google Shape;1099;p34"/>
          <p:cNvSpPr/>
          <p:nvPr/>
        </p:nvSpPr>
        <p:spPr>
          <a:xfrm>
            <a:off x="7562364" y="3291285"/>
            <a:ext cx="452772" cy="520811"/>
          </a:xfrm>
          <a:custGeom>
            <a:avLst/>
            <a:gdLst/>
            <a:ahLst/>
            <a:cxnLst/>
            <a:rect l="l" t="t" r="r" b="b"/>
            <a:pathLst>
              <a:path w="355115" h="354897" extrusionOk="0">
                <a:moveTo>
                  <a:pt x="353789" y="157009"/>
                </a:moveTo>
                <a:lnTo>
                  <a:pt x="352680" y="148694"/>
                </a:lnTo>
                <a:lnTo>
                  <a:pt x="305010" y="140379"/>
                </a:lnTo>
                <a:cubicBezTo>
                  <a:pt x="303901" y="135390"/>
                  <a:pt x="302238" y="130956"/>
                  <a:pt x="300021" y="126521"/>
                </a:cubicBezTo>
                <a:cubicBezTo>
                  <a:pt x="298358" y="122087"/>
                  <a:pt x="296141" y="117653"/>
                  <a:pt x="293369" y="113218"/>
                </a:cubicBezTo>
                <a:lnTo>
                  <a:pt x="321085" y="73862"/>
                </a:lnTo>
                <a:lnTo>
                  <a:pt x="316096" y="67210"/>
                </a:lnTo>
                <a:cubicBezTo>
                  <a:pt x="307781" y="56678"/>
                  <a:pt x="297804" y="46701"/>
                  <a:pt x="287272" y="38386"/>
                </a:cubicBezTo>
                <a:lnTo>
                  <a:pt x="281174" y="33397"/>
                </a:lnTo>
                <a:lnTo>
                  <a:pt x="241818" y="61113"/>
                </a:lnTo>
                <a:cubicBezTo>
                  <a:pt x="232949" y="56124"/>
                  <a:pt x="224080" y="52798"/>
                  <a:pt x="214657" y="50027"/>
                </a:cubicBezTo>
                <a:lnTo>
                  <a:pt x="206342" y="2356"/>
                </a:lnTo>
                <a:lnTo>
                  <a:pt x="198028" y="1247"/>
                </a:lnTo>
                <a:cubicBezTo>
                  <a:pt x="184170" y="-416"/>
                  <a:pt x="170312" y="-416"/>
                  <a:pt x="157009" y="1247"/>
                </a:cubicBezTo>
                <a:lnTo>
                  <a:pt x="148694" y="2356"/>
                </a:lnTo>
                <a:lnTo>
                  <a:pt x="140379" y="50027"/>
                </a:lnTo>
                <a:cubicBezTo>
                  <a:pt x="135390" y="51135"/>
                  <a:pt x="130956" y="52798"/>
                  <a:pt x="126521" y="55015"/>
                </a:cubicBezTo>
                <a:cubicBezTo>
                  <a:pt x="122087" y="56678"/>
                  <a:pt x="117653" y="58896"/>
                  <a:pt x="113218" y="61667"/>
                </a:cubicBezTo>
                <a:lnTo>
                  <a:pt x="73862" y="33952"/>
                </a:lnTo>
                <a:lnTo>
                  <a:pt x="67210" y="38940"/>
                </a:lnTo>
                <a:cubicBezTo>
                  <a:pt x="56678" y="47255"/>
                  <a:pt x="46701" y="57233"/>
                  <a:pt x="38386" y="67765"/>
                </a:cubicBezTo>
                <a:lnTo>
                  <a:pt x="33397" y="73862"/>
                </a:lnTo>
                <a:lnTo>
                  <a:pt x="61113" y="113218"/>
                </a:lnTo>
                <a:cubicBezTo>
                  <a:pt x="56124" y="122087"/>
                  <a:pt x="52798" y="130956"/>
                  <a:pt x="50027" y="140379"/>
                </a:cubicBezTo>
                <a:lnTo>
                  <a:pt x="2356" y="148694"/>
                </a:lnTo>
                <a:lnTo>
                  <a:pt x="1247" y="157009"/>
                </a:lnTo>
                <a:cubicBezTo>
                  <a:pt x="-416" y="170866"/>
                  <a:pt x="-416" y="184724"/>
                  <a:pt x="1247" y="198028"/>
                </a:cubicBezTo>
                <a:lnTo>
                  <a:pt x="2356" y="206342"/>
                </a:lnTo>
                <a:lnTo>
                  <a:pt x="50027" y="214657"/>
                </a:lnTo>
                <a:cubicBezTo>
                  <a:pt x="51135" y="219646"/>
                  <a:pt x="52798" y="224080"/>
                  <a:pt x="55015" y="228515"/>
                </a:cubicBezTo>
                <a:cubicBezTo>
                  <a:pt x="56678" y="232949"/>
                  <a:pt x="58896" y="237384"/>
                  <a:pt x="61667" y="241818"/>
                </a:cubicBezTo>
                <a:lnTo>
                  <a:pt x="33952" y="281174"/>
                </a:lnTo>
                <a:lnTo>
                  <a:pt x="38940" y="287826"/>
                </a:lnTo>
                <a:cubicBezTo>
                  <a:pt x="47255" y="298358"/>
                  <a:pt x="57233" y="308335"/>
                  <a:pt x="67765" y="316650"/>
                </a:cubicBezTo>
                <a:lnTo>
                  <a:pt x="74416" y="321639"/>
                </a:lnTo>
                <a:lnTo>
                  <a:pt x="113772" y="293923"/>
                </a:lnTo>
                <a:cubicBezTo>
                  <a:pt x="122641" y="298912"/>
                  <a:pt x="131510" y="302238"/>
                  <a:pt x="140934" y="305010"/>
                </a:cubicBezTo>
                <a:lnTo>
                  <a:pt x="149248" y="352680"/>
                </a:lnTo>
                <a:lnTo>
                  <a:pt x="157563" y="353789"/>
                </a:lnTo>
                <a:cubicBezTo>
                  <a:pt x="164215" y="354343"/>
                  <a:pt x="171421" y="354898"/>
                  <a:pt x="178072" y="354898"/>
                </a:cubicBezTo>
                <a:cubicBezTo>
                  <a:pt x="184724" y="354898"/>
                  <a:pt x="191930" y="354343"/>
                  <a:pt x="198582" y="353789"/>
                </a:cubicBezTo>
                <a:lnTo>
                  <a:pt x="206897" y="352680"/>
                </a:lnTo>
                <a:lnTo>
                  <a:pt x="215211" y="305010"/>
                </a:lnTo>
                <a:cubicBezTo>
                  <a:pt x="220200" y="303901"/>
                  <a:pt x="224635" y="302238"/>
                  <a:pt x="229069" y="300021"/>
                </a:cubicBezTo>
                <a:cubicBezTo>
                  <a:pt x="233503" y="298358"/>
                  <a:pt x="237938" y="296141"/>
                  <a:pt x="242372" y="293369"/>
                </a:cubicBezTo>
                <a:lnTo>
                  <a:pt x="281729" y="321085"/>
                </a:lnTo>
                <a:lnTo>
                  <a:pt x="288380" y="316096"/>
                </a:lnTo>
                <a:cubicBezTo>
                  <a:pt x="298912" y="307781"/>
                  <a:pt x="308890" y="297804"/>
                  <a:pt x="317204" y="287272"/>
                </a:cubicBezTo>
                <a:lnTo>
                  <a:pt x="322193" y="280620"/>
                </a:lnTo>
                <a:lnTo>
                  <a:pt x="294478" y="241264"/>
                </a:lnTo>
                <a:cubicBezTo>
                  <a:pt x="299466" y="232395"/>
                  <a:pt x="302792" y="223526"/>
                  <a:pt x="305564" y="214103"/>
                </a:cubicBezTo>
                <a:lnTo>
                  <a:pt x="353235" y="205788"/>
                </a:lnTo>
                <a:lnTo>
                  <a:pt x="354343" y="197473"/>
                </a:lnTo>
                <a:cubicBezTo>
                  <a:pt x="355452" y="184724"/>
                  <a:pt x="355452" y="170866"/>
                  <a:pt x="353789" y="157009"/>
                </a:cubicBezTo>
                <a:close/>
                <a:moveTo>
                  <a:pt x="177518" y="244035"/>
                </a:moveTo>
                <a:cubicBezTo>
                  <a:pt x="140934" y="244035"/>
                  <a:pt x="111001" y="214103"/>
                  <a:pt x="111001" y="177518"/>
                </a:cubicBezTo>
                <a:cubicBezTo>
                  <a:pt x="111001" y="140934"/>
                  <a:pt x="140934" y="111001"/>
                  <a:pt x="177518" y="111001"/>
                </a:cubicBezTo>
                <a:cubicBezTo>
                  <a:pt x="214103" y="111001"/>
                  <a:pt x="244035" y="140934"/>
                  <a:pt x="244035" y="177518"/>
                </a:cubicBezTo>
                <a:cubicBezTo>
                  <a:pt x="244035" y="214103"/>
                  <a:pt x="214103" y="244035"/>
                  <a:pt x="177518" y="2440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0" name="Google Shape;1100;p34"/>
          <p:cNvSpPr/>
          <p:nvPr/>
        </p:nvSpPr>
        <p:spPr>
          <a:xfrm>
            <a:off x="8288325" y="3291489"/>
            <a:ext cx="452318" cy="520609"/>
          </a:xfrm>
          <a:custGeom>
            <a:avLst/>
            <a:gdLst/>
            <a:ahLst/>
            <a:cxnLst/>
            <a:rect l="l" t="t" r="r" b="b"/>
            <a:pathLst>
              <a:path w="354759" h="354759" extrusionOk="0">
                <a:moveTo>
                  <a:pt x="299328" y="243897"/>
                </a:moveTo>
                <a:cubicBezTo>
                  <a:pt x="284916" y="243897"/>
                  <a:pt x="271612" y="249440"/>
                  <a:pt x="261635" y="258309"/>
                </a:cubicBezTo>
                <a:lnTo>
                  <a:pt x="110308" y="182923"/>
                </a:lnTo>
                <a:cubicBezTo>
                  <a:pt x="110308" y="181260"/>
                  <a:pt x="110862" y="179042"/>
                  <a:pt x="110862" y="177380"/>
                </a:cubicBezTo>
                <a:cubicBezTo>
                  <a:pt x="110862" y="175717"/>
                  <a:pt x="110862" y="173499"/>
                  <a:pt x="110308" y="171836"/>
                </a:cubicBezTo>
                <a:lnTo>
                  <a:pt x="261635" y="96450"/>
                </a:lnTo>
                <a:cubicBezTo>
                  <a:pt x="271612" y="105319"/>
                  <a:pt x="284916" y="110862"/>
                  <a:pt x="299328" y="110862"/>
                </a:cubicBezTo>
                <a:cubicBezTo>
                  <a:pt x="329815" y="110862"/>
                  <a:pt x="354759" y="85918"/>
                  <a:pt x="354759" y="55431"/>
                </a:cubicBezTo>
                <a:cubicBezTo>
                  <a:pt x="354759" y="24944"/>
                  <a:pt x="329815" y="0"/>
                  <a:pt x="299328" y="0"/>
                </a:cubicBezTo>
                <a:cubicBezTo>
                  <a:pt x="268841" y="0"/>
                  <a:pt x="243897" y="24944"/>
                  <a:pt x="243897" y="55431"/>
                </a:cubicBezTo>
                <a:cubicBezTo>
                  <a:pt x="243897" y="55431"/>
                  <a:pt x="243897" y="55431"/>
                  <a:pt x="243897" y="55431"/>
                </a:cubicBezTo>
                <a:lnTo>
                  <a:pt x="88690" y="133035"/>
                </a:lnTo>
                <a:cubicBezTo>
                  <a:pt x="79266" y="125829"/>
                  <a:pt x="67626" y="121948"/>
                  <a:pt x="55431" y="121948"/>
                </a:cubicBezTo>
                <a:cubicBezTo>
                  <a:pt x="24944" y="121948"/>
                  <a:pt x="0" y="146892"/>
                  <a:pt x="0" y="177380"/>
                </a:cubicBezTo>
                <a:cubicBezTo>
                  <a:pt x="0" y="207867"/>
                  <a:pt x="24944" y="232811"/>
                  <a:pt x="55431" y="232811"/>
                </a:cubicBezTo>
                <a:cubicBezTo>
                  <a:pt x="68180" y="232811"/>
                  <a:pt x="79266" y="228376"/>
                  <a:pt x="88690" y="221724"/>
                </a:cubicBezTo>
                <a:lnTo>
                  <a:pt x="243897" y="299328"/>
                </a:lnTo>
                <a:cubicBezTo>
                  <a:pt x="243897" y="299328"/>
                  <a:pt x="243897" y="299328"/>
                  <a:pt x="243897" y="299328"/>
                </a:cubicBezTo>
                <a:cubicBezTo>
                  <a:pt x="243897" y="329815"/>
                  <a:pt x="268841" y="354759"/>
                  <a:pt x="299328" y="354759"/>
                </a:cubicBezTo>
                <a:cubicBezTo>
                  <a:pt x="329815" y="354759"/>
                  <a:pt x="354759" y="329815"/>
                  <a:pt x="354759" y="299328"/>
                </a:cubicBezTo>
                <a:cubicBezTo>
                  <a:pt x="354759" y="268841"/>
                  <a:pt x="329815" y="243897"/>
                  <a:pt x="299328" y="2438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1" name="Google Shape;1101;p34"/>
          <p:cNvSpPr/>
          <p:nvPr/>
        </p:nvSpPr>
        <p:spPr>
          <a:xfrm>
            <a:off x="9075561" y="3271406"/>
            <a:ext cx="422974" cy="576088"/>
          </a:xfrm>
          <a:custGeom>
            <a:avLst/>
            <a:gdLst/>
            <a:ahLst/>
            <a:cxnLst/>
            <a:rect l="l" t="t" r="r" b="b"/>
            <a:pathLst>
              <a:path w="331744" h="392564" extrusionOk="0">
                <a:moveTo>
                  <a:pt x="319458" y="60820"/>
                </a:moveTo>
                <a:cubicBezTo>
                  <a:pt x="271539" y="60820"/>
                  <a:pt x="202733" y="41161"/>
                  <a:pt x="175088" y="9829"/>
                </a:cubicBezTo>
                <a:lnTo>
                  <a:pt x="166487" y="0"/>
                </a:lnTo>
                <a:lnTo>
                  <a:pt x="157272" y="9215"/>
                </a:lnTo>
                <a:cubicBezTo>
                  <a:pt x="124711" y="41775"/>
                  <a:pt x="60820" y="66963"/>
                  <a:pt x="12287" y="66963"/>
                </a:cubicBezTo>
                <a:lnTo>
                  <a:pt x="0" y="66963"/>
                </a:lnTo>
                <a:lnTo>
                  <a:pt x="0" y="220549"/>
                </a:lnTo>
                <a:cubicBezTo>
                  <a:pt x="0" y="323758"/>
                  <a:pt x="154200" y="387650"/>
                  <a:pt x="160958" y="390722"/>
                </a:cubicBezTo>
                <a:lnTo>
                  <a:pt x="165872" y="392565"/>
                </a:lnTo>
                <a:lnTo>
                  <a:pt x="170787" y="390722"/>
                </a:lnTo>
                <a:cubicBezTo>
                  <a:pt x="176931" y="387650"/>
                  <a:pt x="331745" y="323758"/>
                  <a:pt x="331745" y="220549"/>
                </a:cubicBezTo>
                <a:lnTo>
                  <a:pt x="331745" y="60820"/>
                </a:lnTo>
                <a:lnTo>
                  <a:pt x="319458" y="60820"/>
                </a:lnTo>
                <a:close/>
                <a:moveTo>
                  <a:pt x="135155" y="292427"/>
                </a:moveTo>
                <a:lnTo>
                  <a:pt x="68806" y="225464"/>
                </a:lnTo>
                <a:lnTo>
                  <a:pt x="103824" y="190446"/>
                </a:lnTo>
                <a:lnTo>
                  <a:pt x="135770" y="222392"/>
                </a:lnTo>
                <a:lnTo>
                  <a:pt x="241436" y="116725"/>
                </a:lnTo>
                <a:lnTo>
                  <a:pt x="276454" y="151743"/>
                </a:lnTo>
                <a:lnTo>
                  <a:pt x="135155" y="2924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2" name="Google Shape;1102;p34"/>
          <p:cNvSpPr/>
          <p:nvPr/>
        </p:nvSpPr>
        <p:spPr>
          <a:xfrm>
            <a:off x="9859496" y="3214999"/>
            <a:ext cx="390905" cy="597140"/>
          </a:xfrm>
          <a:custGeom>
            <a:avLst/>
            <a:gdLst/>
            <a:ahLst/>
            <a:cxnLst/>
            <a:rect l="l" t="t" r="r" b="b"/>
            <a:pathLst>
              <a:path w="306592" h="406910" extrusionOk="0">
                <a:moveTo>
                  <a:pt x="279751" y="130542"/>
                </a:moveTo>
                <a:cubicBezTo>
                  <a:pt x="278477" y="117807"/>
                  <a:pt x="267652" y="107618"/>
                  <a:pt x="254279" y="107618"/>
                </a:cubicBezTo>
                <a:lnTo>
                  <a:pt x="226260" y="107618"/>
                </a:lnTo>
                <a:lnTo>
                  <a:pt x="226260" y="69410"/>
                </a:lnTo>
                <a:cubicBezTo>
                  <a:pt x="226260" y="31203"/>
                  <a:pt x="195057" y="0"/>
                  <a:pt x="156850" y="0"/>
                </a:cubicBezTo>
                <a:cubicBezTo>
                  <a:pt x="118006" y="0"/>
                  <a:pt x="86803" y="31203"/>
                  <a:pt x="86803" y="69410"/>
                </a:cubicBezTo>
                <a:lnTo>
                  <a:pt x="86803" y="107618"/>
                </a:lnTo>
                <a:lnTo>
                  <a:pt x="51779" y="107618"/>
                </a:lnTo>
                <a:cubicBezTo>
                  <a:pt x="39043" y="107618"/>
                  <a:pt x="27581" y="117170"/>
                  <a:pt x="26307" y="130542"/>
                </a:cubicBezTo>
                <a:lnTo>
                  <a:pt x="199" y="378891"/>
                </a:lnTo>
                <a:cubicBezTo>
                  <a:pt x="-1711" y="394174"/>
                  <a:pt x="10388" y="406910"/>
                  <a:pt x="25671" y="406910"/>
                </a:cubicBezTo>
                <a:lnTo>
                  <a:pt x="281024" y="406910"/>
                </a:lnTo>
                <a:cubicBezTo>
                  <a:pt x="296307" y="406910"/>
                  <a:pt x="307770" y="393538"/>
                  <a:pt x="306496" y="378891"/>
                </a:cubicBezTo>
                <a:lnTo>
                  <a:pt x="279751" y="130542"/>
                </a:lnTo>
                <a:close/>
                <a:moveTo>
                  <a:pt x="112274" y="69410"/>
                </a:moveTo>
                <a:cubicBezTo>
                  <a:pt x="112274" y="45212"/>
                  <a:pt x="132015" y="25472"/>
                  <a:pt x="156213" y="25472"/>
                </a:cubicBezTo>
                <a:cubicBezTo>
                  <a:pt x="180411" y="25472"/>
                  <a:pt x="200789" y="45212"/>
                  <a:pt x="200789" y="69410"/>
                </a:cubicBezTo>
                <a:lnTo>
                  <a:pt x="200789" y="107618"/>
                </a:lnTo>
                <a:lnTo>
                  <a:pt x="112274" y="107618"/>
                </a:lnTo>
                <a:lnTo>
                  <a:pt x="112274" y="69410"/>
                </a:lnTo>
                <a:close/>
                <a:moveTo>
                  <a:pt x="98902" y="190401"/>
                </a:moveTo>
                <a:cubicBezTo>
                  <a:pt x="88076" y="190401"/>
                  <a:pt x="79798" y="182123"/>
                  <a:pt x="79798" y="171297"/>
                </a:cubicBezTo>
                <a:cubicBezTo>
                  <a:pt x="79798" y="160472"/>
                  <a:pt x="88076" y="152193"/>
                  <a:pt x="98902" y="152193"/>
                </a:cubicBezTo>
                <a:cubicBezTo>
                  <a:pt x="109727" y="152193"/>
                  <a:pt x="118006" y="160472"/>
                  <a:pt x="118006" y="171297"/>
                </a:cubicBezTo>
                <a:cubicBezTo>
                  <a:pt x="118006" y="182123"/>
                  <a:pt x="109727" y="190401"/>
                  <a:pt x="98902" y="190401"/>
                </a:cubicBezTo>
                <a:close/>
                <a:moveTo>
                  <a:pt x="213524" y="190401"/>
                </a:moveTo>
                <a:cubicBezTo>
                  <a:pt x="202699" y="190401"/>
                  <a:pt x="194421" y="182123"/>
                  <a:pt x="194421" y="171297"/>
                </a:cubicBezTo>
                <a:cubicBezTo>
                  <a:pt x="194421" y="160472"/>
                  <a:pt x="202699" y="152193"/>
                  <a:pt x="213524" y="152193"/>
                </a:cubicBezTo>
                <a:cubicBezTo>
                  <a:pt x="224350" y="152193"/>
                  <a:pt x="232628" y="160472"/>
                  <a:pt x="232628" y="171297"/>
                </a:cubicBezTo>
                <a:cubicBezTo>
                  <a:pt x="232628" y="182123"/>
                  <a:pt x="224350" y="190401"/>
                  <a:pt x="213524" y="1904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3" name="Google Shape;1103;p34"/>
          <p:cNvSpPr/>
          <p:nvPr/>
        </p:nvSpPr>
        <p:spPr>
          <a:xfrm>
            <a:off x="10591498" y="3269826"/>
            <a:ext cx="459014" cy="470530"/>
          </a:xfrm>
          <a:custGeom>
            <a:avLst/>
            <a:gdLst/>
            <a:ahLst/>
            <a:cxnLst/>
            <a:rect l="l" t="t" r="r" b="b"/>
            <a:pathLst>
              <a:path w="360011" h="320634" extrusionOk="0">
                <a:moveTo>
                  <a:pt x="286884" y="174380"/>
                </a:moveTo>
                <a:lnTo>
                  <a:pt x="286884" y="225007"/>
                </a:lnTo>
                <a:lnTo>
                  <a:pt x="276196" y="225007"/>
                </a:lnTo>
                <a:cubicBezTo>
                  <a:pt x="235132" y="225007"/>
                  <a:pt x="212069" y="194068"/>
                  <a:pt x="192943" y="160317"/>
                </a:cubicBezTo>
                <a:cubicBezTo>
                  <a:pt x="212069" y="126566"/>
                  <a:pt x="235132" y="95628"/>
                  <a:pt x="276196" y="95628"/>
                </a:cubicBezTo>
                <a:lnTo>
                  <a:pt x="286884" y="95628"/>
                </a:lnTo>
                <a:lnTo>
                  <a:pt x="286884" y="146254"/>
                </a:lnTo>
                <a:lnTo>
                  <a:pt x="360011" y="73127"/>
                </a:lnTo>
                <a:lnTo>
                  <a:pt x="286884" y="0"/>
                </a:lnTo>
                <a:lnTo>
                  <a:pt x="286884" y="50627"/>
                </a:lnTo>
                <a:lnTo>
                  <a:pt x="276196" y="50627"/>
                </a:lnTo>
                <a:cubicBezTo>
                  <a:pt x="221069" y="50627"/>
                  <a:pt x="187881" y="84940"/>
                  <a:pt x="167068" y="115879"/>
                </a:cubicBezTo>
                <a:cubicBezTo>
                  <a:pt x="145692" y="83815"/>
                  <a:pt x="113066" y="50627"/>
                  <a:pt x="61314" y="50627"/>
                </a:cubicBezTo>
                <a:lnTo>
                  <a:pt x="0" y="50627"/>
                </a:lnTo>
                <a:lnTo>
                  <a:pt x="0" y="95628"/>
                </a:lnTo>
                <a:lnTo>
                  <a:pt x="61314" y="95628"/>
                </a:lnTo>
                <a:cubicBezTo>
                  <a:pt x="99003" y="95628"/>
                  <a:pt x="120941" y="123754"/>
                  <a:pt x="141754" y="160317"/>
                </a:cubicBezTo>
                <a:cubicBezTo>
                  <a:pt x="122629" y="191818"/>
                  <a:pt x="100128" y="219382"/>
                  <a:pt x="61314" y="219382"/>
                </a:cubicBezTo>
                <a:lnTo>
                  <a:pt x="0" y="219382"/>
                </a:lnTo>
                <a:lnTo>
                  <a:pt x="0" y="264383"/>
                </a:lnTo>
                <a:lnTo>
                  <a:pt x="61314" y="264383"/>
                </a:lnTo>
                <a:cubicBezTo>
                  <a:pt x="113628" y="264383"/>
                  <a:pt x="146254" y="234007"/>
                  <a:pt x="167068" y="204194"/>
                </a:cubicBezTo>
                <a:cubicBezTo>
                  <a:pt x="187881" y="235695"/>
                  <a:pt x="221069" y="270008"/>
                  <a:pt x="276196" y="270008"/>
                </a:cubicBezTo>
                <a:lnTo>
                  <a:pt x="286884" y="270008"/>
                </a:lnTo>
                <a:lnTo>
                  <a:pt x="286884" y="320635"/>
                </a:lnTo>
                <a:lnTo>
                  <a:pt x="360011" y="247508"/>
                </a:lnTo>
                <a:lnTo>
                  <a:pt x="286884" y="1743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4" name="Google Shape;1104;p34"/>
          <p:cNvSpPr/>
          <p:nvPr/>
        </p:nvSpPr>
        <p:spPr>
          <a:xfrm>
            <a:off x="11331167" y="3270505"/>
            <a:ext cx="451670" cy="520609"/>
          </a:xfrm>
          <a:custGeom>
            <a:avLst/>
            <a:gdLst/>
            <a:ahLst/>
            <a:cxnLst/>
            <a:rect l="l" t="t" r="r" b="b"/>
            <a:pathLst>
              <a:path w="354251" h="354759" extrusionOk="0">
                <a:moveTo>
                  <a:pt x="342010" y="206758"/>
                </a:moveTo>
                <a:cubicBezTo>
                  <a:pt x="342010" y="207312"/>
                  <a:pt x="342010" y="207867"/>
                  <a:pt x="341456" y="208421"/>
                </a:cubicBezTo>
                <a:lnTo>
                  <a:pt x="341456" y="205095"/>
                </a:lnTo>
                <a:cubicBezTo>
                  <a:pt x="341456" y="205649"/>
                  <a:pt x="342010" y="206204"/>
                  <a:pt x="342010" y="206758"/>
                </a:cubicBezTo>
                <a:cubicBezTo>
                  <a:pt x="343673" y="196780"/>
                  <a:pt x="344781" y="186803"/>
                  <a:pt x="344781" y="176271"/>
                </a:cubicBezTo>
                <a:cubicBezTo>
                  <a:pt x="344781" y="153544"/>
                  <a:pt x="340347" y="131372"/>
                  <a:pt x="331478" y="110862"/>
                </a:cubicBezTo>
                <a:cubicBezTo>
                  <a:pt x="323163" y="90907"/>
                  <a:pt x="310968" y="73169"/>
                  <a:pt x="295448" y="57648"/>
                </a:cubicBezTo>
                <a:cubicBezTo>
                  <a:pt x="279927" y="42128"/>
                  <a:pt x="262189" y="29933"/>
                  <a:pt x="242234" y="21618"/>
                </a:cubicBezTo>
                <a:cubicBezTo>
                  <a:pt x="222279" y="13303"/>
                  <a:pt x="200106" y="8869"/>
                  <a:pt x="177380" y="8869"/>
                </a:cubicBezTo>
                <a:cubicBezTo>
                  <a:pt x="166848" y="8869"/>
                  <a:pt x="156316" y="9978"/>
                  <a:pt x="145784" y="11641"/>
                </a:cubicBezTo>
                <a:cubicBezTo>
                  <a:pt x="145784" y="11641"/>
                  <a:pt x="145784" y="11641"/>
                  <a:pt x="145784" y="11641"/>
                </a:cubicBezTo>
                <a:cubicBezTo>
                  <a:pt x="146338" y="12195"/>
                  <a:pt x="146892" y="12195"/>
                  <a:pt x="147447" y="12749"/>
                </a:cubicBezTo>
                <a:lnTo>
                  <a:pt x="144121" y="12195"/>
                </a:lnTo>
                <a:cubicBezTo>
                  <a:pt x="144675" y="12195"/>
                  <a:pt x="145229" y="12195"/>
                  <a:pt x="145784" y="11641"/>
                </a:cubicBezTo>
                <a:cubicBezTo>
                  <a:pt x="131372" y="3880"/>
                  <a:pt x="115297" y="0"/>
                  <a:pt x="99222" y="0"/>
                </a:cubicBezTo>
                <a:cubicBezTo>
                  <a:pt x="72615" y="0"/>
                  <a:pt x="47671" y="10532"/>
                  <a:pt x="28824" y="29378"/>
                </a:cubicBezTo>
                <a:cubicBezTo>
                  <a:pt x="10532" y="47671"/>
                  <a:pt x="0" y="72615"/>
                  <a:pt x="0" y="99222"/>
                </a:cubicBezTo>
                <a:cubicBezTo>
                  <a:pt x="0" y="115851"/>
                  <a:pt x="4434" y="132480"/>
                  <a:pt x="12195" y="147447"/>
                </a:cubicBezTo>
                <a:cubicBezTo>
                  <a:pt x="12195" y="146892"/>
                  <a:pt x="12195" y="146338"/>
                  <a:pt x="12749" y="145784"/>
                </a:cubicBezTo>
                <a:lnTo>
                  <a:pt x="13303" y="149110"/>
                </a:lnTo>
                <a:cubicBezTo>
                  <a:pt x="12749" y="148555"/>
                  <a:pt x="12749" y="148001"/>
                  <a:pt x="12195" y="147447"/>
                </a:cubicBezTo>
                <a:cubicBezTo>
                  <a:pt x="10532" y="156870"/>
                  <a:pt x="9423" y="166848"/>
                  <a:pt x="9423" y="176271"/>
                </a:cubicBezTo>
                <a:cubicBezTo>
                  <a:pt x="9423" y="198998"/>
                  <a:pt x="13858" y="221170"/>
                  <a:pt x="22727" y="241680"/>
                </a:cubicBezTo>
                <a:cubicBezTo>
                  <a:pt x="31041" y="261635"/>
                  <a:pt x="43236" y="279373"/>
                  <a:pt x="58757" y="294893"/>
                </a:cubicBezTo>
                <a:cubicBezTo>
                  <a:pt x="74278" y="310414"/>
                  <a:pt x="92016" y="322609"/>
                  <a:pt x="111971" y="330924"/>
                </a:cubicBezTo>
                <a:cubicBezTo>
                  <a:pt x="132480" y="339793"/>
                  <a:pt x="154653" y="344227"/>
                  <a:pt x="177380" y="344227"/>
                </a:cubicBezTo>
                <a:cubicBezTo>
                  <a:pt x="187357" y="344227"/>
                  <a:pt x="197335" y="343118"/>
                  <a:pt x="206758" y="341456"/>
                </a:cubicBezTo>
                <a:cubicBezTo>
                  <a:pt x="206204" y="340901"/>
                  <a:pt x="205649" y="340901"/>
                  <a:pt x="205095" y="340347"/>
                </a:cubicBezTo>
                <a:lnTo>
                  <a:pt x="208421" y="340901"/>
                </a:lnTo>
                <a:cubicBezTo>
                  <a:pt x="207867" y="340901"/>
                  <a:pt x="207312" y="340901"/>
                  <a:pt x="206758" y="341456"/>
                </a:cubicBezTo>
                <a:cubicBezTo>
                  <a:pt x="221724" y="350325"/>
                  <a:pt x="238354" y="354759"/>
                  <a:pt x="255537" y="354759"/>
                </a:cubicBezTo>
                <a:cubicBezTo>
                  <a:pt x="282144" y="354759"/>
                  <a:pt x="307088" y="344227"/>
                  <a:pt x="325381" y="325381"/>
                </a:cubicBezTo>
                <a:cubicBezTo>
                  <a:pt x="344227" y="306534"/>
                  <a:pt x="354205" y="281590"/>
                  <a:pt x="354205" y="254983"/>
                </a:cubicBezTo>
                <a:cubicBezTo>
                  <a:pt x="354759" y="238354"/>
                  <a:pt x="350325" y="221724"/>
                  <a:pt x="342010" y="206758"/>
                </a:cubicBezTo>
                <a:close/>
                <a:moveTo>
                  <a:pt x="177934" y="279373"/>
                </a:moveTo>
                <a:cubicBezTo>
                  <a:pt x="118623" y="279373"/>
                  <a:pt x="92016" y="249994"/>
                  <a:pt x="92016" y="227822"/>
                </a:cubicBezTo>
                <a:cubicBezTo>
                  <a:pt x="92016" y="216736"/>
                  <a:pt x="100330" y="208421"/>
                  <a:pt x="111971" y="208421"/>
                </a:cubicBezTo>
                <a:cubicBezTo>
                  <a:pt x="137469" y="208421"/>
                  <a:pt x="130817" y="245005"/>
                  <a:pt x="178488" y="245005"/>
                </a:cubicBezTo>
                <a:cubicBezTo>
                  <a:pt x="202878" y="245005"/>
                  <a:pt x="216181" y="231702"/>
                  <a:pt x="216181" y="218399"/>
                </a:cubicBezTo>
                <a:cubicBezTo>
                  <a:pt x="216181" y="210084"/>
                  <a:pt x="212301" y="201215"/>
                  <a:pt x="196226" y="197335"/>
                </a:cubicBezTo>
                <a:lnTo>
                  <a:pt x="143567" y="184031"/>
                </a:lnTo>
                <a:cubicBezTo>
                  <a:pt x="100885" y="173499"/>
                  <a:pt x="93124" y="150218"/>
                  <a:pt x="93124" y="128600"/>
                </a:cubicBezTo>
                <a:cubicBezTo>
                  <a:pt x="93124" y="83701"/>
                  <a:pt x="135252" y="66517"/>
                  <a:pt x="175162" y="66517"/>
                </a:cubicBezTo>
                <a:cubicBezTo>
                  <a:pt x="211747" y="66517"/>
                  <a:pt x="254983" y="87027"/>
                  <a:pt x="254983" y="113634"/>
                </a:cubicBezTo>
                <a:cubicBezTo>
                  <a:pt x="254983" y="125274"/>
                  <a:pt x="245005" y="131926"/>
                  <a:pt x="233365" y="131926"/>
                </a:cubicBezTo>
                <a:cubicBezTo>
                  <a:pt x="211747" y="131926"/>
                  <a:pt x="215627" y="101993"/>
                  <a:pt x="171836" y="101993"/>
                </a:cubicBezTo>
                <a:cubicBezTo>
                  <a:pt x="150218" y="101993"/>
                  <a:pt x="138023" y="111971"/>
                  <a:pt x="138023" y="125829"/>
                </a:cubicBezTo>
                <a:cubicBezTo>
                  <a:pt x="138023" y="139686"/>
                  <a:pt x="155207" y="144675"/>
                  <a:pt x="170173" y="148001"/>
                </a:cubicBezTo>
                <a:lnTo>
                  <a:pt x="209530" y="156870"/>
                </a:lnTo>
                <a:cubicBezTo>
                  <a:pt x="252211" y="166293"/>
                  <a:pt x="263298" y="191792"/>
                  <a:pt x="263298" y="215073"/>
                </a:cubicBezTo>
                <a:cubicBezTo>
                  <a:pt x="262743" y="252211"/>
                  <a:pt x="235028" y="279373"/>
                  <a:pt x="177934" y="27937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05" name="Google Shape;1105;p34"/>
          <p:cNvGrpSpPr/>
          <p:nvPr/>
        </p:nvGrpSpPr>
        <p:grpSpPr>
          <a:xfrm>
            <a:off x="12073655" y="3247484"/>
            <a:ext cx="422201" cy="488716"/>
            <a:chOff x="9434154" y="2214143"/>
            <a:chExt cx="331138" cy="333208"/>
          </a:xfrm>
        </p:grpSpPr>
        <p:sp>
          <p:nvSpPr>
            <p:cNvPr id="1106" name="Google Shape;1106;p34"/>
            <p:cNvSpPr/>
            <p:nvPr/>
          </p:nvSpPr>
          <p:spPr>
            <a:xfrm>
              <a:off x="9434154" y="2214143"/>
              <a:ext cx="181091" cy="333208"/>
            </a:xfrm>
            <a:custGeom>
              <a:avLst/>
              <a:gdLst/>
              <a:ahLst/>
              <a:cxnLst/>
              <a:rect l="l" t="t" r="r" b="b"/>
              <a:pathLst>
                <a:path w="181091" h="333208" extrusionOk="0">
                  <a:moveTo>
                    <a:pt x="0" y="99342"/>
                  </a:moveTo>
                  <a:lnTo>
                    <a:pt x="0" y="233867"/>
                  </a:lnTo>
                  <a:lnTo>
                    <a:pt x="60019" y="233867"/>
                  </a:lnTo>
                  <a:lnTo>
                    <a:pt x="181092" y="333209"/>
                  </a:lnTo>
                  <a:lnTo>
                    <a:pt x="181092" y="0"/>
                  </a:lnTo>
                  <a:lnTo>
                    <a:pt x="60019" y="9934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07" name="Google Shape;1107;p34"/>
            <p:cNvSpPr/>
            <p:nvPr/>
          </p:nvSpPr>
          <p:spPr>
            <a:xfrm>
              <a:off x="9641115" y="2318658"/>
              <a:ext cx="124177" cy="124177"/>
            </a:xfrm>
            <a:custGeom>
              <a:avLst/>
              <a:gdLst/>
              <a:ahLst/>
              <a:cxnLst/>
              <a:rect l="l" t="t" r="r" b="b"/>
              <a:pathLst>
                <a:path w="124177" h="124177" extrusionOk="0">
                  <a:moveTo>
                    <a:pt x="124177" y="13970"/>
                  </a:moveTo>
                  <a:lnTo>
                    <a:pt x="110207" y="0"/>
                  </a:lnTo>
                  <a:lnTo>
                    <a:pt x="62089" y="48119"/>
                  </a:lnTo>
                  <a:lnTo>
                    <a:pt x="13970" y="0"/>
                  </a:lnTo>
                  <a:lnTo>
                    <a:pt x="0" y="13970"/>
                  </a:lnTo>
                  <a:lnTo>
                    <a:pt x="48119" y="62089"/>
                  </a:lnTo>
                  <a:lnTo>
                    <a:pt x="0" y="110207"/>
                  </a:lnTo>
                  <a:lnTo>
                    <a:pt x="13970" y="124177"/>
                  </a:lnTo>
                  <a:lnTo>
                    <a:pt x="62089" y="76058"/>
                  </a:lnTo>
                  <a:lnTo>
                    <a:pt x="110207" y="124177"/>
                  </a:lnTo>
                  <a:lnTo>
                    <a:pt x="124177" y="110207"/>
                  </a:lnTo>
                  <a:lnTo>
                    <a:pt x="76058" y="6208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08" name="Google Shape;1108;p34"/>
          <p:cNvGrpSpPr/>
          <p:nvPr/>
        </p:nvGrpSpPr>
        <p:grpSpPr>
          <a:xfrm>
            <a:off x="12878103" y="3269062"/>
            <a:ext cx="422201" cy="488716"/>
            <a:chOff x="10065094" y="2228855"/>
            <a:chExt cx="331138" cy="333208"/>
          </a:xfrm>
        </p:grpSpPr>
        <p:sp>
          <p:nvSpPr>
            <p:cNvPr id="1109" name="Google Shape;1109;p34"/>
            <p:cNvSpPr/>
            <p:nvPr/>
          </p:nvSpPr>
          <p:spPr>
            <a:xfrm>
              <a:off x="10065094" y="2228855"/>
              <a:ext cx="181091" cy="333208"/>
            </a:xfrm>
            <a:custGeom>
              <a:avLst/>
              <a:gdLst/>
              <a:ahLst/>
              <a:cxnLst/>
              <a:rect l="l" t="t" r="r" b="b"/>
              <a:pathLst>
                <a:path w="181091" h="333208" extrusionOk="0">
                  <a:moveTo>
                    <a:pt x="60019" y="99342"/>
                  </a:moveTo>
                  <a:lnTo>
                    <a:pt x="0" y="99342"/>
                  </a:lnTo>
                  <a:lnTo>
                    <a:pt x="0" y="233867"/>
                  </a:lnTo>
                  <a:lnTo>
                    <a:pt x="60019" y="233867"/>
                  </a:lnTo>
                  <a:lnTo>
                    <a:pt x="181092" y="333209"/>
                  </a:lnTo>
                  <a:lnTo>
                    <a:pt x="181092"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10" name="Google Shape;1110;p34"/>
            <p:cNvGrpSpPr/>
            <p:nvPr/>
          </p:nvGrpSpPr>
          <p:grpSpPr>
            <a:xfrm>
              <a:off x="10264294" y="2248516"/>
              <a:ext cx="131938" cy="294403"/>
              <a:chOff x="10264294" y="2248516"/>
              <a:chExt cx="131938" cy="294403"/>
            </a:xfrm>
          </p:grpSpPr>
          <p:sp>
            <p:nvSpPr>
              <p:cNvPr id="1111" name="Google Shape;1111;p34"/>
              <p:cNvSpPr/>
              <p:nvPr/>
            </p:nvSpPr>
            <p:spPr>
              <a:xfrm>
                <a:off x="10316552" y="2248516"/>
                <a:ext cx="79680" cy="294403"/>
              </a:xfrm>
              <a:custGeom>
                <a:avLst/>
                <a:gdLst/>
                <a:ahLst/>
                <a:cxnLst/>
                <a:rect l="l" t="t" r="r" b="b"/>
                <a:pathLst>
                  <a:path w="79680" h="294403" extrusionOk="0">
                    <a:moveTo>
                      <a:pt x="14487" y="294403"/>
                    </a:moveTo>
                    <a:lnTo>
                      <a:pt x="517" y="279399"/>
                    </a:lnTo>
                    <a:cubicBezTo>
                      <a:pt x="38288" y="243698"/>
                      <a:pt x="58984" y="196614"/>
                      <a:pt x="58984" y="146943"/>
                    </a:cubicBezTo>
                    <a:cubicBezTo>
                      <a:pt x="58984" y="97272"/>
                      <a:pt x="38288" y="50188"/>
                      <a:pt x="0" y="15005"/>
                    </a:cubicBezTo>
                    <a:lnTo>
                      <a:pt x="13970" y="0"/>
                    </a:lnTo>
                    <a:cubicBezTo>
                      <a:pt x="56397" y="38805"/>
                      <a:pt x="79680" y="91063"/>
                      <a:pt x="79680" y="146943"/>
                    </a:cubicBezTo>
                    <a:cubicBezTo>
                      <a:pt x="79680" y="202823"/>
                      <a:pt x="56397" y="255081"/>
                      <a:pt x="14487" y="2944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2" name="Google Shape;1112;p34"/>
              <p:cNvSpPr/>
              <p:nvPr/>
            </p:nvSpPr>
            <p:spPr>
              <a:xfrm>
                <a:off x="10290682" y="2295082"/>
                <a:ext cx="58984" cy="201270"/>
              </a:xfrm>
              <a:custGeom>
                <a:avLst/>
                <a:gdLst/>
                <a:ahLst/>
                <a:cxnLst/>
                <a:rect l="l" t="t" r="r" b="b"/>
                <a:pathLst>
                  <a:path w="58984" h="201270" extrusionOk="0">
                    <a:moveTo>
                      <a:pt x="14487" y="201270"/>
                    </a:moveTo>
                    <a:lnTo>
                      <a:pt x="517" y="186266"/>
                    </a:lnTo>
                    <a:cubicBezTo>
                      <a:pt x="24835" y="162982"/>
                      <a:pt x="38288" y="132456"/>
                      <a:pt x="38288" y="100377"/>
                    </a:cubicBezTo>
                    <a:cubicBezTo>
                      <a:pt x="38288" y="68297"/>
                      <a:pt x="24835" y="37771"/>
                      <a:pt x="0" y="15005"/>
                    </a:cubicBezTo>
                    <a:lnTo>
                      <a:pt x="13970" y="0"/>
                    </a:lnTo>
                    <a:cubicBezTo>
                      <a:pt x="42945" y="26388"/>
                      <a:pt x="58984" y="62089"/>
                      <a:pt x="58984" y="100377"/>
                    </a:cubicBezTo>
                    <a:cubicBezTo>
                      <a:pt x="58984" y="138664"/>
                      <a:pt x="42945" y="174365"/>
                      <a:pt x="14487" y="20127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3" name="Google Shape;1113;p34"/>
              <p:cNvSpPr/>
              <p:nvPr/>
            </p:nvSpPr>
            <p:spPr>
              <a:xfrm>
                <a:off x="10264294" y="2341649"/>
                <a:ext cx="36347" cy="107620"/>
              </a:xfrm>
              <a:custGeom>
                <a:avLst/>
                <a:gdLst/>
                <a:ahLst/>
                <a:cxnLst/>
                <a:rect l="l" t="t" r="r" b="b"/>
                <a:pathLst>
                  <a:path w="36347" h="107620" extrusionOk="0">
                    <a:moveTo>
                      <a:pt x="15005" y="107620"/>
                    </a:moveTo>
                    <a:lnTo>
                      <a:pt x="0" y="93133"/>
                    </a:lnTo>
                    <a:cubicBezTo>
                      <a:pt x="20696" y="71402"/>
                      <a:pt x="20696" y="36218"/>
                      <a:pt x="0" y="14487"/>
                    </a:cubicBezTo>
                    <a:lnTo>
                      <a:pt x="15005" y="0"/>
                    </a:lnTo>
                    <a:cubicBezTo>
                      <a:pt x="43462" y="29492"/>
                      <a:pt x="43462" y="78128"/>
                      <a:pt x="15005" y="1076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114" name="Google Shape;1114;p34"/>
          <p:cNvSpPr/>
          <p:nvPr/>
        </p:nvSpPr>
        <p:spPr>
          <a:xfrm>
            <a:off x="13549092" y="3200262"/>
            <a:ext cx="499637" cy="575072"/>
          </a:xfrm>
          <a:custGeom>
            <a:avLst/>
            <a:gdLst/>
            <a:ahLst/>
            <a:cxnLst/>
            <a:rect l="l" t="t" r="r" b="b"/>
            <a:pathLst>
              <a:path w="391872" h="391872" extrusionOk="0">
                <a:moveTo>
                  <a:pt x="391872" y="150626"/>
                </a:moveTo>
                <a:lnTo>
                  <a:pt x="250431" y="139604"/>
                </a:lnTo>
                <a:lnTo>
                  <a:pt x="195936" y="0"/>
                </a:lnTo>
                <a:lnTo>
                  <a:pt x="141441" y="139604"/>
                </a:lnTo>
                <a:lnTo>
                  <a:pt x="0" y="150626"/>
                </a:lnTo>
                <a:lnTo>
                  <a:pt x="108377" y="246145"/>
                </a:lnTo>
                <a:lnTo>
                  <a:pt x="74088" y="391872"/>
                </a:lnTo>
                <a:lnTo>
                  <a:pt x="195936" y="312885"/>
                </a:lnTo>
                <a:lnTo>
                  <a:pt x="317784" y="391872"/>
                </a:lnTo>
                <a:lnTo>
                  <a:pt x="283495" y="2461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15" name="Google Shape;1115;p34"/>
          <p:cNvGrpSpPr/>
          <p:nvPr/>
        </p:nvGrpSpPr>
        <p:grpSpPr>
          <a:xfrm>
            <a:off x="1604107" y="4211460"/>
            <a:ext cx="375977" cy="577576"/>
            <a:chOff x="1222744" y="2871385"/>
            <a:chExt cx="294884" cy="393793"/>
          </a:xfrm>
        </p:grpSpPr>
        <p:sp>
          <p:nvSpPr>
            <p:cNvPr id="1116" name="Google Shape;1116;p34"/>
            <p:cNvSpPr/>
            <p:nvPr/>
          </p:nvSpPr>
          <p:spPr>
            <a:xfrm>
              <a:off x="1462337" y="2871385"/>
              <a:ext cx="55290" cy="61434"/>
            </a:xfrm>
            <a:custGeom>
              <a:avLst/>
              <a:gdLst/>
              <a:ahLst/>
              <a:cxnLst/>
              <a:rect l="l" t="t" r="r" b="b"/>
              <a:pathLst>
                <a:path w="55290" h="61434" extrusionOk="0">
                  <a:moveTo>
                    <a:pt x="0" y="0"/>
                  </a:moveTo>
                  <a:lnTo>
                    <a:pt x="0" y="61434"/>
                  </a:lnTo>
                  <a:lnTo>
                    <a:pt x="55291" y="6143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17" name="Google Shape;1117;p34"/>
            <p:cNvSpPr/>
            <p:nvPr/>
          </p:nvSpPr>
          <p:spPr>
            <a:xfrm>
              <a:off x="1222744" y="2871385"/>
              <a:ext cx="294884" cy="393793"/>
            </a:xfrm>
            <a:custGeom>
              <a:avLst/>
              <a:gdLst/>
              <a:ahLst/>
              <a:cxnLst/>
              <a:rect l="l" t="t" r="r" b="b"/>
              <a:pathLst>
                <a:path w="294884" h="393793" extrusionOk="0">
                  <a:moveTo>
                    <a:pt x="215020" y="86008"/>
                  </a:moveTo>
                  <a:lnTo>
                    <a:pt x="215020" y="0"/>
                  </a:lnTo>
                  <a:lnTo>
                    <a:pt x="12287" y="0"/>
                  </a:lnTo>
                  <a:cubicBezTo>
                    <a:pt x="5529" y="0"/>
                    <a:pt x="0" y="5529"/>
                    <a:pt x="0" y="12901"/>
                  </a:cubicBezTo>
                  <a:lnTo>
                    <a:pt x="0" y="380892"/>
                  </a:lnTo>
                  <a:cubicBezTo>
                    <a:pt x="0" y="387650"/>
                    <a:pt x="5529" y="393793"/>
                    <a:pt x="12287" y="393793"/>
                  </a:cubicBezTo>
                  <a:lnTo>
                    <a:pt x="280754" y="393793"/>
                  </a:lnTo>
                  <a:cubicBezTo>
                    <a:pt x="287512" y="393793"/>
                    <a:pt x="294884" y="388264"/>
                    <a:pt x="294884" y="380892"/>
                  </a:cubicBezTo>
                  <a:lnTo>
                    <a:pt x="294884" y="86008"/>
                  </a:lnTo>
                  <a:lnTo>
                    <a:pt x="215020" y="86008"/>
                  </a:lnTo>
                  <a:close/>
                  <a:moveTo>
                    <a:pt x="86008" y="62049"/>
                  </a:moveTo>
                  <a:cubicBezTo>
                    <a:pt x="96452" y="62049"/>
                    <a:pt x="104438" y="70035"/>
                    <a:pt x="104438" y="80479"/>
                  </a:cubicBezTo>
                  <a:cubicBezTo>
                    <a:pt x="104438" y="90923"/>
                    <a:pt x="96452" y="98909"/>
                    <a:pt x="86008" y="98909"/>
                  </a:cubicBezTo>
                  <a:cubicBezTo>
                    <a:pt x="75564" y="98909"/>
                    <a:pt x="67578" y="90923"/>
                    <a:pt x="67578" y="80479"/>
                  </a:cubicBezTo>
                  <a:cubicBezTo>
                    <a:pt x="67578" y="70035"/>
                    <a:pt x="75564" y="62049"/>
                    <a:pt x="86008" y="62049"/>
                  </a:cubicBezTo>
                  <a:close/>
                  <a:moveTo>
                    <a:pt x="105053" y="332359"/>
                  </a:moveTo>
                  <a:cubicBezTo>
                    <a:pt x="100138" y="336045"/>
                    <a:pt x="93380" y="337888"/>
                    <a:pt x="84779" y="337888"/>
                  </a:cubicBezTo>
                  <a:cubicBezTo>
                    <a:pt x="79250" y="337888"/>
                    <a:pt x="73721" y="336660"/>
                    <a:pt x="68192" y="333588"/>
                  </a:cubicBezTo>
                  <a:cubicBezTo>
                    <a:pt x="65120" y="332359"/>
                    <a:pt x="62663" y="330516"/>
                    <a:pt x="60820" y="328059"/>
                  </a:cubicBezTo>
                  <a:cubicBezTo>
                    <a:pt x="58977" y="325601"/>
                    <a:pt x="57134" y="323144"/>
                    <a:pt x="55291" y="319458"/>
                  </a:cubicBezTo>
                  <a:lnTo>
                    <a:pt x="69421" y="313929"/>
                  </a:lnTo>
                  <a:cubicBezTo>
                    <a:pt x="70035" y="315772"/>
                    <a:pt x="71264" y="317001"/>
                    <a:pt x="71878" y="318229"/>
                  </a:cubicBezTo>
                  <a:cubicBezTo>
                    <a:pt x="72492" y="319458"/>
                    <a:pt x="73721" y="320687"/>
                    <a:pt x="74950" y="321915"/>
                  </a:cubicBezTo>
                  <a:cubicBezTo>
                    <a:pt x="76178" y="323144"/>
                    <a:pt x="77407" y="323758"/>
                    <a:pt x="79250" y="324373"/>
                  </a:cubicBezTo>
                  <a:cubicBezTo>
                    <a:pt x="81093" y="324987"/>
                    <a:pt x="82936" y="324987"/>
                    <a:pt x="84779" y="324987"/>
                  </a:cubicBezTo>
                  <a:cubicBezTo>
                    <a:pt x="86008" y="324987"/>
                    <a:pt x="87851" y="324987"/>
                    <a:pt x="89080" y="324373"/>
                  </a:cubicBezTo>
                  <a:cubicBezTo>
                    <a:pt x="90308" y="324373"/>
                    <a:pt x="91537" y="323758"/>
                    <a:pt x="92766" y="323144"/>
                  </a:cubicBezTo>
                  <a:cubicBezTo>
                    <a:pt x="93994" y="322530"/>
                    <a:pt x="94609" y="321915"/>
                    <a:pt x="95223" y="320687"/>
                  </a:cubicBezTo>
                  <a:cubicBezTo>
                    <a:pt x="95837" y="319458"/>
                    <a:pt x="96452" y="318229"/>
                    <a:pt x="96452" y="316386"/>
                  </a:cubicBezTo>
                  <a:cubicBezTo>
                    <a:pt x="96452" y="313929"/>
                    <a:pt x="95223" y="312086"/>
                    <a:pt x="92766" y="310243"/>
                  </a:cubicBezTo>
                  <a:cubicBezTo>
                    <a:pt x="89694" y="308400"/>
                    <a:pt x="86008" y="306557"/>
                    <a:pt x="82322" y="305328"/>
                  </a:cubicBezTo>
                  <a:cubicBezTo>
                    <a:pt x="74335" y="302256"/>
                    <a:pt x="68192" y="299799"/>
                    <a:pt x="64506" y="296727"/>
                  </a:cubicBezTo>
                  <a:cubicBezTo>
                    <a:pt x="60206" y="293656"/>
                    <a:pt x="58363" y="288741"/>
                    <a:pt x="58363" y="283212"/>
                  </a:cubicBezTo>
                  <a:cubicBezTo>
                    <a:pt x="58363" y="277683"/>
                    <a:pt x="60820" y="272768"/>
                    <a:pt x="65735" y="269082"/>
                  </a:cubicBezTo>
                  <a:cubicBezTo>
                    <a:pt x="70649" y="265396"/>
                    <a:pt x="76793" y="263553"/>
                    <a:pt x="84165" y="263553"/>
                  </a:cubicBezTo>
                  <a:cubicBezTo>
                    <a:pt x="90308" y="263553"/>
                    <a:pt x="95837" y="264781"/>
                    <a:pt x="100752" y="267853"/>
                  </a:cubicBezTo>
                  <a:cubicBezTo>
                    <a:pt x="103209" y="269082"/>
                    <a:pt x="105053" y="270925"/>
                    <a:pt x="107510" y="272768"/>
                  </a:cubicBezTo>
                  <a:cubicBezTo>
                    <a:pt x="109353" y="274611"/>
                    <a:pt x="111196" y="277683"/>
                    <a:pt x="112425" y="280754"/>
                  </a:cubicBezTo>
                  <a:lnTo>
                    <a:pt x="97066" y="285055"/>
                  </a:lnTo>
                  <a:cubicBezTo>
                    <a:pt x="95837" y="282597"/>
                    <a:pt x="93994" y="280140"/>
                    <a:pt x="92151" y="278297"/>
                  </a:cubicBezTo>
                  <a:cubicBezTo>
                    <a:pt x="90308" y="276454"/>
                    <a:pt x="87237" y="275840"/>
                    <a:pt x="84165" y="275840"/>
                  </a:cubicBezTo>
                  <a:cubicBezTo>
                    <a:pt x="82936" y="275840"/>
                    <a:pt x="81708" y="275840"/>
                    <a:pt x="80479" y="276454"/>
                  </a:cubicBezTo>
                  <a:cubicBezTo>
                    <a:pt x="79250" y="276454"/>
                    <a:pt x="78021" y="277068"/>
                    <a:pt x="77407" y="277683"/>
                  </a:cubicBezTo>
                  <a:cubicBezTo>
                    <a:pt x="76793" y="278297"/>
                    <a:pt x="75564" y="278911"/>
                    <a:pt x="74950" y="279526"/>
                  </a:cubicBezTo>
                  <a:cubicBezTo>
                    <a:pt x="73721" y="280754"/>
                    <a:pt x="73721" y="281983"/>
                    <a:pt x="73721" y="283212"/>
                  </a:cubicBezTo>
                  <a:cubicBezTo>
                    <a:pt x="73721" y="284440"/>
                    <a:pt x="74335" y="285055"/>
                    <a:pt x="74950" y="286283"/>
                  </a:cubicBezTo>
                  <a:cubicBezTo>
                    <a:pt x="75564" y="286898"/>
                    <a:pt x="76793" y="288127"/>
                    <a:pt x="78636" y="288741"/>
                  </a:cubicBezTo>
                  <a:cubicBezTo>
                    <a:pt x="81708" y="290584"/>
                    <a:pt x="86008" y="291813"/>
                    <a:pt x="89694" y="293656"/>
                  </a:cubicBezTo>
                  <a:cubicBezTo>
                    <a:pt x="95837" y="295499"/>
                    <a:pt x="100752" y="297956"/>
                    <a:pt x="105667" y="301642"/>
                  </a:cubicBezTo>
                  <a:cubicBezTo>
                    <a:pt x="110582" y="305328"/>
                    <a:pt x="113039" y="310243"/>
                    <a:pt x="113039" y="316386"/>
                  </a:cubicBezTo>
                  <a:cubicBezTo>
                    <a:pt x="112425" y="323144"/>
                    <a:pt x="109967" y="328673"/>
                    <a:pt x="105053" y="332359"/>
                  </a:cubicBezTo>
                  <a:close/>
                  <a:moveTo>
                    <a:pt x="154814" y="336660"/>
                  </a:moveTo>
                  <a:lnTo>
                    <a:pt x="136998" y="336660"/>
                  </a:lnTo>
                  <a:lnTo>
                    <a:pt x="116725" y="265396"/>
                  </a:lnTo>
                  <a:lnTo>
                    <a:pt x="133312" y="265396"/>
                  </a:lnTo>
                  <a:lnTo>
                    <a:pt x="145599" y="313929"/>
                  </a:lnTo>
                  <a:lnTo>
                    <a:pt x="158500" y="265396"/>
                  </a:lnTo>
                  <a:lnTo>
                    <a:pt x="175088" y="265396"/>
                  </a:lnTo>
                  <a:lnTo>
                    <a:pt x="154814" y="336660"/>
                  </a:lnTo>
                  <a:close/>
                  <a:moveTo>
                    <a:pt x="239593" y="336660"/>
                  </a:moveTo>
                  <a:lnTo>
                    <a:pt x="226692" y="336660"/>
                  </a:lnTo>
                  <a:lnTo>
                    <a:pt x="226692" y="331130"/>
                  </a:lnTo>
                  <a:cubicBezTo>
                    <a:pt x="224235" y="333588"/>
                    <a:pt x="221163" y="335431"/>
                    <a:pt x="218091" y="336045"/>
                  </a:cubicBezTo>
                  <a:cubicBezTo>
                    <a:pt x="215020" y="337274"/>
                    <a:pt x="211948" y="337274"/>
                    <a:pt x="208262" y="337274"/>
                  </a:cubicBezTo>
                  <a:cubicBezTo>
                    <a:pt x="202733" y="337274"/>
                    <a:pt x="197818" y="336045"/>
                    <a:pt x="194132" y="334202"/>
                  </a:cubicBezTo>
                  <a:cubicBezTo>
                    <a:pt x="190446" y="332359"/>
                    <a:pt x="186760" y="329902"/>
                    <a:pt x="184303" y="326216"/>
                  </a:cubicBezTo>
                  <a:cubicBezTo>
                    <a:pt x="181845" y="323144"/>
                    <a:pt x="180002" y="319458"/>
                    <a:pt x="178774" y="315158"/>
                  </a:cubicBezTo>
                  <a:cubicBezTo>
                    <a:pt x="177545" y="310857"/>
                    <a:pt x="176931" y="306557"/>
                    <a:pt x="176931" y="301642"/>
                  </a:cubicBezTo>
                  <a:cubicBezTo>
                    <a:pt x="176931" y="296727"/>
                    <a:pt x="177545" y="291813"/>
                    <a:pt x="178774" y="286898"/>
                  </a:cubicBezTo>
                  <a:cubicBezTo>
                    <a:pt x="180002" y="282597"/>
                    <a:pt x="181845" y="278297"/>
                    <a:pt x="184303" y="274611"/>
                  </a:cubicBezTo>
                  <a:cubicBezTo>
                    <a:pt x="186760" y="270925"/>
                    <a:pt x="190446" y="268468"/>
                    <a:pt x="194746" y="266010"/>
                  </a:cubicBezTo>
                  <a:cubicBezTo>
                    <a:pt x="199047" y="264167"/>
                    <a:pt x="203962" y="262938"/>
                    <a:pt x="210719" y="262938"/>
                  </a:cubicBezTo>
                  <a:cubicBezTo>
                    <a:pt x="216863" y="262938"/>
                    <a:pt x="221778" y="264167"/>
                    <a:pt x="227307" y="267239"/>
                  </a:cubicBezTo>
                  <a:cubicBezTo>
                    <a:pt x="229764" y="268468"/>
                    <a:pt x="232221" y="270925"/>
                    <a:pt x="234064" y="272768"/>
                  </a:cubicBezTo>
                  <a:cubicBezTo>
                    <a:pt x="235907" y="275225"/>
                    <a:pt x="237750" y="278297"/>
                    <a:pt x="238979" y="281983"/>
                  </a:cubicBezTo>
                  <a:lnTo>
                    <a:pt x="223621" y="285669"/>
                  </a:lnTo>
                  <a:cubicBezTo>
                    <a:pt x="221778" y="282597"/>
                    <a:pt x="219935" y="280140"/>
                    <a:pt x="218091" y="278297"/>
                  </a:cubicBezTo>
                  <a:cubicBezTo>
                    <a:pt x="216248" y="276454"/>
                    <a:pt x="213177" y="275840"/>
                    <a:pt x="208876" y="275840"/>
                  </a:cubicBezTo>
                  <a:cubicBezTo>
                    <a:pt x="205805" y="275840"/>
                    <a:pt x="203347" y="276454"/>
                    <a:pt x="200890" y="278297"/>
                  </a:cubicBezTo>
                  <a:cubicBezTo>
                    <a:pt x="199047" y="280140"/>
                    <a:pt x="197204" y="281983"/>
                    <a:pt x="196590" y="284440"/>
                  </a:cubicBezTo>
                  <a:cubicBezTo>
                    <a:pt x="195361" y="286898"/>
                    <a:pt x="194746" y="289355"/>
                    <a:pt x="194746" y="292427"/>
                  </a:cubicBezTo>
                  <a:cubicBezTo>
                    <a:pt x="194132" y="295499"/>
                    <a:pt x="194132" y="297956"/>
                    <a:pt x="194132" y="299799"/>
                  </a:cubicBezTo>
                  <a:cubicBezTo>
                    <a:pt x="194132" y="302256"/>
                    <a:pt x="194132" y="304714"/>
                    <a:pt x="194746" y="307171"/>
                  </a:cubicBezTo>
                  <a:cubicBezTo>
                    <a:pt x="195361" y="309628"/>
                    <a:pt x="195975" y="312086"/>
                    <a:pt x="197204" y="314543"/>
                  </a:cubicBezTo>
                  <a:cubicBezTo>
                    <a:pt x="198433" y="317001"/>
                    <a:pt x="199661" y="318844"/>
                    <a:pt x="202119" y="320687"/>
                  </a:cubicBezTo>
                  <a:cubicBezTo>
                    <a:pt x="203962" y="322530"/>
                    <a:pt x="206419" y="323144"/>
                    <a:pt x="210105" y="323144"/>
                  </a:cubicBezTo>
                  <a:cubicBezTo>
                    <a:pt x="214405" y="323144"/>
                    <a:pt x="218091" y="321915"/>
                    <a:pt x="220549" y="319458"/>
                  </a:cubicBezTo>
                  <a:cubicBezTo>
                    <a:pt x="223006" y="317001"/>
                    <a:pt x="224235" y="314543"/>
                    <a:pt x="224235" y="311472"/>
                  </a:cubicBezTo>
                  <a:lnTo>
                    <a:pt x="208876" y="311472"/>
                  </a:lnTo>
                  <a:lnTo>
                    <a:pt x="208876" y="298570"/>
                  </a:lnTo>
                  <a:lnTo>
                    <a:pt x="239593" y="298570"/>
                  </a:lnTo>
                  <a:lnTo>
                    <a:pt x="239593" y="336660"/>
                  </a:lnTo>
                  <a:close/>
                  <a:moveTo>
                    <a:pt x="55291" y="190446"/>
                  </a:moveTo>
                  <a:lnTo>
                    <a:pt x="104438" y="129626"/>
                  </a:lnTo>
                  <a:lnTo>
                    <a:pt x="129012" y="154200"/>
                  </a:lnTo>
                  <a:lnTo>
                    <a:pt x="172016" y="99523"/>
                  </a:lnTo>
                  <a:lnTo>
                    <a:pt x="239593" y="190446"/>
                  </a:lnTo>
                  <a:lnTo>
                    <a:pt x="55291" y="1904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18" name="Google Shape;1118;p34"/>
          <p:cNvGrpSpPr/>
          <p:nvPr/>
        </p:nvGrpSpPr>
        <p:grpSpPr>
          <a:xfrm>
            <a:off x="2295212" y="4324720"/>
            <a:ext cx="452316" cy="406503"/>
            <a:chOff x="1764787" y="2948606"/>
            <a:chExt cx="354758" cy="277155"/>
          </a:xfrm>
        </p:grpSpPr>
        <p:sp>
          <p:nvSpPr>
            <p:cNvPr id="1119" name="Google Shape;1119;p34"/>
            <p:cNvSpPr/>
            <p:nvPr/>
          </p:nvSpPr>
          <p:spPr>
            <a:xfrm>
              <a:off x="1824652" y="2948606"/>
              <a:ext cx="294893" cy="188465"/>
            </a:xfrm>
            <a:custGeom>
              <a:avLst/>
              <a:gdLst/>
              <a:ahLst/>
              <a:cxnLst/>
              <a:rect l="l" t="t" r="r" b="b"/>
              <a:pathLst>
                <a:path w="294893" h="188465" extrusionOk="0">
                  <a:moveTo>
                    <a:pt x="114742" y="44345"/>
                  </a:moveTo>
                  <a:cubicBezTo>
                    <a:pt x="161859" y="44345"/>
                    <a:pt x="198998" y="69843"/>
                    <a:pt x="207312" y="121948"/>
                  </a:cubicBezTo>
                  <a:lnTo>
                    <a:pt x="161859" y="121948"/>
                  </a:lnTo>
                  <a:lnTo>
                    <a:pt x="228376" y="188466"/>
                  </a:lnTo>
                  <a:lnTo>
                    <a:pt x="294893" y="121948"/>
                  </a:lnTo>
                  <a:lnTo>
                    <a:pt x="252211" y="121948"/>
                  </a:lnTo>
                  <a:cubicBezTo>
                    <a:pt x="242788" y="46008"/>
                    <a:pt x="185694" y="0"/>
                    <a:pt x="114742" y="0"/>
                  </a:cubicBezTo>
                  <a:cubicBezTo>
                    <a:pt x="69843" y="0"/>
                    <a:pt x="26607" y="22172"/>
                    <a:pt x="0" y="58757"/>
                  </a:cubicBezTo>
                  <a:lnTo>
                    <a:pt x="36030" y="84810"/>
                  </a:lnTo>
                  <a:cubicBezTo>
                    <a:pt x="54322" y="59866"/>
                    <a:pt x="84255" y="44345"/>
                    <a:pt x="114742" y="443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0" name="Google Shape;1120;p34"/>
            <p:cNvSpPr/>
            <p:nvPr/>
          </p:nvSpPr>
          <p:spPr>
            <a:xfrm>
              <a:off x="1764787" y="3037296"/>
              <a:ext cx="294893" cy="188465"/>
            </a:xfrm>
            <a:custGeom>
              <a:avLst/>
              <a:gdLst/>
              <a:ahLst/>
              <a:cxnLst/>
              <a:rect l="l" t="t" r="r" b="b"/>
              <a:pathLst>
                <a:path w="294893" h="188465" extrusionOk="0">
                  <a:moveTo>
                    <a:pt x="180151" y="144121"/>
                  </a:moveTo>
                  <a:cubicBezTo>
                    <a:pt x="133035" y="144121"/>
                    <a:pt x="95896" y="118623"/>
                    <a:pt x="87581" y="66517"/>
                  </a:cubicBezTo>
                  <a:lnTo>
                    <a:pt x="133035" y="66517"/>
                  </a:lnTo>
                  <a:lnTo>
                    <a:pt x="66517" y="0"/>
                  </a:lnTo>
                  <a:lnTo>
                    <a:pt x="0" y="66517"/>
                  </a:lnTo>
                  <a:lnTo>
                    <a:pt x="42682" y="66517"/>
                  </a:lnTo>
                  <a:cubicBezTo>
                    <a:pt x="52105" y="142458"/>
                    <a:pt x="108645" y="188466"/>
                    <a:pt x="180151" y="188466"/>
                  </a:cubicBezTo>
                  <a:cubicBezTo>
                    <a:pt x="225050" y="188466"/>
                    <a:pt x="268287" y="166293"/>
                    <a:pt x="294893" y="129709"/>
                  </a:cubicBezTo>
                  <a:lnTo>
                    <a:pt x="258863" y="103656"/>
                  </a:lnTo>
                  <a:cubicBezTo>
                    <a:pt x="240571" y="128600"/>
                    <a:pt x="210638" y="144121"/>
                    <a:pt x="180151" y="1441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21" name="Google Shape;1121;p34"/>
          <p:cNvGrpSpPr/>
          <p:nvPr/>
        </p:nvGrpSpPr>
        <p:grpSpPr>
          <a:xfrm>
            <a:off x="3076856" y="4267811"/>
            <a:ext cx="339239" cy="520325"/>
            <a:chOff x="2377841" y="2909805"/>
            <a:chExt cx="266070" cy="354759"/>
          </a:xfrm>
        </p:grpSpPr>
        <p:sp>
          <p:nvSpPr>
            <p:cNvPr id="1122" name="Google Shape;1122;p34"/>
            <p:cNvSpPr/>
            <p:nvPr/>
          </p:nvSpPr>
          <p:spPr>
            <a:xfrm>
              <a:off x="2438815" y="2909805"/>
              <a:ext cx="144121" cy="94233"/>
            </a:xfrm>
            <a:custGeom>
              <a:avLst/>
              <a:gdLst/>
              <a:ahLst/>
              <a:cxnLst/>
              <a:rect l="l" t="t" r="r" b="b"/>
              <a:pathLst>
                <a:path w="144121" h="94233" extrusionOk="0">
                  <a:moveTo>
                    <a:pt x="144121" y="33259"/>
                  </a:moveTo>
                  <a:lnTo>
                    <a:pt x="116406" y="33259"/>
                  </a:lnTo>
                  <a:cubicBezTo>
                    <a:pt x="111417" y="13858"/>
                    <a:pt x="93124" y="0"/>
                    <a:pt x="72615" y="0"/>
                  </a:cubicBezTo>
                  <a:cubicBezTo>
                    <a:pt x="52105" y="0"/>
                    <a:pt x="32704" y="13858"/>
                    <a:pt x="27716" y="33259"/>
                  </a:cubicBezTo>
                  <a:lnTo>
                    <a:pt x="0" y="33259"/>
                  </a:lnTo>
                  <a:lnTo>
                    <a:pt x="0" y="94233"/>
                  </a:lnTo>
                  <a:lnTo>
                    <a:pt x="144121" y="94233"/>
                  </a:lnTo>
                  <a:lnTo>
                    <a:pt x="144121" y="33259"/>
                  </a:lnTo>
                  <a:close/>
                  <a:moveTo>
                    <a:pt x="72061" y="55431"/>
                  </a:moveTo>
                  <a:cubicBezTo>
                    <a:pt x="65963" y="55431"/>
                    <a:pt x="60974" y="50442"/>
                    <a:pt x="60974" y="44345"/>
                  </a:cubicBezTo>
                  <a:cubicBezTo>
                    <a:pt x="60974" y="38248"/>
                    <a:pt x="65963" y="33259"/>
                    <a:pt x="72061" y="33259"/>
                  </a:cubicBezTo>
                  <a:cubicBezTo>
                    <a:pt x="78158" y="33259"/>
                    <a:pt x="83147" y="38248"/>
                    <a:pt x="83147" y="44345"/>
                  </a:cubicBezTo>
                  <a:cubicBezTo>
                    <a:pt x="83147" y="50442"/>
                    <a:pt x="78158" y="55431"/>
                    <a:pt x="72061" y="554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3" name="Google Shape;1123;p34"/>
            <p:cNvSpPr/>
            <p:nvPr/>
          </p:nvSpPr>
          <p:spPr>
            <a:xfrm>
              <a:off x="2377841" y="2970779"/>
              <a:ext cx="266070" cy="293785"/>
            </a:xfrm>
            <a:custGeom>
              <a:avLst/>
              <a:gdLst/>
              <a:ahLst/>
              <a:cxnLst/>
              <a:rect l="l" t="t" r="r" b="b"/>
              <a:pathLst>
                <a:path w="266070" h="293785" extrusionOk="0">
                  <a:moveTo>
                    <a:pt x="243898" y="0"/>
                  </a:moveTo>
                  <a:lnTo>
                    <a:pt x="227268" y="0"/>
                  </a:lnTo>
                  <a:lnTo>
                    <a:pt x="227268" y="55431"/>
                  </a:lnTo>
                  <a:lnTo>
                    <a:pt x="38802" y="55431"/>
                  </a:lnTo>
                  <a:lnTo>
                    <a:pt x="38802" y="0"/>
                  </a:lnTo>
                  <a:lnTo>
                    <a:pt x="22173" y="0"/>
                  </a:lnTo>
                  <a:cubicBezTo>
                    <a:pt x="9978" y="0"/>
                    <a:pt x="0" y="9978"/>
                    <a:pt x="0" y="22173"/>
                  </a:cubicBezTo>
                  <a:lnTo>
                    <a:pt x="0" y="271613"/>
                  </a:lnTo>
                  <a:cubicBezTo>
                    <a:pt x="0" y="283808"/>
                    <a:pt x="9978" y="293786"/>
                    <a:pt x="22173" y="293786"/>
                  </a:cubicBezTo>
                  <a:lnTo>
                    <a:pt x="243898" y="293786"/>
                  </a:lnTo>
                  <a:cubicBezTo>
                    <a:pt x="256092" y="293786"/>
                    <a:pt x="266070" y="283808"/>
                    <a:pt x="266070" y="271613"/>
                  </a:cubicBezTo>
                  <a:lnTo>
                    <a:pt x="266070" y="22173"/>
                  </a:lnTo>
                  <a:cubicBezTo>
                    <a:pt x="266070" y="9978"/>
                    <a:pt x="256092" y="0"/>
                    <a:pt x="243898" y="0"/>
                  </a:cubicBezTo>
                  <a:close/>
                  <a:moveTo>
                    <a:pt x="111971" y="227822"/>
                  </a:moveTo>
                  <a:lnTo>
                    <a:pt x="59311" y="181815"/>
                  </a:lnTo>
                  <a:lnTo>
                    <a:pt x="73724" y="165185"/>
                  </a:lnTo>
                  <a:lnTo>
                    <a:pt x="109754" y="196781"/>
                  </a:lnTo>
                  <a:lnTo>
                    <a:pt x="191238" y="105319"/>
                  </a:lnTo>
                  <a:lnTo>
                    <a:pt x="207867" y="120286"/>
                  </a:lnTo>
                  <a:lnTo>
                    <a:pt x="111971" y="22782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24" name="Google Shape;1124;p34"/>
          <p:cNvGrpSpPr/>
          <p:nvPr/>
        </p:nvGrpSpPr>
        <p:grpSpPr>
          <a:xfrm>
            <a:off x="3808082" y="4211460"/>
            <a:ext cx="375977" cy="577576"/>
            <a:chOff x="2951352" y="2871385"/>
            <a:chExt cx="294884" cy="393793"/>
          </a:xfrm>
        </p:grpSpPr>
        <p:sp>
          <p:nvSpPr>
            <p:cNvPr id="1125" name="Google Shape;1125;p34"/>
            <p:cNvSpPr/>
            <p:nvPr/>
          </p:nvSpPr>
          <p:spPr>
            <a:xfrm>
              <a:off x="3190945" y="2871385"/>
              <a:ext cx="55290" cy="61434"/>
            </a:xfrm>
            <a:custGeom>
              <a:avLst/>
              <a:gdLst/>
              <a:ahLst/>
              <a:cxnLst/>
              <a:rect l="l" t="t" r="r" b="b"/>
              <a:pathLst>
                <a:path w="55290" h="61434" extrusionOk="0">
                  <a:moveTo>
                    <a:pt x="0" y="0"/>
                  </a:moveTo>
                  <a:lnTo>
                    <a:pt x="0" y="61434"/>
                  </a:lnTo>
                  <a:lnTo>
                    <a:pt x="55291" y="6143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6" name="Google Shape;1126;p34"/>
            <p:cNvSpPr/>
            <p:nvPr/>
          </p:nvSpPr>
          <p:spPr>
            <a:xfrm>
              <a:off x="2951352" y="2871385"/>
              <a:ext cx="294884" cy="393793"/>
            </a:xfrm>
            <a:custGeom>
              <a:avLst/>
              <a:gdLst/>
              <a:ahLst/>
              <a:cxnLst/>
              <a:rect l="l" t="t" r="r" b="b"/>
              <a:pathLst>
                <a:path w="294884" h="393793" extrusionOk="0">
                  <a:moveTo>
                    <a:pt x="215020" y="86008"/>
                  </a:moveTo>
                  <a:lnTo>
                    <a:pt x="215020" y="0"/>
                  </a:lnTo>
                  <a:lnTo>
                    <a:pt x="12287" y="0"/>
                  </a:lnTo>
                  <a:cubicBezTo>
                    <a:pt x="5529" y="0"/>
                    <a:pt x="0" y="5529"/>
                    <a:pt x="0" y="12901"/>
                  </a:cubicBezTo>
                  <a:lnTo>
                    <a:pt x="0" y="380892"/>
                  </a:lnTo>
                  <a:cubicBezTo>
                    <a:pt x="0" y="387650"/>
                    <a:pt x="5529" y="393793"/>
                    <a:pt x="12287" y="393793"/>
                  </a:cubicBezTo>
                  <a:lnTo>
                    <a:pt x="280754" y="393793"/>
                  </a:lnTo>
                  <a:cubicBezTo>
                    <a:pt x="287512" y="393793"/>
                    <a:pt x="294884" y="388264"/>
                    <a:pt x="294884" y="380892"/>
                  </a:cubicBezTo>
                  <a:lnTo>
                    <a:pt x="294884" y="86008"/>
                  </a:lnTo>
                  <a:lnTo>
                    <a:pt x="215020" y="86008"/>
                  </a:lnTo>
                  <a:close/>
                  <a:moveTo>
                    <a:pt x="86008" y="62049"/>
                  </a:moveTo>
                  <a:cubicBezTo>
                    <a:pt x="96452" y="62049"/>
                    <a:pt x="104438" y="70035"/>
                    <a:pt x="104438" y="80479"/>
                  </a:cubicBezTo>
                  <a:cubicBezTo>
                    <a:pt x="104438" y="90923"/>
                    <a:pt x="96452" y="98909"/>
                    <a:pt x="86008" y="98909"/>
                  </a:cubicBezTo>
                  <a:cubicBezTo>
                    <a:pt x="75564" y="98909"/>
                    <a:pt x="67578" y="90923"/>
                    <a:pt x="67578" y="80479"/>
                  </a:cubicBezTo>
                  <a:cubicBezTo>
                    <a:pt x="67578" y="70035"/>
                    <a:pt x="75564" y="62049"/>
                    <a:pt x="86008" y="62049"/>
                  </a:cubicBezTo>
                  <a:close/>
                  <a:moveTo>
                    <a:pt x="130855" y="277683"/>
                  </a:moveTo>
                  <a:lnTo>
                    <a:pt x="110582" y="277683"/>
                  </a:lnTo>
                  <a:lnTo>
                    <a:pt x="110582" y="337888"/>
                  </a:lnTo>
                  <a:lnTo>
                    <a:pt x="93380" y="337888"/>
                  </a:lnTo>
                  <a:lnTo>
                    <a:pt x="93380" y="277683"/>
                  </a:lnTo>
                  <a:lnTo>
                    <a:pt x="73721" y="277683"/>
                  </a:lnTo>
                  <a:lnTo>
                    <a:pt x="73721" y="264167"/>
                  </a:lnTo>
                  <a:lnTo>
                    <a:pt x="130855" y="264167"/>
                  </a:lnTo>
                  <a:lnTo>
                    <a:pt x="130855" y="277683"/>
                  </a:lnTo>
                  <a:close/>
                  <a:moveTo>
                    <a:pt x="157886" y="337888"/>
                  </a:moveTo>
                  <a:lnTo>
                    <a:pt x="141299" y="337888"/>
                  </a:lnTo>
                  <a:lnTo>
                    <a:pt x="141299" y="264167"/>
                  </a:lnTo>
                  <a:lnTo>
                    <a:pt x="158500" y="264167"/>
                  </a:lnTo>
                  <a:lnTo>
                    <a:pt x="158500" y="337888"/>
                  </a:lnTo>
                  <a:close/>
                  <a:moveTo>
                    <a:pt x="221163" y="277683"/>
                  </a:moveTo>
                  <a:lnTo>
                    <a:pt x="186760" y="277683"/>
                  </a:lnTo>
                  <a:lnTo>
                    <a:pt x="186760" y="293041"/>
                  </a:lnTo>
                  <a:lnTo>
                    <a:pt x="212562" y="293041"/>
                  </a:lnTo>
                  <a:lnTo>
                    <a:pt x="212562" y="306557"/>
                  </a:lnTo>
                  <a:lnTo>
                    <a:pt x="186760" y="306557"/>
                  </a:lnTo>
                  <a:lnTo>
                    <a:pt x="186760" y="337888"/>
                  </a:lnTo>
                  <a:lnTo>
                    <a:pt x="169558" y="337888"/>
                  </a:lnTo>
                  <a:lnTo>
                    <a:pt x="169558" y="264167"/>
                  </a:lnTo>
                  <a:lnTo>
                    <a:pt x="221163" y="264167"/>
                  </a:lnTo>
                  <a:lnTo>
                    <a:pt x="221163" y="277683"/>
                  </a:lnTo>
                  <a:close/>
                  <a:moveTo>
                    <a:pt x="55291" y="190446"/>
                  </a:moveTo>
                  <a:lnTo>
                    <a:pt x="104438" y="129626"/>
                  </a:lnTo>
                  <a:lnTo>
                    <a:pt x="129012" y="154200"/>
                  </a:lnTo>
                  <a:lnTo>
                    <a:pt x="172016" y="99523"/>
                  </a:lnTo>
                  <a:lnTo>
                    <a:pt x="239593" y="190446"/>
                  </a:lnTo>
                  <a:lnTo>
                    <a:pt x="55291" y="1904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27" name="Google Shape;1127;p34"/>
          <p:cNvSpPr/>
          <p:nvPr/>
        </p:nvSpPr>
        <p:spPr>
          <a:xfrm>
            <a:off x="4538943" y="4211363"/>
            <a:ext cx="407308" cy="576990"/>
          </a:xfrm>
          <a:custGeom>
            <a:avLst/>
            <a:gdLst/>
            <a:ahLst/>
            <a:cxnLst/>
            <a:rect l="l" t="t" r="r" b="b"/>
            <a:pathLst>
              <a:path w="319457" h="393179" extrusionOk="0">
                <a:moveTo>
                  <a:pt x="319458" y="55291"/>
                </a:moveTo>
                <a:lnTo>
                  <a:pt x="227307" y="55291"/>
                </a:lnTo>
                <a:lnTo>
                  <a:pt x="227307" y="0"/>
                </a:lnTo>
                <a:lnTo>
                  <a:pt x="92151" y="0"/>
                </a:lnTo>
                <a:lnTo>
                  <a:pt x="92151" y="55291"/>
                </a:lnTo>
                <a:lnTo>
                  <a:pt x="0" y="55291"/>
                </a:lnTo>
                <a:lnTo>
                  <a:pt x="0" y="129012"/>
                </a:lnTo>
                <a:lnTo>
                  <a:pt x="36861" y="129012"/>
                </a:lnTo>
                <a:lnTo>
                  <a:pt x="36861" y="393179"/>
                </a:lnTo>
                <a:lnTo>
                  <a:pt x="282597" y="393179"/>
                </a:lnTo>
                <a:lnTo>
                  <a:pt x="282597" y="129012"/>
                </a:lnTo>
                <a:lnTo>
                  <a:pt x="319458" y="129012"/>
                </a:lnTo>
                <a:lnTo>
                  <a:pt x="319458" y="55291"/>
                </a:lnTo>
                <a:close/>
                <a:moveTo>
                  <a:pt x="110582" y="331745"/>
                </a:moveTo>
                <a:lnTo>
                  <a:pt x="86008" y="331745"/>
                </a:lnTo>
                <a:lnTo>
                  <a:pt x="86008" y="165872"/>
                </a:lnTo>
                <a:lnTo>
                  <a:pt x="110582" y="165872"/>
                </a:lnTo>
                <a:lnTo>
                  <a:pt x="110582" y="331745"/>
                </a:lnTo>
                <a:close/>
                <a:moveTo>
                  <a:pt x="172016" y="331745"/>
                </a:moveTo>
                <a:lnTo>
                  <a:pt x="147442" y="331745"/>
                </a:lnTo>
                <a:lnTo>
                  <a:pt x="147442" y="165872"/>
                </a:lnTo>
                <a:lnTo>
                  <a:pt x="172016" y="165872"/>
                </a:lnTo>
                <a:lnTo>
                  <a:pt x="172016" y="331745"/>
                </a:lnTo>
                <a:close/>
                <a:moveTo>
                  <a:pt x="233450" y="331745"/>
                </a:moveTo>
                <a:lnTo>
                  <a:pt x="208876" y="331745"/>
                </a:lnTo>
                <a:lnTo>
                  <a:pt x="208876" y="165872"/>
                </a:lnTo>
                <a:lnTo>
                  <a:pt x="233450" y="165872"/>
                </a:lnTo>
                <a:lnTo>
                  <a:pt x="233450" y="331745"/>
                </a:lnTo>
                <a:close/>
                <a:moveTo>
                  <a:pt x="129012" y="36861"/>
                </a:moveTo>
                <a:lnTo>
                  <a:pt x="190446" y="36861"/>
                </a:lnTo>
                <a:lnTo>
                  <a:pt x="190446" y="55291"/>
                </a:lnTo>
                <a:lnTo>
                  <a:pt x="129012" y="55291"/>
                </a:lnTo>
                <a:lnTo>
                  <a:pt x="129012" y="3686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8" name="Google Shape;1128;p34"/>
          <p:cNvSpPr/>
          <p:nvPr/>
        </p:nvSpPr>
        <p:spPr>
          <a:xfrm>
            <a:off x="5315076" y="4230071"/>
            <a:ext cx="407308" cy="576990"/>
          </a:xfrm>
          <a:custGeom>
            <a:avLst/>
            <a:gdLst/>
            <a:ahLst/>
            <a:cxnLst/>
            <a:rect l="l" t="t" r="r" b="b"/>
            <a:pathLst>
              <a:path w="319457" h="393179" extrusionOk="0">
                <a:moveTo>
                  <a:pt x="294884" y="49147"/>
                </a:moveTo>
                <a:lnTo>
                  <a:pt x="227307" y="49147"/>
                </a:lnTo>
                <a:lnTo>
                  <a:pt x="227307" y="30717"/>
                </a:lnTo>
                <a:cubicBezTo>
                  <a:pt x="227307" y="13516"/>
                  <a:pt x="213791" y="0"/>
                  <a:pt x="196590" y="0"/>
                </a:cubicBezTo>
                <a:lnTo>
                  <a:pt x="122868" y="0"/>
                </a:lnTo>
                <a:cubicBezTo>
                  <a:pt x="105667" y="0"/>
                  <a:pt x="92151" y="13516"/>
                  <a:pt x="92151" y="30717"/>
                </a:cubicBezTo>
                <a:lnTo>
                  <a:pt x="92151" y="49147"/>
                </a:lnTo>
                <a:lnTo>
                  <a:pt x="24574" y="49147"/>
                </a:lnTo>
                <a:cubicBezTo>
                  <a:pt x="11058" y="49147"/>
                  <a:pt x="0" y="60206"/>
                  <a:pt x="0" y="73721"/>
                </a:cubicBezTo>
                <a:lnTo>
                  <a:pt x="0" y="122868"/>
                </a:lnTo>
                <a:lnTo>
                  <a:pt x="25188" y="122868"/>
                </a:lnTo>
                <a:lnTo>
                  <a:pt x="41161" y="358776"/>
                </a:lnTo>
                <a:cubicBezTo>
                  <a:pt x="42390" y="377820"/>
                  <a:pt x="58363" y="393179"/>
                  <a:pt x="78021" y="393179"/>
                </a:cubicBezTo>
                <a:lnTo>
                  <a:pt x="240822" y="393179"/>
                </a:lnTo>
                <a:cubicBezTo>
                  <a:pt x="259867" y="393179"/>
                  <a:pt x="276454" y="377820"/>
                  <a:pt x="277683" y="358776"/>
                </a:cubicBezTo>
                <a:lnTo>
                  <a:pt x="294270" y="122868"/>
                </a:lnTo>
                <a:lnTo>
                  <a:pt x="319458" y="122868"/>
                </a:lnTo>
                <a:lnTo>
                  <a:pt x="319458" y="73721"/>
                </a:lnTo>
                <a:cubicBezTo>
                  <a:pt x="319458" y="60206"/>
                  <a:pt x="308400" y="49147"/>
                  <a:pt x="294884" y="49147"/>
                </a:cubicBezTo>
                <a:close/>
                <a:moveTo>
                  <a:pt x="92151" y="320072"/>
                </a:moveTo>
                <a:lnTo>
                  <a:pt x="79864" y="160343"/>
                </a:lnTo>
                <a:lnTo>
                  <a:pt x="104438" y="159115"/>
                </a:lnTo>
                <a:lnTo>
                  <a:pt x="116725" y="318844"/>
                </a:lnTo>
                <a:lnTo>
                  <a:pt x="92151" y="320072"/>
                </a:lnTo>
                <a:close/>
                <a:moveTo>
                  <a:pt x="172016" y="319458"/>
                </a:moveTo>
                <a:lnTo>
                  <a:pt x="147442" y="319458"/>
                </a:lnTo>
                <a:lnTo>
                  <a:pt x="147442" y="159729"/>
                </a:lnTo>
                <a:lnTo>
                  <a:pt x="172016" y="159729"/>
                </a:lnTo>
                <a:lnTo>
                  <a:pt x="172016" y="319458"/>
                </a:lnTo>
                <a:close/>
                <a:moveTo>
                  <a:pt x="190446" y="49147"/>
                </a:moveTo>
                <a:lnTo>
                  <a:pt x="129012" y="49147"/>
                </a:lnTo>
                <a:lnTo>
                  <a:pt x="129012" y="36861"/>
                </a:lnTo>
                <a:lnTo>
                  <a:pt x="190446" y="36861"/>
                </a:lnTo>
                <a:lnTo>
                  <a:pt x="190446" y="49147"/>
                </a:lnTo>
                <a:close/>
                <a:moveTo>
                  <a:pt x="227307" y="320072"/>
                </a:moveTo>
                <a:lnTo>
                  <a:pt x="202733" y="318844"/>
                </a:lnTo>
                <a:lnTo>
                  <a:pt x="215020" y="159115"/>
                </a:lnTo>
                <a:lnTo>
                  <a:pt x="239593" y="160343"/>
                </a:lnTo>
                <a:lnTo>
                  <a:pt x="227307" y="3200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29" name="Google Shape;1129;p34"/>
          <p:cNvSpPr/>
          <p:nvPr/>
        </p:nvSpPr>
        <p:spPr>
          <a:xfrm>
            <a:off x="6102844" y="4283617"/>
            <a:ext cx="281199" cy="577015"/>
          </a:xfrm>
          <a:custGeom>
            <a:avLst/>
            <a:gdLst/>
            <a:ahLst/>
            <a:cxnLst/>
            <a:rect l="l" t="t" r="r" b="b"/>
            <a:pathLst>
              <a:path w="220548" h="393196" extrusionOk="0">
                <a:moveTo>
                  <a:pt x="202733" y="313929"/>
                </a:moveTo>
                <a:cubicBezTo>
                  <a:pt x="195361" y="317615"/>
                  <a:pt x="181845" y="320687"/>
                  <a:pt x="171401" y="320687"/>
                </a:cubicBezTo>
                <a:cubicBezTo>
                  <a:pt x="140684" y="321301"/>
                  <a:pt x="134541" y="298570"/>
                  <a:pt x="134541" y="281983"/>
                </a:cubicBezTo>
                <a:lnTo>
                  <a:pt x="134541" y="159729"/>
                </a:lnTo>
                <a:lnTo>
                  <a:pt x="211948" y="159729"/>
                </a:lnTo>
                <a:lnTo>
                  <a:pt x="211948" y="100138"/>
                </a:lnTo>
                <a:lnTo>
                  <a:pt x="135155" y="100138"/>
                </a:lnTo>
                <a:lnTo>
                  <a:pt x="135155" y="0"/>
                </a:lnTo>
                <a:cubicBezTo>
                  <a:pt x="135155" y="0"/>
                  <a:pt x="79864" y="0"/>
                  <a:pt x="78636" y="0"/>
                </a:cubicBezTo>
                <a:cubicBezTo>
                  <a:pt x="77407" y="0"/>
                  <a:pt x="76178" y="614"/>
                  <a:pt x="75564" y="3072"/>
                </a:cubicBezTo>
                <a:cubicBezTo>
                  <a:pt x="72492" y="33789"/>
                  <a:pt x="58363" y="87237"/>
                  <a:pt x="0" y="108739"/>
                </a:cubicBezTo>
                <a:lnTo>
                  <a:pt x="0" y="159729"/>
                </a:lnTo>
                <a:lnTo>
                  <a:pt x="38704" y="159729"/>
                </a:lnTo>
                <a:lnTo>
                  <a:pt x="38704" y="288127"/>
                </a:lnTo>
                <a:cubicBezTo>
                  <a:pt x="38704" y="332359"/>
                  <a:pt x="70649" y="394408"/>
                  <a:pt x="154200" y="393179"/>
                </a:cubicBezTo>
                <a:cubicBezTo>
                  <a:pt x="182460" y="392565"/>
                  <a:pt x="213791" y="380278"/>
                  <a:pt x="220549" y="370448"/>
                </a:cubicBezTo>
                <a:lnTo>
                  <a:pt x="202733" y="31392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0" name="Google Shape;1130;p34"/>
          <p:cNvSpPr/>
          <p:nvPr/>
        </p:nvSpPr>
        <p:spPr>
          <a:xfrm>
            <a:off x="6803552" y="4368700"/>
            <a:ext cx="452318" cy="406725"/>
          </a:xfrm>
          <a:custGeom>
            <a:avLst/>
            <a:gdLst/>
            <a:ahLst/>
            <a:cxnLst/>
            <a:rect l="l" t="t" r="r" b="b"/>
            <a:pathLst>
              <a:path w="354759" h="277155" extrusionOk="0">
                <a:moveTo>
                  <a:pt x="354759" y="32704"/>
                </a:moveTo>
                <a:cubicBezTo>
                  <a:pt x="341456" y="38247"/>
                  <a:pt x="327598" y="42128"/>
                  <a:pt x="313186" y="43791"/>
                </a:cubicBezTo>
                <a:cubicBezTo>
                  <a:pt x="328152" y="34922"/>
                  <a:pt x="339793" y="21618"/>
                  <a:pt x="345336" y="4989"/>
                </a:cubicBezTo>
                <a:cubicBezTo>
                  <a:pt x="331478" y="12749"/>
                  <a:pt x="315957" y="18847"/>
                  <a:pt x="299328" y="22172"/>
                </a:cubicBezTo>
                <a:cubicBezTo>
                  <a:pt x="286024" y="8315"/>
                  <a:pt x="267178" y="0"/>
                  <a:pt x="246114" y="0"/>
                </a:cubicBezTo>
                <a:cubicBezTo>
                  <a:pt x="205649" y="0"/>
                  <a:pt x="173499" y="31596"/>
                  <a:pt x="173499" y="69843"/>
                </a:cubicBezTo>
                <a:cubicBezTo>
                  <a:pt x="173499" y="75386"/>
                  <a:pt x="174054" y="80929"/>
                  <a:pt x="175162" y="85918"/>
                </a:cubicBezTo>
                <a:cubicBezTo>
                  <a:pt x="114188" y="83147"/>
                  <a:pt x="60420" y="54877"/>
                  <a:pt x="24944" y="12749"/>
                </a:cubicBezTo>
                <a:cubicBezTo>
                  <a:pt x="18847" y="23281"/>
                  <a:pt x="14966" y="34922"/>
                  <a:pt x="14966" y="47671"/>
                </a:cubicBezTo>
                <a:cubicBezTo>
                  <a:pt x="14966" y="72060"/>
                  <a:pt x="27716" y="93124"/>
                  <a:pt x="47116" y="105873"/>
                </a:cubicBezTo>
                <a:cubicBezTo>
                  <a:pt x="34922" y="105319"/>
                  <a:pt x="23835" y="102548"/>
                  <a:pt x="14412" y="97004"/>
                </a:cubicBezTo>
                <a:cubicBezTo>
                  <a:pt x="14412" y="97559"/>
                  <a:pt x="14412" y="97559"/>
                  <a:pt x="14412" y="98113"/>
                </a:cubicBezTo>
                <a:cubicBezTo>
                  <a:pt x="14412" y="131926"/>
                  <a:pt x="39356" y="160196"/>
                  <a:pt x="72615" y="166848"/>
                </a:cubicBezTo>
                <a:cubicBezTo>
                  <a:pt x="66517" y="168511"/>
                  <a:pt x="59866" y="169065"/>
                  <a:pt x="53214" y="169065"/>
                </a:cubicBezTo>
                <a:cubicBezTo>
                  <a:pt x="48779" y="169065"/>
                  <a:pt x="43791" y="168511"/>
                  <a:pt x="39356" y="167956"/>
                </a:cubicBezTo>
                <a:cubicBezTo>
                  <a:pt x="48779" y="195672"/>
                  <a:pt x="75386" y="216181"/>
                  <a:pt x="107536" y="216736"/>
                </a:cubicBezTo>
                <a:cubicBezTo>
                  <a:pt x="82592" y="235582"/>
                  <a:pt x="50997" y="246668"/>
                  <a:pt x="17184" y="246668"/>
                </a:cubicBezTo>
                <a:cubicBezTo>
                  <a:pt x="11086" y="246668"/>
                  <a:pt x="5543" y="246114"/>
                  <a:pt x="0" y="245560"/>
                </a:cubicBezTo>
                <a:cubicBezTo>
                  <a:pt x="32150" y="265515"/>
                  <a:pt x="70397" y="277155"/>
                  <a:pt x="111417" y="277155"/>
                </a:cubicBezTo>
                <a:cubicBezTo>
                  <a:pt x="245560" y="277155"/>
                  <a:pt x="318729" y="170728"/>
                  <a:pt x="318729" y="78158"/>
                </a:cubicBezTo>
                <a:cubicBezTo>
                  <a:pt x="318729" y="75386"/>
                  <a:pt x="318729" y="72060"/>
                  <a:pt x="318729" y="69289"/>
                </a:cubicBezTo>
                <a:cubicBezTo>
                  <a:pt x="332587" y="59311"/>
                  <a:pt x="344781" y="47116"/>
                  <a:pt x="354759" y="327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31" name="Google Shape;1131;p34"/>
          <p:cNvGrpSpPr/>
          <p:nvPr/>
        </p:nvGrpSpPr>
        <p:grpSpPr>
          <a:xfrm>
            <a:off x="7601746" y="4241372"/>
            <a:ext cx="367965" cy="565269"/>
            <a:chOff x="5926775" y="2891779"/>
            <a:chExt cx="288600" cy="385402"/>
          </a:xfrm>
        </p:grpSpPr>
        <p:sp>
          <p:nvSpPr>
            <p:cNvPr id="1132" name="Google Shape;1132;p34"/>
            <p:cNvSpPr/>
            <p:nvPr/>
          </p:nvSpPr>
          <p:spPr>
            <a:xfrm>
              <a:off x="6161263" y="2891779"/>
              <a:ext cx="54112" cy="60125"/>
            </a:xfrm>
            <a:custGeom>
              <a:avLst/>
              <a:gdLst/>
              <a:ahLst/>
              <a:cxnLst/>
              <a:rect l="l" t="t" r="r" b="b"/>
              <a:pathLst>
                <a:path w="54112" h="60125" extrusionOk="0">
                  <a:moveTo>
                    <a:pt x="0" y="0"/>
                  </a:moveTo>
                  <a:lnTo>
                    <a:pt x="0" y="60125"/>
                  </a:lnTo>
                  <a:lnTo>
                    <a:pt x="54113" y="601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3" name="Google Shape;1133;p34"/>
            <p:cNvSpPr/>
            <p:nvPr/>
          </p:nvSpPr>
          <p:spPr>
            <a:xfrm>
              <a:off x="5926775" y="2891779"/>
              <a:ext cx="288600" cy="385402"/>
            </a:xfrm>
            <a:custGeom>
              <a:avLst/>
              <a:gdLst/>
              <a:ahLst/>
              <a:cxnLst/>
              <a:rect l="l" t="t" r="r" b="b"/>
              <a:pathLst>
                <a:path w="288600" h="385402" extrusionOk="0">
                  <a:moveTo>
                    <a:pt x="210438" y="84175"/>
                  </a:moveTo>
                  <a:lnTo>
                    <a:pt x="210438" y="0"/>
                  </a:lnTo>
                  <a:lnTo>
                    <a:pt x="12025" y="0"/>
                  </a:lnTo>
                  <a:cubicBezTo>
                    <a:pt x="5411" y="0"/>
                    <a:pt x="0" y="5411"/>
                    <a:pt x="0" y="12626"/>
                  </a:cubicBezTo>
                  <a:lnTo>
                    <a:pt x="0" y="372776"/>
                  </a:lnTo>
                  <a:cubicBezTo>
                    <a:pt x="0" y="379390"/>
                    <a:pt x="5411" y="385402"/>
                    <a:pt x="12025" y="385402"/>
                  </a:cubicBezTo>
                  <a:lnTo>
                    <a:pt x="274772" y="385402"/>
                  </a:lnTo>
                  <a:cubicBezTo>
                    <a:pt x="281386" y="385402"/>
                    <a:pt x="288601" y="379991"/>
                    <a:pt x="288601" y="372776"/>
                  </a:cubicBezTo>
                  <a:lnTo>
                    <a:pt x="288601" y="84175"/>
                  </a:lnTo>
                  <a:lnTo>
                    <a:pt x="210438" y="84175"/>
                  </a:lnTo>
                  <a:close/>
                  <a:moveTo>
                    <a:pt x="36075" y="168350"/>
                  </a:moveTo>
                  <a:lnTo>
                    <a:pt x="186388" y="168350"/>
                  </a:lnTo>
                  <a:lnTo>
                    <a:pt x="186388" y="192401"/>
                  </a:lnTo>
                  <a:lnTo>
                    <a:pt x="36075" y="192401"/>
                  </a:lnTo>
                  <a:lnTo>
                    <a:pt x="36075" y="168350"/>
                  </a:lnTo>
                  <a:close/>
                  <a:moveTo>
                    <a:pt x="95599" y="330688"/>
                  </a:moveTo>
                  <a:lnTo>
                    <a:pt x="79365" y="330688"/>
                  </a:lnTo>
                  <a:lnTo>
                    <a:pt x="79365" y="271766"/>
                  </a:lnTo>
                  <a:lnTo>
                    <a:pt x="60125" y="271766"/>
                  </a:lnTo>
                  <a:lnTo>
                    <a:pt x="60125" y="258538"/>
                  </a:lnTo>
                  <a:lnTo>
                    <a:pt x="114839" y="258538"/>
                  </a:lnTo>
                  <a:lnTo>
                    <a:pt x="114839" y="271766"/>
                  </a:lnTo>
                  <a:lnTo>
                    <a:pt x="95599" y="271766"/>
                  </a:lnTo>
                  <a:lnTo>
                    <a:pt x="95599" y="330688"/>
                  </a:lnTo>
                  <a:close/>
                  <a:moveTo>
                    <a:pt x="155724" y="330688"/>
                  </a:moveTo>
                  <a:lnTo>
                    <a:pt x="144300" y="308442"/>
                  </a:lnTo>
                  <a:lnTo>
                    <a:pt x="132877" y="330688"/>
                  </a:lnTo>
                  <a:lnTo>
                    <a:pt x="114839" y="330688"/>
                  </a:lnTo>
                  <a:lnTo>
                    <a:pt x="135282" y="294012"/>
                  </a:lnTo>
                  <a:lnTo>
                    <a:pt x="116042" y="258538"/>
                  </a:lnTo>
                  <a:lnTo>
                    <a:pt x="134079" y="258538"/>
                  </a:lnTo>
                  <a:lnTo>
                    <a:pt x="144300" y="278981"/>
                  </a:lnTo>
                  <a:lnTo>
                    <a:pt x="154522" y="258538"/>
                  </a:lnTo>
                  <a:lnTo>
                    <a:pt x="172559" y="258538"/>
                  </a:lnTo>
                  <a:lnTo>
                    <a:pt x="153319" y="294012"/>
                  </a:lnTo>
                  <a:lnTo>
                    <a:pt x="173762" y="330688"/>
                  </a:lnTo>
                  <a:lnTo>
                    <a:pt x="155724" y="330688"/>
                  </a:lnTo>
                  <a:close/>
                  <a:moveTo>
                    <a:pt x="228476" y="271766"/>
                  </a:moveTo>
                  <a:lnTo>
                    <a:pt x="209236" y="271766"/>
                  </a:lnTo>
                  <a:lnTo>
                    <a:pt x="209236" y="330688"/>
                  </a:lnTo>
                  <a:lnTo>
                    <a:pt x="193002" y="330688"/>
                  </a:lnTo>
                  <a:lnTo>
                    <a:pt x="193002" y="271766"/>
                  </a:lnTo>
                  <a:lnTo>
                    <a:pt x="173762" y="271766"/>
                  </a:lnTo>
                  <a:lnTo>
                    <a:pt x="173762" y="258538"/>
                  </a:lnTo>
                  <a:lnTo>
                    <a:pt x="228476" y="258538"/>
                  </a:lnTo>
                  <a:lnTo>
                    <a:pt x="228476" y="271766"/>
                  </a:lnTo>
                  <a:close/>
                  <a:moveTo>
                    <a:pt x="252526" y="144300"/>
                  </a:moveTo>
                  <a:lnTo>
                    <a:pt x="36075" y="144300"/>
                  </a:lnTo>
                  <a:lnTo>
                    <a:pt x="36075" y="120250"/>
                  </a:lnTo>
                  <a:lnTo>
                    <a:pt x="252526" y="120250"/>
                  </a:lnTo>
                  <a:lnTo>
                    <a:pt x="252526" y="14430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34" name="Google Shape;1134;p34"/>
          <p:cNvGrpSpPr/>
          <p:nvPr/>
        </p:nvGrpSpPr>
        <p:grpSpPr>
          <a:xfrm>
            <a:off x="8305078" y="4285436"/>
            <a:ext cx="452318" cy="520324"/>
            <a:chOff x="6478408" y="2921822"/>
            <a:chExt cx="354759" cy="354758"/>
          </a:xfrm>
        </p:grpSpPr>
        <p:sp>
          <p:nvSpPr>
            <p:cNvPr id="1135" name="Google Shape;1135;p34"/>
            <p:cNvSpPr/>
            <p:nvPr/>
          </p:nvSpPr>
          <p:spPr>
            <a:xfrm>
              <a:off x="6478408" y="3016054"/>
              <a:ext cx="354759" cy="260526"/>
            </a:xfrm>
            <a:custGeom>
              <a:avLst/>
              <a:gdLst/>
              <a:ahLst/>
              <a:cxnLst/>
              <a:rect l="l" t="t" r="r" b="b"/>
              <a:pathLst>
                <a:path w="354759" h="260526" extrusionOk="0">
                  <a:moveTo>
                    <a:pt x="293785" y="12749"/>
                  </a:moveTo>
                  <a:lnTo>
                    <a:pt x="293785" y="12195"/>
                  </a:lnTo>
                  <a:cubicBezTo>
                    <a:pt x="290459" y="4989"/>
                    <a:pt x="282699" y="0"/>
                    <a:pt x="274384" y="0"/>
                  </a:cubicBezTo>
                  <a:lnTo>
                    <a:pt x="254983" y="0"/>
                  </a:lnTo>
                  <a:lnTo>
                    <a:pt x="254983" y="33259"/>
                  </a:lnTo>
                  <a:lnTo>
                    <a:pt x="266624" y="33259"/>
                  </a:lnTo>
                  <a:lnTo>
                    <a:pt x="317620" y="94233"/>
                  </a:lnTo>
                  <a:lnTo>
                    <a:pt x="249440" y="94233"/>
                  </a:lnTo>
                  <a:cubicBezTo>
                    <a:pt x="249440" y="94233"/>
                    <a:pt x="241125" y="122503"/>
                    <a:pt x="236136" y="138578"/>
                  </a:cubicBezTo>
                  <a:cubicBezTo>
                    <a:pt x="233365" y="148001"/>
                    <a:pt x="226159" y="149664"/>
                    <a:pt x="216181" y="149664"/>
                  </a:cubicBezTo>
                  <a:lnTo>
                    <a:pt x="138578" y="149664"/>
                  </a:lnTo>
                  <a:cubicBezTo>
                    <a:pt x="128600" y="149664"/>
                    <a:pt x="120285" y="143012"/>
                    <a:pt x="117514" y="133589"/>
                  </a:cubicBezTo>
                  <a:lnTo>
                    <a:pt x="105319" y="94233"/>
                  </a:lnTo>
                  <a:lnTo>
                    <a:pt x="37139" y="94233"/>
                  </a:lnTo>
                  <a:lnTo>
                    <a:pt x="88135" y="33259"/>
                  </a:lnTo>
                  <a:lnTo>
                    <a:pt x="99776" y="33259"/>
                  </a:lnTo>
                  <a:lnTo>
                    <a:pt x="99776" y="0"/>
                  </a:lnTo>
                  <a:lnTo>
                    <a:pt x="80929" y="0"/>
                  </a:lnTo>
                  <a:cubicBezTo>
                    <a:pt x="72615" y="0"/>
                    <a:pt x="64854" y="4434"/>
                    <a:pt x="60974" y="12195"/>
                  </a:cubicBezTo>
                  <a:lnTo>
                    <a:pt x="0" y="94233"/>
                  </a:lnTo>
                  <a:lnTo>
                    <a:pt x="0" y="254983"/>
                  </a:lnTo>
                  <a:cubicBezTo>
                    <a:pt x="0" y="258309"/>
                    <a:pt x="2217" y="260526"/>
                    <a:pt x="5543" y="260526"/>
                  </a:cubicBezTo>
                  <a:lnTo>
                    <a:pt x="349216" y="260526"/>
                  </a:lnTo>
                  <a:cubicBezTo>
                    <a:pt x="352542" y="260526"/>
                    <a:pt x="354759" y="258309"/>
                    <a:pt x="354759" y="254983"/>
                  </a:cubicBezTo>
                  <a:lnTo>
                    <a:pt x="354759" y="94233"/>
                  </a:lnTo>
                  <a:lnTo>
                    <a:pt x="293785" y="1274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36" name="Google Shape;1136;p34"/>
            <p:cNvSpPr/>
            <p:nvPr/>
          </p:nvSpPr>
          <p:spPr>
            <a:xfrm>
              <a:off x="6594813" y="2921822"/>
              <a:ext cx="121948" cy="155207"/>
            </a:xfrm>
            <a:custGeom>
              <a:avLst/>
              <a:gdLst/>
              <a:ahLst/>
              <a:cxnLst/>
              <a:rect l="l" t="t" r="r" b="b"/>
              <a:pathLst>
                <a:path w="121948" h="155207" extrusionOk="0">
                  <a:moveTo>
                    <a:pt x="60974" y="0"/>
                  </a:moveTo>
                  <a:lnTo>
                    <a:pt x="121948" y="72060"/>
                  </a:lnTo>
                  <a:lnTo>
                    <a:pt x="94233" y="72060"/>
                  </a:lnTo>
                  <a:lnTo>
                    <a:pt x="94233" y="155207"/>
                  </a:lnTo>
                  <a:lnTo>
                    <a:pt x="27716" y="155207"/>
                  </a:lnTo>
                  <a:lnTo>
                    <a:pt x="27716" y="72060"/>
                  </a:lnTo>
                  <a:lnTo>
                    <a:pt x="0" y="720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37" name="Google Shape;1137;p34"/>
          <p:cNvSpPr/>
          <p:nvPr/>
        </p:nvSpPr>
        <p:spPr>
          <a:xfrm>
            <a:off x="9069738" y="4424328"/>
            <a:ext cx="452318" cy="349783"/>
          </a:xfrm>
          <a:custGeom>
            <a:avLst/>
            <a:gdLst/>
            <a:ahLst/>
            <a:cxnLst/>
            <a:rect l="l" t="t" r="r" b="b"/>
            <a:pathLst>
              <a:path w="354759" h="238353" extrusionOk="0">
                <a:moveTo>
                  <a:pt x="288242" y="94233"/>
                </a:moveTo>
                <a:cubicBezTo>
                  <a:pt x="288242" y="93124"/>
                  <a:pt x="288242" y="92016"/>
                  <a:pt x="288242" y="91461"/>
                </a:cubicBezTo>
                <a:cubicBezTo>
                  <a:pt x="288242" y="41019"/>
                  <a:pt x="247223" y="0"/>
                  <a:pt x="196780" y="0"/>
                </a:cubicBezTo>
                <a:cubicBezTo>
                  <a:pt x="164076" y="0"/>
                  <a:pt x="134143" y="17738"/>
                  <a:pt x="118068" y="45454"/>
                </a:cubicBezTo>
                <a:cubicBezTo>
                  <a:pt x="114742" y="44899"/>
                  <a:pt x="111417" y="44345"/>
                  <a:pt x="108091" y="44345"/>
                </a:cubicBezTo>
                <a:cubicBezTo>
                  <a:pt x="77604" y="44345"/>
                  <a:pt x="52660" y="67626"/>
                  <a:pt x="49888" y="97559"/>
                </a:cubicBezTo>
                <a:cubicBezTo>
                  <a:pt x="20510" y="106982"/>
                  <a:pt x="0" y="134698"/>
                  <a:pt x="0" y="166293"/>
                </a:cubicBezTo>
                <a:cubicBezTo>
                  <a:pt x="0" y="206204"/>
                  <a:pt x="32150" y="238354"/>
                  <a:pt x="72060" y="238354"/>
                </a:cubicBezTo>
                <a:lnTo>
                  <a:pt x="149664" y="238354"/>
                </a:lnTo>
                <a:lnTo>
                  <a:pt x="149664" y="238354"/>
                </a:lnTo>
                <a:lnTo>
                  <a:pt x="149664" y="161859"/>
                </a:lnTo>
                <a:lnTo>
                  <a:pt x="121948" y="161859"/>
                </a:lnTo>
                <a:lnTo>
                  <a:pt x="177380" y="103102"/>
                </a:lnTo>
                <a:lnTo>
                  <a:pt x="232811" y="161859"/>
                </a:lnTo>
                <a:lnTo>
                  <a:pt x="205095" y="161859"/>
                </a:lnTo>
                <a:lnTo>
                  <a:pt x="205095" y="238354"/>
                </a:lnTo>
                <a:lnTo>
                  <a:pt x="282699" y="238354"/>
                </a:lnTo>
                <a:cubicBezTo>
                  <a:pt x="322609" y="238354"/>
                  <a:pt x="354759" y="206204"/>
                  <a:pt x="354759" y="166293"/>
                </a:cubicBezTo>
                <a:cubicBezTo>
                  <a:pt x="354759" y="128600"/>
                  <a:pt x="325381" y="97004"/>
                  <a:pt x="288242" y="9423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38" name="Google Shape;1138;p34"/>
          <p:cNvGrpSpPr/>
          <p:nvPr/>
        </p:nvGrpSpPr>
        <p:grpSpPr>
          <a:xfrm>
            <a:off x="9833561" y="4223747"/>
            <a:ext cx="387897" cy="564386"/>
            <a:chOff x="7677218" y="2879762"/>
            <a:chExt cx="304233" cy="384800"/>
          </a:xfrm>
        </p:grpSpPr>
        <p:sp>
          <p:nvSpPr>
            <p:cNvPr id="1139" name="Google Shape;1139;p34"/>
            <p:cNvSpPr/>
            <p:nvPr/>
          </p:nvSpPr>
          <p:spPr>
            <a:xfrm>
              <a:off x="7680825" y="3156337"/>
              <a:ext cx="84175" cy="108225"/>
            </a:xfrm>
            <a:custGeom>
              <a:avLst/>
              <a:gdLst/>
              <a:ahLst/>
              <a:cxnLst/>
              <a:rect l="l" t="t" r="r" b="b"/>
              <a:pathLst>
                <a:path w="84175" h="108225" extrusionOk="0">
                  <a:moveTo>
                    <a:pt x="0" y="0"/>
                  </a:moveTo>
                  <a:lnTo>
                    <a:pt x="84175" y="0"/>
                  </a:lnTo>
                  <a:lnTo>
                    <a:pt x="84175" y="108225"/>
                  </a:lnTo>
                  <a:lnTo>
                    <a:pt x="0" y="1082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0" name="Google Shape;1140;p34"/>
            <p:cNvSpPr/>
            <p:nvPr/>
          </p:nvSpPr>
          <p:spPr>
            <a:xfrm>
              <a:off x="7789050" y="3108237"/>
              <a:ext cx="84175" cy="156325"/>
            </a:xfrm>
            <a:custGeom>
              <a:avLst/>
              <a:gdLst/>
              <a:ahLst/>
              <a:cxnLst/>
              <a:rect l="l" t="t" r="r" b="b"/>
              <a:pathLst>
                <a:path w="84175" h="156325" extrusionOk="0">
                  <a:moveTo>
                    <a:pt x="0" y="0"/>
                  </a:moveTo>
                  <a:lnTo>
                    <a:pt x="84175" y="0"/>
                  </a:lnTo>
                  <a:lnTo>
                    <a:pt x="84175" y="156325"/>
                  </a:lnTo>
                  <a:lnTo>
                    <a:pt x="0" y="1563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1" name="Google Shape;1141;p34"/>
            <p:cNvSpPr/>
            <p:nvPr/>
          </p:nvSpPr>
          <p:spPr>
            <a:xfrm>
              <a:off x="7897276" y="3036087"/>
              <a:ext cx="84175" cy="228475"/>
            </a:xfrm>
            <a:custGeom>
              <a:avLst/>
              <a:gdLst/>
              <a:ahLst/>
              <a:cxnLst/>
              <a:rect l="l" t="t" r="r" b="b"/>
              <a:pathLst>
                <a:path w="84175" h="228475" extrusionOk="0">
                  <a:moveTo>
                    <a:pt x="0" y="0"/>
                  </a:moveTo>
                  <a:lnTo>
                    <a:pt x="84175" y="0"/>
                  </a:lnTo>
                  <a:lnTo>
                    <a:pt x="84175" y="228476"/>
                  </a:lnTo>
                  <a:lnTo>
                    <a:pt x="0" y="2284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2" name="Google Shape;1142;p34"/>
            <p:cNvSpPr/>
            <p:nvPr/>
          </p:nvSpPr>
          <p:spPr>
            <a:xfrm>
              <a:off x="7677218" y="2879762"/>
              <a:ext cx="298220" cy="217051"/>
            </a:xfrm>
            <a:custGeom>
              <a:avLst/>
              <a:gdLst/>
              <a:ahLst/>
              <a:cxnLst/>
              <a:rect l="l" t="t" r="r" b="b"/>
              <a:pathLst>
                <a:path w="298220" h="217051" extrusionOk="0">
                  <a:moveTo>
                    <a:pt x="134680" y="128668"/>
                  </a:moveTo>
                  <a:lnTo>
                    <a:pt x="168952" y="162939"/>
                  </a:lnTo>
                  <a:lnTo>
                    <a:pt x="263949" y="67941"/>
                  </a:lnTo>
                  <a:cubicBezTo>
                    <a:pt x="282588" y="86580"/>
                    <a:pt x="298221" y="102213"/>
                    <a:pt x="298221" y="102213"/>
                  </a:cubicBezTo>
                  <a:lnTo>
                    <a:pt x="298221" y="0"/>
                  </a:lnTo>
                  <a:lnTo>
                    <a:pt x="196008" y="0"/>
                  </a:lnTo>
                  <a:cubicBezTo>
                    <a:pt x="196008" y="0"/>
                    <a:pt x="211039" y="15031"/>
                    <a:pt x="230279" y="34271"/>
                  </a:cubicBezTo>
                  <a:lnTo>
                    <a:pt x="168952" y="94998"/>
                  </a:lnTo>
                  <a:lnTo>
                    <a:pt x="137085" y="63131"/>
                  </a:lnTo>
                  <a:lnTo>
                    <a:pt x="0" y="180375"/>
                  </a:lnTo>
                  <a:lnTo>
                    <a:pt x="31265" y="217052"/>
                  </a:lnTo>
                  <a:lnTo>
                    <a:pt x="134680" y="128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43" name="Google Shape;1143;p34"/>
          <p:cNvSpPr/>
          <p:nvPr/>
        </p:nvSpPr>
        <p:spPr>
          <a:xfrm>
            <a:off x="10525958" y="4285257"/>
            <a:ext cx="491539" cy="494219"/>
          </a:xfrm>
          <a:custGeom>
            <a:avLst/>
            <a:gdLst/>
            <a:ahLst/>
            <a:cxnLst/>
            <a:rect l="l" t="t" r="r" b="b"/>
            <a:pathLst>
              <a:path w="385521" h="336776" extrusionOk="0">
                <a:moveTo>
                  <a:pt x="385402" y="78238"/>
                </a:moveTo>
                <a:cubicBezTo>
                  <a:pt x="383599" y="116117"/>
                  <a:pt x="357745" y="167824"/>
                  <a:pt x="306638" y="233962"/>
                </a:cubicBezTo>
                <a:cubicBezTo>
                  <a:pt x="254329" y="302505"/>
                  <a:pt x="210438" y="336776"/>
                  <a:pt x="173762" y="336776"/>
                </a:cubicBezTo>
                <a:cubicBezTo>
                  <a:pt x="151515" y="336776"/>
                  <a:pt x="132275" y="315732"/>
                  <a:pt x="116643" y="273645"/>
                </a:cubicBezTo>
                <a:cubicBezTo>
                  <a:pt x="106422" y="235165"/>
                  <a:pt x="96200" y="196684"/>
                  <a:pt x="85378" y="158204"/>
                </a:cubicBezTo>
                <a:cubicBezTo>
                  <a:pt x="73954" y="116117"/>
                  <a:pt x="61328" y="95073"/>
                  <a:pt x="48100" y="95073"/>
                </a:cubicBezTo>
                <a:cubicBezTo>
                  <a:pt x="45094" y="95073"/>
                  <a:pt x="34873" y="101085"/>
                  <a:pt x="18038" y="113110"/>
                </a:cubicBezTo>
                <a:lnTo>
                  <a:pt x="0" y="89662"/>
                </a:lnTo>
                <a:cubicBezTo>
                  <a:pt x="19240" y="72827"/>
                  <a:pt x="37879" y="55992"/>
                  <a:pt x="55916" y="39157"/>
                </a:cubicBezTo>
                <a:cubicBezTo>
                  <a:pt x="82371" y="18113"/>
                  <a:pt x="101010" y="6088"/>
                  <a:pt x="113637" y="4885"/>
                </a:cubicBezTo>
                <a:cubicBezTo>
                  <a:pt x="143699" y="1879"/>
                  <a:pt x="161737" y="22923"/>
                  <a:pt x="168952" y="66814"/>
                </a:cubicBezTo>
                <a:cubicBezTo>
                  <a:pt x="176167" y="114914"/>
                  <a:pt x="181578" y="144376"/>
                  <a:pt x="184584" y="155799"/>
                </a:cubicBezTo>
                <a:cubicBezTo>
                  <a:pt x="193002" y="195482"/>
                  <a:pt x="202622" y="215323"/>
                  <a:pt x="212843" y="215323"/>
                </a:cubicBezTo>
                <a:cubicBezTo>
                  <a:pt x="220659" y="215323"/>
                  <a:pt x="233286" y="202697"/>
                  <a:pt x="248918" y="176843"/>
                </a:cubicBezTo>
                <a:cubicBezTo>
                  <a:pt x="265152" y="150989"/>
                  <a:pt x="273569" y="131749"/>
                  <a:pt x="274772" y="117920"/>
                </a:cubicBezTo>
                <a:cubicBezTo>
                  <a:pt x="277177" y="95674"/>
                  <a:pt x="268158" y="84852"/>
                  <a:pt x="248918" y="84852"/>
                </a:cubicBezTo>
                <a:cubicBezTo>
                  <a:pt x="239899" y="84852"/>
                  <a:pt x="230279" y="87257"/>
                  <a:pt x="220659" y="91465"/>
                </a:cubicBezTo>
                <a:cubicBezTo>
                  <a:pt x="239899" y="28935"/>
                  <a:pt x="275974" y="-1729"/>
                  <a:pt x="329486" y="75"/>
                </a:cubicBezTo>
                <a:cubicBezTo>
                  <a:pt x="368567" y="1278"/>
                  <a:pt x="387206" y="27131"/>
                  <a:pt x="385402" y="782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4" name="Google Shape;1144;p34"/>
          <p:cNvSpPr/>
          <p:nvPr/>
        </p:nvSpPr>
        <p:spPr>
          <a:xfrm>
            <a:off x="11342679" y="4241276"/>
            <a:ext cx="429293" cy="564588"/>
          </a:xfrm>
          <a:custGeom>
            <a:avLst/>
            <a:gdLst/>
            <a:ahLst/>
            <a:cxnLst/>
            <a:rect l="l" t="t" r="r" b="b"/>
            <a:pathLst>
              <a:path w="336700" h="384728" extrusionOk="0">
                <a:moveTo>
                  <a:pt x="336701" y="191198"/>
                </a:moveTo>
                <a:cubicBezTo>
                  <a:pt x="327081" y="193603"/>
                  <a:pt x="317461" y="194204"/>
                  <a:pt x="308442" y="194204"/>
                </a:cubicBezTo>
                <a:cubicBezTo>
                  <a:pt x="259741" y="194204"/>
                  <a:pt x="222463" y="160534"/>
                  <a:pt x="222463" y="101612"/>
                </a:cubicBezTo>
                <a:cubicBezTo>
                  <a:pt x="222463" y="72751"/>
                  <a:pt x="233887" y="57720"/>
                  <a:pt x="249519" y="57720"/>
                </a:cubicBezTo>
                <a:cubicBezTo>
                  <a:pt x="264551" y="57720"/>
                  <a:pt x="274772" y="70948"/>
                  <a:pt x="274772" y="98605"/>
                </a:cubicBezTo>
                <a:cubicBezTo>
                  <a:pt x="274772" y="114238"/>
                  <a:pt x="270563" y="131073"/>
                  <a:pt x="267557" y="141294"/>
                </a:cubicBezTo>
                <a:cubicBezTo>
                  <a:pt x="267557" y="141294"/>
                  <a:pt x="282588" y="167148"/>
                  <a:pt x="323473" y="159332"/>
                </a:cubicBezTo>
                <a:cubicBezTo>
                  <a:pt x="331891" y="140092"/>
                  <a:pt x="336701" y="114839"/>
                  <a:pt x="336701" y="93194"/>
                </a:cubicBezTo>
                <a:cubicBezTo>
                  <a:pt x="336701" y="34271"/>
                  <a:pt x="306638" y="0"/>
                  <a:pt x="251924" y="0"/>
                </a:cubicBezTo>
                <a:cubicBezTo>
                  <a:pt x="195407" y="0"/>
                  <a:pt x="162338" y="43290"/>
                  <a:pt x="162338" y="101010"/>
                </a:cubicBezTo>
                <a:cubicBezTo>
                  <a:pt x="162338" y="158129"/>
                  <a:pt x="188793" y="206831"/>
                  <a:pt x="232684" y="229077"/>
                </a:cubicBezTo>
                <a:cubicBezTo>
                  <a:pt x="214046" y="265753"/>
                  <a:pt x="190597" y="298221"/>
                  <a:pt x="166547" y="322872"/>
                </a:cubicBezTo>
                <a:cubicBezTo>
                  <a:pt x="122054" y="269361"/>
                  <a:pt x="82371" y="197812"/>
                  <a:pt x="65536" y="57720"/>
                </a:cubicBezTo>
                <a:lnTo>
                  <a:pt x="0" y="57720"/>
                </a:lnTo>
                <a:cubicBezTo>
                  <a:pt x="30063" y="290405"/>
                  <a:pt x="120250" y="364358"/>
                  <a:pt x="143699" y="378789"/>
                </a:cubicBezTo>
                <a:cubicBezTo>
                  <a:pt x="156927" y="386605"/>
                  <a:pt x="168952" y="386605"/>
                  <a:pt x="180977" y="379390"/>
                </a:cubicBezTo>
                <a:cubicBezTo>
                  <a:pt x="200217" y="368567"/>
                  <a:pt x="258538" y="310246"/>
                  <a:pt x="290405" y="242304"/>
                </a:cubicBezTo>
                <a:cubicBezTo>
                  <a:pt x="303632" y="242304"/>
                  <a:pt x="319866" y="240501"/>
                  <a:pt x="336100" y="236893"/>
                </a:cubicBezTo>
                <a:lnTo>
                  <a:pt x="336100" y="1911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45" name="Google Shape;1145;p34"/>
          <p:cNvGrpSpPr/>
          <p:nvPr/>
        </p:nvGrpSpPr>
        <p:grpSpPr>
          <a:xfrm>
            <a:off x="12093510" y="4309826"/>
            <a:ext cx="452318" cy="471544"/>
            <a:chOff x="9449727" y="2938451"/>
            <a:chExt cx="354759" cy="321500"/>
          </a:xfrm>
        </p:grpSpPr>
        <p:sp>
          <p:nvSpPr>
            <p:cNvPr id="1146" name="Google Shape;1146;p34"/>
            <p:cNvSpPr/>
            <p:nvPr/>
          </p:nvSpPr>
          <p:spPr>
            <a:xfrm>
              <a:off x="9449727" y="2938451"/>
              <a:ext cx="354759" cy="321500"/>
            </a:xfrm>
            <a:custGeom>
              <a:avLst/>
              <a:gdLst/>
              <a:ahLst/>
              <a:cxnLst/>
              <a:rect l="l" t="t" r="r" b="b"/>
              <a:pathLst>
                <a:path w="354759" h="321500" extrusionOk="0">
                  <a:moveTo>
                    <a:pt x="286579" y="160750"/>
                  </a:moveTo>
                  <a:lnTo>
                    <a:pt x="354759" y="160750"/>
                  </a:lnTo>
                  <a:lnTo>
                    <a:pt x="354759" y="129154"/>
                  </a:lnTo>
                  <a:cubicBezTo>
                    <a:pt x="354759" y="106982"/>
                    <a:pt x="340901" y="88135"/>
                    <a:pt x="321500" y="80929"/>
                  </a:cubicBezTo>
                  <a:lnTo>
                    <a:pt x="321500" y="43791"/>
                  </a:lnTo>
                  <a:cubicBezTo>
                    <a:pt x="321500" y="19955"/>
                    <a:pt x="301545" y="0"/>
                    <a:pt x="277155" y="0"/>
                  </a:cubicBezTo>
                  <a:lnTo>
                    <a:pt x="49888" y="0"/>
                  </a:lnTo>
                  <a:cubicBezTo>
                    <a:pt x="22172" y="0"/>
                    <a:pt x="0" y="22727"/>
                    <a:pt x="0" y="49888"/>
                  </a:cubicBezTo>
                  <a:lnTo>
                    <a:pt x="0" y="49888"/>
                  </a:lnTo>
                  <a:lnTo>
                    <a:pt x="0" y="269949"/>
                  </a:lnTo>
                  <a:cubicBezTo>
                    <a:pt x="0" y="298219"/>
                    <a:pt x="23281" y="321500"/>
                    <a:pt x="51551" y="321500"/>
                  </a:cubicBezTo>
                  <a:lnTo>
                    <a:pt x="302654" y="321500"/>
                  </a:lnTo>
                  <a:cubicBezTo>
                    <a:pt x="331478" y="321500"/>
                    <a:pt x="354205" y="298219"/>
                    <a:pt x="354205" y="269949"/>
                  </a:cubicBezTo>
                  <a:lnTo>
                    <a:pt x="354205" y="249440"/>
                  </a:lnTo>
                  <a:lnTo>
                    <a:pt x="286579" y="249440"/>
                  </a:lnTo>
                  <a:cubicBezTo>
                    <a:pt x="263298" y="249440"/>
                    <a:pt x="243897" y="229485"/>
                    <a:pt x="243897" y="205095"/>
                  </a:cubicBezTo>
                  <a:cubicBezTo>
                    <a:pt x="243897" y="180705"/>
                    <a:pt x="263298" y="160750"/>
                    <a:pt x="286579" y="160750"/>
                  </a:cubicBezTo>
                  <a:close/>
                  <a:moveTo>
                    <a:pt x="49888" y="77604"/>
                  </a:moveTo>
                  <a:cubicBezTo>
                    <a:pt x="34367" y="77604"/>
                    <a:pt x="22172" y="65409"/>
                    <a:pt x="22172" y="49888"/>
                  </a:cubicBezTo>
                  <a:cubicBezTo>
                    <a:pt x="22172" y="34367"/>
                    <a:pt x="34367" y="22172"/>
                    <a:pt x="49888" y="22172"/>
                  </a:cubicBezTo>
                  <a:lnTo>
                    <a:pt x="277155" y="22172"/>
                  </a:lnTo>
                  <a:cubicBezTo>
                    <a:pt x="289350" y="22172"/>
                    <a:pt x="299328" y="32150"/>
                    <a:pt x="299328" y="43791"/>
                  </a:cubicBezTo>
                  <a:lnTo>
                    <a:pt x="299328" y="77604"/>
                  </a:lnTo>
                  <a:lnTo>
                    <a:pt x="49888" y="776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7" name="Google Shape;1147;p34"/>
            <p:cNvSpPr/>
            <p:nvPr/>
          </p:nvSpPr>
          <p:spPr>
            <a:xfrm>
              <a:off x="9715796" y="3121373"/>
              <a:ext cx="88689" cy="44344"/>
            </a:xfrm>
            <a:custGeom>
              <a:avLst/>
              <a:gdLst/>
              <a:ahLst/>
              <a:cxnLst/>
              <a:rect l="l" t="t" r="r" b="b"/>
              <a:pathLst>
                <a:path w="88689" h="44344" extrusionOk="0">
                  <a:moveTo>
                    <a:pt x="0" y="22172"/>
                  </a:moveTo>
                  <a:cubicBezTo>
                    <a:pt x="0" y="34367"/>
                    <a:pt x="9423" y="44345"/>
                    <a:pt x="20510" y="44345"/>
                  </a:cubicBezTo>
                  <a:lnTo>
                    <a:pt x="88690" y="44345"/>
                  </a:lnTo>
                  <a:lnTo>
                    <a:pt x="88690" y="0"/>
                  </a:lnTo>
                  <a:lnTo>
                    <a:pt x="20510" y="0"/>
                  </a:lnTo>
                  <a:cubicBezTo>
                    <a:pt x="9423" y="0"/>
                    <a:pt x="0" y="9978"/>
                    <a:pt x="0" y="22172"/>
                  </a:cubicBezTo>
                  <a:close/>
                  <a:moveTo>
                    <a:pt x="33259" y="22172"/>
                  </a:moveTo>
                  <a:cubicBezTo>
                    <a:pt x="33259" y="28270"/>
                    <a:pt x="28270" y="33259"/>
                    <a:pt x="22172" y="33259"/>
                  </a:cubicBezTo>
                  <a:cubicBezTo>
                    <a:pt x="16075" y="33259"/>
                    <a:pt x="11086" y="28270"/>
                    <a:pt x="11086" y="22172"/>
                  </a:cubicBezTo>
                  <a:cubicBezTo>
                    <a:pt x="11086" y="16075"/>
                    <a:pt x="16075" y="11086"/>
                    <a:pt x="22172" y="11086"/>
                  </a:cubicBezTo>
                  <a:cubicBezTo>
                    <a:pt x="28270" y="11086"/>
                    <a:pt x="33259" y="16075"/>
                    <a:pt x="33259" y="2217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48" name="Google Shape;1148;p34"/>
            <p:cNvSpPr/>
            <p:nvPr/>
          </p:nvSpPr>
          <p:spPr>
            <a:xfrm>
              <a:off x="9494071" y="2977253"/>
              <a:ext cx="232810" cy="22172"/>
            </a:xfrm>
            <a:custGeom>
              <a:avLst/>
              <a:gdLst/>
              <a:ahLst/>
              <a:cxnLst/>
              <a:rect l="l" t="t" r="r" b="b"/>
              <a:pathLst>
                <a:path w="232810" h="22172" extrusionOk="0">
                  <a:moveTo>
                    <a:pt x="221724" y="0"/>
                  </a:moveTo>
                  <a:lnTo>
                    <a:pt x="11086" y="0"/>
                  </a:lnTo>
                  <a:cubicBezTo>
                    <a:pt x="4989" y="0"/>
                    <a:pt x="0" y="4989"/>
                    <a:pt x="0" y="11086"/>
                  </a:cubicBezTo>
                  <a:lnTo>
                    <a:pt x="0" y="11086"/>
                  </a:lnTo>
                  <a:cubicBezTo>
                    <a:pt x="0" y="17184"/>
                    <a:pt x="4989" y="22172"/>
                    <a:pt x="11086" y="22172"/>
                  </a:cubicBezTo>
                  <a:lnTo>
                    <a:pt x="221724" y="22172"/>
                  </a:lnTo>
                  <a:cubicBezTo>
                    <a:pt x="227822" y="22172"/>
                    <a:pt x="232811" y="17184"/>
                    <a:pt x="232811" y="11086"/>
                  </a:cubicBezTo>
                  <a:lnTo>
                    <a:pt x="232811" y="11086"/>
                  </a:lnTo>
                  <a:cubicBezTo>
                    <a:pt x="232811" y="4989"/>
                    <a:pt x="227822" y="0"/>
                    <a:pt x="22172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49" name="Google Shape;1149;p34"/>
          <p:cNvGrpSpPr/>
          <p:nvPr/>
        </p:nvGrpSpPr>
        <p:grpSpPr>
          <a:xfrm>
            <a:off x="12983108" y="4311890"/>
            <a:ext cx="165220" cy="528864"/>
            <a:chOff x="10147451" y="2939858"/>
            <a:chExt cx="129584" cy="360581"/>
          </a:xfrm>
        </p:grpSpPr>
        <p:sp>
          <p:nvSpPr>
            <p:cNvPr id="1150" name="Google Shape;1150;p34"/>
            <p:cNvSpPr/>
            <p:nvPr/>
          </p:nvSpPr>
          <p:spPr>
            <a:xfrm>
              <a:off x="10147451" y="3210294"/>
              <a:ext cx="129584" cy="90145"/>
            </a:xfrm>
            <a:custGeom>
              <a:avLst/>
              <a:gdLst/>
              <a:ahLst/>
              <a:cxnLst/>
              <a:rect l="l" t="t" r="r" b="b"/>
              <a:pathLst>
                <a:path w="129584" h="90145" extrusionOk="0">
                  <a:moveTo>
                    <a:pt x="112682" y="0"/>
                  </a:moveTo>
                  <a:lnTo>
                    <a:pt x="16902" y="0"/>
                  </a:lnTo>
                  <a:cubicBezTo>
                    <a:pt x="7888" y="0"/>
                    <a:pt x="0" y="7324"/>
                    <a:pt x="0" y="16902"/>
                  </a:cubicBezTo>
                  <a:lnTo>
                    <a:pt x="0" y="73243"/>
                  </a:lnTo>
                  <a:cubicBezTo>
                    <a:pt x="0" y="82258"/>
                    <a:pt x="7888" y="90146"/>
                    <a:pt x="16902" y="90146"/>
                  </a:cubicBezTo>
                  <a:lnTo>
                    <a:pt x="112682" y="90146"/>
                  </a:lnTo>
                  <a:cubicBezTo>
                    <a:pt x="121696" y="90146"/>
                    <a:pt x="129584" y="82258"/>
                    <a:pt x="129584" y="73243"/>
                  </a:cubicBezTo>
                  <a:lnTo>
                    <a:pt x="129584" y="16902"/>
                  </a:lnTo>
                  <a:cubicBezTo>
                    <a:pt x="129584" y="7324"/>
                    <a:pt x="121696" y="0"/>
                    <a:pt x="11268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1" name="Google Shape;1151;p34"/>
            <p:cNvSpPr/>
            <p:nvPr/>
          </p:nvSpPr>
          <p:spPr>
            <a:xfrm>
              <a:off x="10156466" y="3097049"/>
              <a:ext cx="113245" cy="96343"/>
            </a:xfrm>
            <a:custGeom>
              <a:avLst/>
              <a:gdLst/>
              <a:ahLst/>
              <a:cxnLst/>
              <a:rect l="l" t="t" r="r" b="b"/>
              <a:pathLst>
                <a:path w="113245" h="96343" extrusionOk="0">
                  <a:moveTo>
                    <a:pt x="0" y="0"/>
                  </a:moveTo>
                  <a:lnTo>
                    <a:pt x="113245" y="0"/>
                  </a:lnTo>
                  <a:lnTo>
                    <a:pt x="113245" y="96343"/>
                  </a:lnTo>
                  <a:lnTo>
                    <a:pt x="0" y="9634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2" name="Google Shape;1152;p34"/>
            <p:cNvSpPr/>
            <p:nvPr/>
          </p:nvSpPr>
          <p:spPr>
            <a:xfrm>
              <a:off x="10151395" y="2979296"/>
              <a:ext cx="123386" cy="101413"/>
            </a:xfrm>
            <a:custGeom>
              <a:avLst/>
              <a:gdLst/>
              <a:ahLst/>
              <a:cxnLst/>
              <a:rect l="l" t="t" r="r" b="b"/>
              <a:pathLst>
                <a:path w="123386" h="101413" extrusionOk="0">
                  <a:moveTo>
                    <a:pt x="118316" y="101414"/>
                  </a:moveTo>
                  <a:cubicBezTo>
                    <a:pt x="121696" y="92399"/>
                    <a:pt x="123387" y="82821"/>
                    <a:pt x="123387" y="72680"/>
                  </a:cubicBezTo>
                  <a:cubicBezTo>
                    <a:pt x="123387" y="32678"/>
                    <a:pt x="95780" y="0"/>
                    <a:pt x="61975" y="0"/>
                  </a:cubicBezTo>
                  <a:cubicBezTo>
                    <a:pt x="28170" y="0"/>
                    <a:pt x="0" y="32678"/>
                    <a:pt x="0" y="72680"/>
                  </a:cubicBezTo>
                  <a:cubicBezTo>
                    <a:pt x="0" y="82821"/>
                    <a:pt x="1690" y="92963"/>
                    <a:pt x="5071" y="101414"/>
                  </a:cubicBezTo>
                  <a:lnTo>
                    <a:pt x="118316" y="10141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3" name="Google Shape;1153;p34"/>
            <p:cNvSpPr/>
            <p:nvPr/>
          </p:nvSpPr>
          <p:spPr>
            <a:xfrm>
              <a:off x="10186890" y="2939858"/>
              <a:ext cx="52960" cy="28170"/>
            </a:xfrm>
            <a:custGeom>
              <a:avLst/>
              <a:gdLst/>
              <a:ahLst/>
              <a:cxnLst/>
              <a:rect l="l" t="t" r="r" b="b"/>
              <a:pathLst>
                <a:path w="52960" h="28170" extrusionOk="0">
                  <a:moveTo>
                    <a:pt x="0" y="0"/>
                  </a:moveTo>
                  <a:lnTo>
                    <a:pt x="52960" y="0"/>
                  </a:lnTo>
                  <a:lnTo>
                    <a:pt x="52960" y="28170"/>
                  </a:lnTo>
                  <a:lnTo>
                    <a:pt x="0" y="2817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54" name="Google Shape;1154;p34"/>
          <p:cNvGrpSpPr/>
          <p:nvPr/>
        </p:nvGrpSpPr>
        <p:grpSpPr>
          <a:xfrm>
            <a:off x="13628342" y="4261768"/>
            <a:ext cx="367965" cy="565269"/>
            <a:chOff x="10653517" y="2905685"/>
            <a:chExt cx="288600" cy="385402"/>
          </a:xfrm>
        </p:grpSpPr>
        <p:sp>
          <p:nvSpPr>
            <p:cNvPr id="1155" name="Google Shape;1155;p34"/>
            <p:cNvSpPr/>
            <p:nvPr/>
          </p:nvSpPr>
          <p:spPr>
            <a:xfrm>
              <a:off x="10888005" y="2905685"/>
              <a:ext cx="54112" cy="60125"/>
            </a:xfrm>
            <a:custGeom>
              <a:avLst/>
              <a:gdLst/>
              <a:ahLst/>
              <a:cxnLst/>
              <a:rect l="l" t="t" r="r" b="b"/>
              <a:pathLst>
                <a:path w="54112" h="60125" extrusionOk="0">
                  <a:moveTo>
                    <a:pt x="0" y="0"/>
                  </a:moveTo>
                  <a:lnTo>
                    <a:pt x="0" y="60125"/>
                  </a:lnTo>
                  <a:lnTo>
                    <a:pt x="54113" y="601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56" name="Google Shape;1156;p34"/>
            <p:cNvGrpSpPr/>
            <p:nvPr/>
          </p:nvGrpSpPr>
          <p:grpSpPr>
            <a:xfrm>
              <a:off x="10653517" y="2905685"/>
              <a:ext cx="288600" cy="385402"/>
              <a:chOff x="10653517" y="2905685"/>
              <a:chExt cx="288600" cy="385402"/>
            </a:xfrm>
          </p:grpSpPr>
          <p:sp>
            <p:nvSpPr>
              <p:cNvPr id="1157" name="Google Shape;1157;p34"/>
              <p:cNvSpPr/>
              <p:nvPr/>
            </p:nvSpPr>
            <p:spPr>
              <a:xfrm>
                <a:off x="10653517" y="2905685"/>
                <a:ext cx="288600" cy="385402"/>
              </a:xfrm>
              <a:custGeom>
                <a:avLst/>
                <a:gdLst/>
                <a:ahLst/>
                <a:cxnLst/>
                <a:rect l="l" t="t" r="r" b="b"/>
                <a:pathLst>
                  <a:path w="288600" h="385402" extrusionOk="0">
                    <a:moveTo>
                      <a:pt x="210438" y="84175"/>
                    </a:moveTo>
                    <a:lnTo>
                      <a:pt x="210438" y="0"/>
                    </a:lnTo>
                    <a:lnTo>
                      <a:pt x="12025" y="0"/>
                    </a:lnTo>
                    <a:cubicBezTo>
                      <a:pt x="5411" y="0"/>
                      <a:pt x="0" y="5411"/>
                      <a:pt x="0" y="12626"/>
                    </a:cubicBezTo>
                    <a:lnTo>
                      <a:pt x="0" y="372776"/>
                    </a:lnTo>
                    <a:cubicBezTo>
                      <a:pt x="0" y="379390"/>
                      <a:pt x="5411" y="385402"/>
                      <a:pt x="12025" y="385402"/>
                    </a:cubicBezTo>
                    <a:lnTo>
                      <a:pt x="274772" y="385402"/>
                    </a:lnTo>
                    <a:cubicBezTo>
                      <a:pt x="281386" y="385402"/>
                      <a:pt x="288601" y="379991"/>
                      <a:pt x="288601" y="372776"/>
                    </a:cubicBezTo>
                    <a:lnTo>
                      <a:pt x="288601" y="84175"/>
                    </a:lnTo>
                    <a:lnTo>
                      <a:pt x="210438" y="84175"/>
                    </a:lnTo>
                    <a:close/>
                    <a:moveTo>
                      <a:pt x="98004" y="179173"/>
                    </a:moveTo>
                    <a:cubicBezTo>
                      <a:pt x="102814" y="179173"/>
                      <a:pt x="106422" y="180375"/>
                      <a:pt x="110029" y="182780"/>
                    </a:cubicBezTo>
                    <a:lnTo>
                      <a:pt x="110029" y="114238"/>
                    </a:lnTo>
                    <a:lnTo>
                      <a:pt x="186388" y="96200"/>
                    </a:lnTo>
                    <a:lnTo>
                      <a:pt x="186388" y="186388"/>
                    </a:lnTo>
                    <a:cubicBezTo>
                      <a:pt x="186388" y="196609"/>
                      <a:pt x="177369" y="205027"/>
                      <a:pt x="166547" y="205027"/>
                    </a:cubicBezTo>
                    <a:cubicBezTo>
                      <a:pt x="155724" y="205027"/>
                      <a:pt x="146705" y="196609"/>
                      <a:pt x="146705" y="186388"/>
                    </a:cubicBezTo>
                    <a:cubicBezTo>
                      <a:pt x="146705" y="176167"/>
                      <a:pt x="155724" y="167749"/>
                      <a:pt x="166547" y="167749"/>
                    </a:cubicBezTo>
                    <a:cubicBezTo>
                      <a:pt x="171357" y="167749"/>
                      <a:pt x="174964" y="168952"/>
                      <a:pt x="178572" y="171357"/>
                    </a:cubicBezTo>
                    <a:lnTo>
                      <a:pt x="178572" y="129870"/>
                    </a:lnTo>
                    <a:lnTo>
                      <a:pt x="118447" y="144300"/>
                    </a:lnTo>
                    <a:lnTo>
                      <a:pt x="118447" y="197812"/>
                    </a:lnTo>
                    <a:cubicBezTo>
                      <a:pt x="118447" y="208033"/>
                      <a:pt x="109428" y="216451"/>
                      <a:pt x="98605" y="216451"/>
                    </a:cubicBezTo>
                    <a:cubicBezTo>
                      <a:pt x="87783" y="216451"/>
                      <a:pt x="78163" y="208033"/>
                      <a:pt x="78163" y="197812"/>
                    </a:cubicBezTo>
                    <a:cubicBezTo>
                      <a:pt x="78163" y="187590"/>
                      <a:pt x="87181" y="179173"/>
                      <a:pt x="98004" y="179173"/>
                    </a:cubicBezTo>
                    <a:close/>
                    <a:moveTo>
                      <a:pt x="102814" y="330688"/>
                    </a:moveTo>
                    <a:lnTo>
                      <a:pt x="93194" y="284993"/>
                    </a:lnTo>
                    <a:lnTo>
                      <a:pt x="84175" y="330688"/>
                    </a:lnTo>
                    <a:lnTo>
                      <a:pt x="69144" y="330688"/>
                    </a:lnTo>
                    <a:lnTo>
                      <a:pt x="54113" y="258538"/>
                    </a:lnTo>
                    <a:lnTo>
                      <a:pt x="68543" y="258538"/>
                    </a:lnTo>
                    <a:lnTo>
                      <a:pt x="76359" y="301828"/>
                    </a:lnTo>
                    <a:lnTo>
                      <a:pt x="85378" y="258538"/>
                    </a:lnTo>
                    <a:lnTo>
                      <a:pt x="101010" y="258538"/>
                    </a:lnTo>
                    <a:lnTo>
                      <a:pt x="109428" y="301828"/>
                    </a:lnTo>
                    <a:lnTo>
                      <a:pt x="118447" y="258538"/>
                    </a:lnTo>
                    <a:lnTo>
                      <a:pt x="132877" y="258538"/>
                    </a:lnTo>
                    <a:lnTo>
                      <a:pt x="117845" y="330688"/>
                    </a:lnTo>
                    <a:lnTo>
                      <a:pt x="102814" y="330688"/>
                    </a:lnTo>
                    <a:close/>
                    <a:moveTo>
                      <a:pt x="172559" y="330688"/>
                    </a:moveTo>
                    <a:lnTo>
                      <a:pt x="168952" y="315657"/>
                    </a:lnTo>
                    <a:lnTo>
                      <a:pt x="148509" y="315657"/>
                    </a:lnTo>
                    <a:lnTo>
                      <a:pt x="144300" y="330688"/>
                    </a:lnTo>
                    <a:lnTo>
                      <a:pt x="128668" y="330688"/>
                    </a:lnTo>
                    <a:lnTo>
                      <a:pt x="149110" y="258538"/>
                    </a:lnTo>
                    <a:lnTo>
                      <a:pt x="167148" y="258538"/>
                    </a:lnTo>
                    <a:lnTo>
                      <a:pt x="187590" y="330688"/>
                    </a:lnTo>
                    <a:lnTo>
                      <a:pt x="172559" y="330688"/>
                    </a:lnTo>
                    <a:close/>
                    <a:moveTo>
                      <a:pt x="215248" y="330688"/>
                    </a:moveTo>
                    <a:lnTo>
                      <a:pt x="199014" y="330688"/>
                    </a:lnTo>
                    <a:lnTo>
                      <a:pt x="180375" y="258538"/>
                    </a:lnTo>
                    <a:lnTo>
                      <a:pt x="195407" y="258538"/>
                    </a:lnTo>
                    <a:lnTo>
                      <a:pt x="206831" y="307240"/>
                    </a:lnTo>
                    <a:lnTo>
                      <a:pt x="218856" y="258538"/>
                    </a:lnTo>
                    <a:lnTo>
                      <a:pt x="234488" y="258538"/>
                    </a:lnTo>
                    <a:lnTo>
                      <a:pt x="215248" y="33068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58" name="Google Shape;1158;p34"/>
              <p:cNvSpPr/>
              <p:nvPr/>
            </p:nvSpPr>
            <p:spPr>
              <a:xfrm>
                <a:off x="10805633" y="3182260"/>
                <a:ext cx="13227" cy="25853"/>
              </a:xfrm>
              <a:custGeom>
                <a:avLst/>
                <a:gdLst/>
                <a:ahLst/>
                <a:cxnLst/>
                <a:rect l="l" t="t" r="r" b="b"/>
                <a:pathLst>
                  <a:path w="13227" h="25853" extrusionOk="0">
                    <a:moveTo>
                      <a:pt x="0" y="25854"/>
                    </a:moveTo>
                    <a:lnTo>
                      <a:pt x="13228" y="25854"/>
                    </a:lnTo>
                    <a:lnTo>
                      <a:pt x="6614"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159" name="Google Shape;1159;p34"/>
          <p:cNvGrpSpPr/>
          <p:nvPr/>
        </p:nvGrpSpPr>
        <p:grpSpPr>
          <a:xfrm>
            <a:off x="1646497" y="5201245"/>
            <a:ext cx="197186" cy="659883"/>
            <a:chOff x="1255991" y="3546223"/>
            <a:chExt cx="154656" cy="449910"/>
          </a:xfrm>
        </p:grpSpPr>
        <p:sp>
          <p:nvSpPr>
            <p:cNvPr id="1160" name="Google Shape;1160;p34"/>
            <p:cNvSpPr/>
            <p:nvPr/>
          </p:nvSpPr>
          <p:spPr>
            <a:xfrm>
              <a:off x="1255991" y="3792268"/>
              <a:ext cx="42179" cy="119507"/>
            </a:xfrm>
            <a:custGeom>
              <a:avLst/>
              <a:gdLst/>
              <a:ahLst/>
              <a:cxnLst/>
              <a:rect l="l" t="t" r="r" b="b"/>
              <a:pathLst>
                <a:path w="42179" h="119507" extrusionOk="0">
                  <a:moveTo>
                    <a:pt x="0" y="0"/>
                  </a:moveTo>
                  <a:lnTo>
                    <a:pt x="42179" y="0"/>
                  </a:lnTo>
                  <a:lnTo>
                    <a:pt x="42179" y="119508"/>
                  </a:lnTo>
                  <a:lnTo>
                    <a:pt x="0" y="1195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1" name="Google Shape;1161;p34"/>
            <p:cNvSpPr/>
            <p:nvPr/>
          </p:nvSpPr>
          <p:spPr>
            <a:xfrm>
              <a:off x="1298170" y="3546223"/>
              <a:ext cx="70298" cy="98418"/>
            </a:xfrm>
            <a:custGeom>
              <a:avLst/>
              <a:gdLst/>
              <a:ahLst/>
              <a:cxnLst/>
              <a:rect l="l" t="t" r="r" b="b"/>
              <a:pathLst>
                <a:path w="70298" h="98418" extrusionOk="0">
                  <a:moveTo>
                    <a:pt x="70299" y="98418"/>
                  </a:moveTo>
                  <a:lnTo>
                    <a:pt x="70299" y="0"/>
                  </a:lnTo>
                  <a:lnTo>
                    <a:pt x="0" y="0"/>
                  </a:lnTo>
                  <a:lnTo>
                    <a:pt x="0" y="98418"/>
                  </a:lnTo>
                  <a:lnTo>
                    <a:pt x="70299" y="98418"/>
                  </a:lnTo>
                  <a:cubicBezTo>
                    <a:pt x="70299" y="98418"/>
                    <a:pt x="70299" y="98418"/>
                    <a:pt x="70299" y="984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2" name="Google Shape;1162;p34"/>
            <p:cNvSpPr/>
            <p:nvPr/>
          </p:nvSpPr>
          <p:spPr>
            <a:xfrm>
              <a:off x="1255991" y="3672760"/>
              <a:ext cx="154656" cy="323373"/>
            </a:xfrm>
            <a:custGeom>
              <a:avLst/>
              <a:gdLst/>
              <a:ahLst/>
              <a:cxnLst/>
              <a:rect l="l" t="t" r="r" b="b"/>
              <a:pathLst>
                <a:path w="154656" h="323373" extrusionOk="0">
                  <a:moveTo>
                    <a:pt x="112478" y="35149"/>
                  </a:moveTo>
                  <a:lnTo>
                    <a:pt x="112478" y="0"/>
                  </a:lnTo>
                  <a:cubicBezTo>
                    <a:pt x="112478" y="0"/>
                    <a:pt x="112478" y="0"/>
                    <a:pt x="112478" y="0"/>
                  </a:cubicBezTo>
                  <a:lnTo>
                    <a:pt x="42179" y="0"/>
                  </a:lnTo>
                  <a:lnTo>
                    <a:pt x="42179" y="35149"/>
                  </a:lnTo>
                  <a:cubicBezTo>
                    <a:pt x="19684" y="40070"/>
                    <a:pt x="2812" y="66784"/>
                    <a:pt x="703" y="91388"/>
                  </a:cubicBezTo>
                  <a:lnTo>
                    <a:pt x="56239" y="91388"/>
                  </a:lnTo>
                  <a:cubicBezTo>
                    <a:pt x="63972" y="91388"/>
                    <a:pt x="70299" y="97715"/>
                    <a:pt x="70299" y="105448"/>
                  </a:cubicBezTo>
                  <a:lnTo>
                    <a:pt x="70299" y="253075"/>
                  </a:lnTo>
                  <a:cubicBezTo>
                    <a:pt x="70299" y="260808"/>
                    <a:pt x="63972" y="267135"/>
                    <a:pt x="56239" y="267135"/>
                  </a:cubicBezTo>
                  <a:lnTo>
                    <a:pt x="0" y="267135"/>
                  </a:lnTo>
                  <a:lnTo>
                    <a:pt x="0" y="323374"/>
                  </a:lnTo>
                  <a:lnTo>
                    <a:pt x="154657" y="323374"/>
                  </a:lnTo>
                  <a:lnTo>
                    <a:pt x="154657" y="97012"/>
                  </a:lnTo>
                  <a:cubicBezTo>
                    <a:pt x="154657" y="69596"/>
                    <a:pt x="139894" y="37961"/>
                    <a:pt x="112478" y="351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63" name="Google Shape;1163;p34"/>
          <p:cNvSpPr/>
          <p:nvPr/>
        </p:nvSpPr>
        <p:spPr>
          <a:xfrm>
            <a:off x="2325337" y="5201127"/>
            <a:ext cx="324763" cy="602746"/>
          </a:xfrm>
          <a:custGeom>
            <a:avLst/>
            <a:gdLst/>
            <a:ahLst/>
            <a:cxnLst/>
            <a:rect l="l" t="t" r="r" b="b"/>
            <a:pathLst>
              <a:path w="254716" h="410730" extrusionOk="0">
                <a:moveTo>
                  <a:pt x="254717" y="140094"/>
                </a:moveTo>
                <a:lnTo>
                  <a:pt x="233703" y="0"/>
                </a:lnTo>
                <a:lnTo>
                  <a:pt x="21014" y="0"/>
                </a:lnTo>
                <a:lnTo>
                  <a:pt x="0" y="138184"/>
                </a:lnTo>
                <a:lnTo>
                  <a:pt x="0" y="140094"/>
                </a:lnTo>
                <a:cubicBezTo>
                  <a:pt x="0" y="208231"/>
                  <a:pt x="45849" y="259174"/>
                  <a:pt x="111439" y="266816"/>
                </a:cubicBezTo>
                <a:lnTo>
                  <a:pt x="111439" y="378891"/>
                </a:lnTo>
                <a:lnTo>
                  <a:pt x="41391" y="378891"/>
                </a:lnTo>
                <a:lnTo>
                  <a:pt x="41391" y="410731"/>
                </a:lnTo>
                <a:lnTo>
                  <a:pt x="111439" y="410731"/>
                </a:lnTo>
                <a:lnTo>
                  <a:pt x="143278" y="410731"/>
                </a:lnTo>
                <a:lnTo>
                  <a:pt x="213325" y="410731"/>
                </a:lnTo>
                <a:lnTo>
                  <a:pt x="213325" y="378891"/>
                </a:lnTo>
                <a:lnTo>
                  <a:pt x="143278" y="378891"/>
                </a:lnTo>
                <a:lnTo>
                  <a:pt x="143278" y="266816"/>
                </a:lnTo>
                <a:cubicBezTo>
                  <a:pt x="208868" y="259174"/>
                  <a:pt x="254717" y="208231"/>
                  <a:pt x="254717" y="140094"/>
                </a:cubicBezTo>
                <a:close/>
                <a:moveTo>
                  <a:pt x="127995" y="241981"/>
                </a:moveTo>
                <a:cubicBezTo>
                  <a:pt x="73231" y="241981"/>
                  <a:pt x="26745" y="196769"/>
                  <a:pt x="25472" y="140094"/>
                </a:cubicBezTo>
                <a:lnTo>
                  <a:pt x="229245" y="140094"/>
                </a:lnTo>
                <a:cubicBezTo>
                  <a:pt x="227972" y="196769"/>
                  <a:pt x="183396" y="241981"/>
                  <a:pt x="127995" y="2419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64" name="Google Shape;1164;p34"/>
          <p:cNvGrpSpPr/>
          <p:nvPr/>
        </p:nvGrpSpPr>
        <p:grpSpPr>
          <a:xfrm>
            <a:off x="3079643" y="5212666"/>
            <a:ext cx="389716" cy="598682"/>
            <a:chOff x="2380027" y="3554010"/>
            <a:chExt cx="305660" cy="408183"/>
          </a:xfrm>
        </p:grpSpPr>
        <p:sp>
          <p:nvSpPr>
            <p:cNvPr id="1165" name="Google Shape;1165;p34"/>
            <p:cNvSpPr/>
            <p:nvPr/>
          </p:nvSpPr>
          <p:spPr>
            <a:xfrm>
              <a:off x="2628376" y="3554010"/>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66" name="Google Shape;1166;p34"/>
            <p:cNvSpPr/>
            <p:nvPr/>
          </p:nvSpPr>
          <p:spPr>
            <a:xfrm>
              <a:off x="2380027" y="3554010"/>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106981" y="350236"/>
                  </a:moveTo>
                  <a:lnTo>
                    <a:pt x="90424" y="350236"/>
                  </a:lnTo>
                  <a:lnTo>
                    <a:pt x="80236" y="301840"/>
                  </a:lnTo>
                  <a:lnTo>
                    <a:pt x="70684" y="350236"/>
                  </a:lnTo>
                  <a:lnTo>
                    <a:pt x="54127" y="350236"/>
                  </a:lnTo>
                  <a:lnTo>
                    <a:pt x="38208" y="273821"/>
                  </a:lnTo>
                  <a:lnTo>
                    <a:pt x="54127" y="273821"/>
                  </a:lnTo>
                  <a:lnTo>
                    <a:pt x="63042" y="319670"/>
                  </a:lnTo>
                  <a:lnTo>
                    <a:pt x="72594" y="273821"/>
                  </a:lnTo>
                  <a:lnTo>
                    <a:pt x="89151" y="273821"/>
                  </a:lnTo>
                  <a:lnTo>
                    <a:pt x="98066" y="319670"/>
                  </a:lnTo>
                  <a:lnTo>
                    <a:pt x="107618" y="273821"/>
                  </a:lnTo>
                  <a:lnTo>
                    <a:pt x="122901" y="273821"/>
                  </a:lnTo>
                  <a:lnTo>
                    <a:pt x="106981" y="350236"/>
                  </a:lnTo>
                  <a:close/>
                  <a:moveTo>
                    <a:pt x="202500" y="350236"/>
                  </a:moveTo>
                  <a:lnTo>
                    <a:pt x="187854" y="350236"/>
                  </a:lnTo>
                  <a:lnTo>
                    <a:pt x="187854" y="298019"/>
                  </a:lnTo>
                  <a:lnTo>
                    <a:pt x="172571" y="350236"/>
                  </a:lnTo>
                  <a:lnTo>
                    <a:pt x="159835" y="350236"/>
                  </a:lnTo>
                  <a:lnTo>
                    <a:pt x="145189" y="298019"/>
                  </a:lnTo>
                  <a:lnTo>
                    <a:pt x="145189" y="350236"/>
                  </a:lnTo>
                  <a:lnTo>
                    <a:pt x="130542" y="350236"/>
                  </a:lnTo>
                  <a:lnTo>
                    <a:pt x="130542" y="273821"/>
                  </a:lnTo>
                  <a:lnTo>
                    <a:pt x="152830" y="273821"/>
                  </a:lnTo>
                  <a:lnTo>
                    <a:pt x="166203" y="322854"/>
                  </a:lnTo>
                  <a:lnTo>
                    <a:pt x="180212" y="273821"/>
                  </a:lnTo>
                  <a:lnTo>
                    <a:pt x="202500" y="273821"/>
                  </a:lnTo>
                  <a:lnTo>
                    <a:pt x="202500" y="350236"/>
                  </a:lnTo>
                  <a:close/>
                  <a:moveTo>
                    <a:pt x="101887" y="210141"/>
                  </a:moveTo>
                  <a:lnTo>
                    <a:pt x="101887" y="82783"/>
                  </a:lnTo>
                  <a:lnTo>
                    <a:pt x="203774" y="146462"/>
                  </a:lnTo>
                  <a:lnTo>
                    <a:pt x="101887" y="210141"/>
                  </a:lnTo>
                  <a:close/>
                  <a:moveTo>
                    <a:pt x="247075" y="350236"/>
                  </a:moveTo>
                  <a:lnTo>
                    <a:pt x="229245" y="350236"/>
                  </a:lnTo>
                  <a:lnTo>
                    <a:pt x="208868" y="273821"/>
                  </a:lnTo>
                  <a:lnTo>
                    <a:pt x="225424" y="273821"/>
                  </a:lnTo>
                  <a:lnTo>
                    <a:pt x="237523" y="325401"/>
                  </a:lnTo>
                  <a:lnTo>
                    <a:pt x="250259" y="273821"/>
                  </a:lnTo>
                  <a:lnTo>
                    <a:pt x="267453" y="273821"/>
                  </a:lnTo>
                  <a:lnTo>
                    <a:pt x="247075" y="3502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67" name="Google Shape;1167;p34"/>
          <p:cNvSpPr/>
          <p:nvPr/>
        </p:nvSpPr>
        <p:spPr>
          <a:xfrm>
            <a:off x="3770229" y="5289970"/>
            <a:ext cx="452137" cy="521422"/>
          </a:xfrm>
          <a:custGeom>
            <a:avLst/>
            <a:gdLst/>
            <a:ahLst/>
            <a:cxnLst/>
            <a:rect l="l" t="t" r="r" b="b"/>
            <a:pathLst>
              <a:path w="354617" h="355313" extrusionOk="0">
                <a:moveTo>
                  <a:pt x="347305" y="46008"/>
                </a:moveTo>
                <a:cubicBezTo>
                  <a:pt x="346750" y="44899"/>
                  <a:pt x="346196" y="44345"/>
                  <a:pt x="345087" y="44345"/>
                </a:cubicBezTo>
                <a:cubicBezTo>
                  <a:pt x="343979" y="44345"/>
                  <a:pt x="343425" y="44345"/>
                  <a:pt x="342316" y="44899"/>
                </a:cubicBezTo>
                <a:lnTo>
                  <a:pt x="295199" y="92016"/>
                </a:lnTo>
                <a:cubicBezTo>
                  <a:pt x="290765" y="96450"/>
                  <a:pt x="285222" y="98667"/>
                  <a:pt x="278570" y="98667"/>
                </a:cubicBezTo>
                <a:cubicBezTo>
                  <a:pt x="272473" y="98667"/>
                  <a:pt x="266375" y="96450"/>
                  <a:pt x="261941" y="92016"/>
                </a:cubicBezTo>
                <a:cubicBezTo>
                  <a:pt x="257506" y="87581"/>
                  <a:pt x="255289" y="82038"/>
                  <a:pt x="255289" y="75386"/>
                </a:cubicBezTo>
                <a:cubicBezTo>
                  <a:pt x="255289" y="69289"/>
                  <a:pt x="257506" y="63191"/>
                  <a:pt x="261941" y="58757"/>
                </a:cubicBezTo>
                <a:lnTo>
                  <a:pt x="310166" y="11641"/>
                </a:lnTo>
                <a:cubicBezTo>
                  <a:pt x="310720" y="11086"/>
                  <a:pt x="311275" y="9978"/>
                  <a:pt x="310720" y="8869"/>
                </a:cubicBezTo>
                <a:cubicBezTo>
                  <a:pt x="310720" y="7760"/>
                  <a:pt x="310166" y="7206"/>
                  <a:pt x="309057" y="6652"/>
                </a:cubicBezTo>
                <a:cubicBezTo>
                  <a:pt x="299080" y="2217"/>
                  <a:pt x="287993" y="0"/>
                  <a:pt x="277462" y="0"/>
                </a:cubicBezTo>
                <a:cubicBezTo>
                  <a:pt x="256952" y="0"/>
                  <a:pt x="237551" y="8315"/>
                  <a:pt x="223139" y="23281"/>
                </a:cubicBezTo>
                <a:cubicBezTo>
                  <a:pt x="201521" y="44899"/>
                  <a:pt x="194315" y="77604"/>
                  <a:pt x="204847" y="106428"/>
                </a:cubicBezTo>
                <a:lnTo>
                  <a:pt x="108397" y="202878"/>
                </a:lnTo>
                <a:cubicBezTo>
                  <a:pt x="98419" y="198443"/>
                  <a:pt x="87887" y="196226"/>
                  <a:pt x="76801" y="196226"/>
                </a:cubicBezTo>
                <a:cubicBezTo>
                  <a:pt x="56291" y="196226"/>
                  <a:pt x="36891" y="204541"/>
                  <a:pt x="22479" y="219507"/>
                </a:cubicBezTo>
                <a:cubicBezTo>
                  <a:pt x="-248" y="242788"/>
                  <a:pt x="-6346" y="279373"/>
                  <a:pt x="6958" y="309306"/>
                </a:cubicBezTo>
                <a:cubicBezTo>
                  <a:pt x="7512" y="309860"/>
                  <a:pt x="8066" y="310414"/>
                  <a:pt x="9175" y="310414"/>
                </a:cubicBezTo>
                <a:cubicBezTo>
                  <a:pt x="10284" y="310414"/>
                  <a:pt x="10838" y="310414"/>
                  <a:pt x="11947" y="309860"/>
                </a:cubicBezTo>
                <a:lnTo>
                  <a:pt x="65160" y="256646"/>
                </a:lnTo>
                <a:cubicBezTo>
                  <a:pt x="69595" y="252211"/>
                  <a:pt x="75138" y="249994"/>
                  <a:pt x="81790" y="249994"/>
                </a:cubicBezTo>
                <a:cubicBezTo>
                  <a:pt x="87887" y="249994"/>
                  <a:pt x="93985" y="252211"/>
                  <a:pt x="98419" y="256646"/>
                </a:cubicBezTo>
                <a:cubicBezTo>
                  <a:pt x="107288" y="265515"/>
                  <a:pt x="107288" y="280481"/>
                  <a:pt x="98419" y="289350"/>
                </a:cubicBezTo>
                <a:lnTo>
                  <a:pt x="44097" y="343118"/>
                </a:lnTo>
                <a:cubicBezTo>
                  <a:pt x="43542" y="343673"/>
                  <a:pt x="42988" y="344781"/>
                  <a:pt x="43542" y="345890"/>
                </a:cubicBezTo>
                <a:cubicBezTo>
                  <a:pt x="43542" y="346999"/>
                  <a:pt x="44097" y="347553"/>
                  <a:pt x="45205" y="348107"/>
                </a:cubicBezTo>
                <a:cubicBezTo>
                  <a:pt x="55183" y="352542"/>
                  <a:pt x="65715" y="355313"/>
                  <a:pt x="76801" y="355313"/>
                </a:cubicBezTo>
                <a:cubicBezTo>
                  <a:pt x="97310" y="355313"/>
                  <a:pt x="116711" y="346999"/>
                  <a:pt x="131123" y="332032"/>
                </a:cubicBezTo>
                <a:cubicBezTo>
                  <a:pt x="152187" y="310414"/>
                  <a:pt x="159393" y="277710"/>
                  <a:pt x="148861" y="248331"/>
                </a:cubicBezTo>
                <a:lnTo>
                  <a:pt x="245312" y="152436"/>
                </a:lnTo>
                <a:cubicBezTo>
                  <a:pt x="255289" y="156870"/>
                  <a:pt x="265821" y="159087"/>
                  <a:pt x="276907" y="159087"/>
                </a:cubicBezTo>
                <a:cubicBezTo>
                  <a:pt x="276907" y="159087"/>
                  <a:pt x="276907" y="159087"/>
                  <a:pt x="276907" y="159087"/>
                </a:cubicBezTo>
                <a:cubicBezTo>
                  <a:pt x="297417" y="159087"/>
                  <a:pt x="316818" y="150773"/>
                  <a:pt x="331230" y="135806"/>
                </a:cubicBezTo>
                <a:cubicBezTo>
                  <a:pt x="355065" y="111971"/>
                  <a:pt x="361162" y="75941"/>
                  <a:pt x="347305" y="460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68" name="Google Shape;1168;p34"/>
          <p:cNvGrpSpPr/>
          <p:nvPr/>
        </p:nvGrpSpPr>
        <p:grpSpPr>
          <a:xfrm>
            <a:off x="4581261" y="5256731"/>
            <a:ext cx="389717" cy="598682"/>
            <a:chOff x="3557767" y="3584053"/>
            <a:chExt cx="305660" cy="408183"/>
          </a:xfrm>
        </p:grpSpPr>
        <p:sp>
          <p:nvSpPr>
            <p:cNvPr id="1169" name="Google Shape;1169;p34"/>
            <p:cNvSpPr/>
            <p:nvPr/>
          </p:nvSpPr>
          <p:spPr>
            <a:xfrm>
              <a:off x="3806116" y="3584053"/>
              <a:ext cx="57311" cy="63679"/>
            </a:xfrm>
            <a:custGeom>
              <a:avLst/>
              <a:gdLst/>
              <a:ahLst/>
              <a:cxnLst/>
              <a:rect l="l" t="t" r="r" b="b"/>
              <a:pathLst>
                <a:path w="57311" h="63679" extrusionOk="0">
                  <a:moveTo>
                    <a:pt x="0" y="0"/>
                  </a:moveTo>
                  <a:lnTo>
                    <a:pt x="0" y="63679"/>
                  </a:lnTo>
                  <a:lnTo>
                    <a:pt x="57311" y="636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70" name="Google Shape;1170;p34"/>
            <p:cNvSpPr/>
            <p:nvPr/>
          </p:nvSpPr>
          <p:spPr>
            <a:xfrm>
              <a:off x="3557767" y="3584053"/>
              <a:ext cx="305660" cy="408183"/>
            </a:xfrm>
            <a:custGeom>
              <a:avLst/>
              <a:gdLst/>
              <a:ahLst/>
              <a:cxnLst/>
              <a:rect l="l" t="t" r="r" b="b"/>
              <a:pathLst>
                <a:path w="305660" h="408183" extrusionOk="0">
                  <a:moveTo>
                    <a:pt x="222877" y="89151"/>
                  </a:moveTo>
                  <a:lnTo>
                    <a:pt x="222877" y="0"/>
                  </a:lnTo>
                  <a:lnTo>
                    <a:pt x="12736" y="0"/>
                  </a:lnTo>
                  <a:cubicBezTo>
                    <a:pt x="5731" y="0"/>
                    <a:pt x="0" y="5731"/>
                    <a:pt x="0" y="13373"/>
                  </a:cubicBezTo>
                  <a:lnTo>
                    <a:pt x="0" y="394811"/>
                  </a:lnTo>
                  <a:cubicBezTo>
                    <a:pt x="0" y="401816"/>
                    <a:pt x="5731" y="408184"/>
                    <a:pt x="12736" y="408184"/>
                  </a:cubicBezTo>
                  <a:lnTo>
                    <a:pt x="291014" y="408184"/>
                  </a:lnTo>
                  <a:cubicBezTo>
                    <a:pt x="298019" y="408184"/>
                    <a:pt x="305660" y="402453"/>
                    <a:pt x="305660" y="394811"/>
                  </a:cubicBezTo>
                  <a:lnTo>
                    <a:pt x="305660" y="89151"/>
                  </a:lnTo>
                  <a:lnTo>
                    <a:pt x="222877" y="89151"/>
                  </a:lnTo>
                  <a:close/>
                  <a:moveTo>
                    <a:pt x="38208" y="178302"/>
                  </a:moveTo>
                  <a:lnTo>
                    <a:pt x="197406" y="178302"/>
                  </a:lnTo>
                  <a:lnTo>
                    <a:pt x="197406" y="203774"/>
                  </a:lnTo>
                  <a:lnTo>
                    <a:pt x="38208" y="203774"/>
                  </a:lnTo>
                  <a:lnTo>
                    <a:pt x="38208" y="178302"/>
                  </a:lnTo>
                  <a:close/>
                  <a:moveTo>
                    <a:pt x="102524" y="342594"/>
                  </a:moveTo>
                  <a:lnTo>
                    <a:pt x="89788" y="319670"/>
                  </a:lnTo>
                  <a:lnTo>
                    <a:pt x="77052" y="342594"/>
                  </a:lnTo>
                  <a:lnTo>
                    <a:pt x="57311" y="342594"/>
                  </a:lnTo>
                  <a:lnTo>
                    <a:pt x="80236" y="304387"/>
                  </a:lnTo>
                  <a:lnTo>
                    <a:pt x="58585" y="268090"/>
                  </a:lnTo>
                  <a:lnTo>
                    <a:pt x="78325" y="268090"/>
                  </a:lnTo>
                  <a:lnTo>
                    <a:pt x="89788" y="289104"/>
                  </a:lnTo>
                  <a:lnTo>
                    <a:pt x="101250" y="268090"/>
                  </a:lnTo>
                  <a:lnTo>
                    <a:pt x="120991" y="268090"/>
                  </a:lnTo>
                  <a:lnTo>
                    <a:pt x="99340" y="304387"/>
                  </a:lnTo>
                  <a:lnTo>
                    <a:pt x="122264" y="342594"/>
                  </a:lnTo>
                  <a:lnTo>
                    <a:pt x="102524" y="342594"/>
                  </a:lnTo>
                  <a:close/>
                  <a:moveTo>
                    <a:pt x="182123" y="342594"/>
                  </a:moveTo>
                  <a:lnTo>
                    <a:pt x="128632" y="342594"/>
                  </a:lnTo>
                  <a:lnTo>
                    <a:pt x="128632" y="268726"/>
                  </a:lnTo>
                  <a:lnTo>
                    <a:pt x="146462" y="268726"/>
                  </a:lnTo>
                  <a:lnTo>
                    <a:pt x="146462" y="329222"/>
                  </a:lnTo>
                  <a:lnTo>
                    <a:pt x="182123" y="329222"/>
                  </a:lnTo>
                  <a:lnTo>
                    <a:pt x="182123" y="342594"/>
                  </a:lnTo>
                  <a:close/>
                  <a:moveTo>
                    <a:pt x="240707" y="338137"/>
                  </a:moveTo>
                  <a:cubicBezTo>
                    <a:pt x="235613" y="341957"/>
                    <a:pt x="227972" y="343868"/>
                    <a:pt x="218420" y="343868"/>
                  </a:cubicBezTo>
                  <a:cubicBezTo>
                    <a:pt x="212052" y="343868"/>
                    <a:pt x="206321" y="342594"/>
                    <a:pt x="200590" y="339410"/>
                  </a:cubicBezTo>
                  <a:cubicBezTo>
                    <a:pt x="197406" y="338137"/>
                    <a:pt x="194858" y="336226"/>
                    <a:pt x="192311" y="333679"/>
                  </a:cubicBezTo>
                  <a:cubicBezTo>
                    <a:pt x="189764" y="331132"/>
                    <a:pt x="187854" y="328585"/>
                    <a:pt x="186580" y="324764"/>
                  </a:cubicBezTo>
                  <a:lnTo>
                    <a:pt x="201863" y="319033"/>
                  </a:lnTo>
                  <a:cubicBezTo>
                    <a:pt x="202500" y="320943"/>
                    <a:pt x="203774" y="322217"/>
                    <a:pt x="205047" y="323490"/>
                  </a:cubicBezTo>
                  <a:cubicBezTo>
                    <a:pt x="206321" y="324764"/>
                    <a:pt x="207594" y="326038"/>
                    <a:pt x="208868" y="327311"/>
                  </a:cubicBezTo>
                  <a:cubicBezTo>
                    <a:pt x="210141" y="328585"/>
                    <a:pt x="212052" y="329222"/>
                    <a:pt x="213325" y="329858"/>
                  </a:cubicBezTo>
                  <a:cubicBezTo>
                    <a:pt x="214599" y="330495"/>
                    <a:pt x="216509" y="331132"/>
                    <a:pt x="219057" y="331132"/>
                  </a:cubicBezTo>
                  <a:cubicBezTo>
                    <a:pt x="220330" y="331132"/>
                    <a:pt x="222240" y="331132"/>
                    <a:pt x="223514" y="330495"/>
                  </a:cubicBezTo>
                  <a:cubicBezTo>
                    <a:pt x="224788" y="330495"/>
                    <a:pt x="226061" y="329858"/>
                    <a:pt x="227335" y="329222"/>
                  </a:cubicBezTo>
                  <a:cubicBezTo>
                    <a:pt x="228608" y="328585"/>
                    <a:pt x="229245" y="327948"/>
                    <a:pt x="229882" y="326674"/>
                  </a:cubicBezTo>
                  <a:cubicBezTo>
                    <a:pt x="230519" y="325401"/>
                    <a:pt x="231156" y="324127"/>
                    <a:pt x="231156" y="322217"/>
                  </a:cubicBezTo>
                  <a:cubicBezTo>
                    <a:pt x="231156" y="319670"/>
                    <a:pt x="229882" y="317759"/>
                    <a:pt x="226698" y="315849"/>
                  </a:cubicBezTo>
                  <a:cubicBezTo>
                    <a:pt x="223514" y="313939"/>
                    <a:pt x="219693" y="312028"/>
                    <a:pt x="215236" y="310755"/>
                  </a:cubicBezTo>
                  <a:cubicBezTo>
                    <a:pt x="206321" y="307571"/>
                    <a:pt x="199953" y="305023"/>
                    <a:pt x="195495" y="301840"/>
                  </a:cubicBezTo>
                  <a:cubicBezTo>
                    <a:pt x="191038" y="298656"/>
                    <a:pt x="188490" y="293561"/>
                    <a:pt x="188490" y="287830"/>
                  </a:cubicBezTo>
                  <a:cubicBezTo>
                    <a:pt x="188490" y="282099"/>
                    <a:pt x="191038" y="277005"/>
                    <a:pt x="196132" y="273184"/>
                  </a:cubicBezTo>
                  <a:cubicBezTo>
                    <a:pt x="201226" y="269363"/>
                    <a:pt x="208231" y="267453"/>
                    <a:pt x="215873" y="267453"/>
                  </a:cubicBezTo>
                  <a:cubicBezTo>
                    <a:pt x="222240" y="267453"/>
                    <a:pt x="228608" y="268726"/>
                    <a:pt x="233703" y="271910"/>
                  </a:cubicBezTo>
                  <a:cubicBezTo>
                    <a:pt x="236250" y="273184"/>
                    <a:pt x="238797" y="275094"/>
                    <a:pt x="240707" y="277005"/>
                  </a:cubicBezTo>
                  <a:cubicBezTo>
                    <a:pt x="242618" y="278915"/>
                    <a:pt x="244528" y="282099"/>
                    <a:pt x="246439" y="285283"/>
                  </a:cubicBezTo>
                  <a:lnTo>
                    <a:pt x="229882" y="289740"/>
                  </a:lnTo>
                  <a:cubicBezTo>
                    <a:pt x="228608" y="287193"/>
                    <a:pt x="226698" y="284646"/>
                    <a:pt x="224788" y="282736"/>
                  </a:cubicBezTo>
                  <a:cubicBezTo>
                    <a:pt x="223514" y="281462"/>
                    <a:pt x="220330" y="280189"/>
                    <a:pt x="216509" y="280189"/>
                  </a:cubicBezTo>
                  <a:cubicBezTo>
                    <a:pt x="215236" y="280189"/>
                    <a:pt x="213962" y="280189"/>
                    <a:pt x="212689" y="280825"/>
                  </a:cubicBezTo>
                  <a:cubicBezTo>
                    <a:pt x="211415" y="280825"/>
                    <a:pt x="210141" y="281462"/>
                    <a:pt x="209505" y="282099"/>
                  </a:cubicBezTo>
                  <a:cubicBezTo>
                    <a:pt x="208231" y="282736"/>
                    <a:pt x="207594" y="283373"/>
                    <a:pt x="206957" y="284009"/>
                  </a:cubicBezTo>
                  <a:cubicBezTo>
                    <a:pt x="206321" y="284646"/>
                    <a:pt x="205684" y="285920"/>
                    <a:pt x="205684" y="287193"/>
                  </a:cubicBezTo>
                  <a:cubicBezTo>
                    <a:pt x="205684" y="288467"/>
                    <a:pt x="206321" y="289104"/>
                    <a:pt x="206957" y="290377"/>
                  </a:cubicBezTo>
                  <a:cubicBezTo>
                    <a:pt x="207594" y="291014"/>
                    <a:pt x="208868" y="292288"/>
                    <a:pt x="210778" y="292924"/>
                  </a:cubicBezTo>
                  <a:cubicBezTo>
                    <a:pt x="214599" y="294835"/>
                    <a:pt x="218420" y="296108"/>
                    <a:pt x="222877" y="298019"/>
                  </a:cubicBezTo>
                  <a:cubicBezTo>
                    <a:pt x="229245" y="299929"/>
                    <a:pt x="234976" y="302476"/>
                    <a:pt x="240071" y="306297"/>
                  </a:cubicBezTo>
                  <a:cubicBezTo>
                    <a:pt x="245165" y="310118"/>
                    <a:pt x="248349" y="315212"/>
                    <a:pt x="248349" y="321580"/>
                  </a:cubicBezTo>
                  <a:cubicBezTo>
                    <a:pt x="248349" y="328585"/>
                    <a:pt x="245802" y="334316"/>
                    <a:pt x="240707" y="338137"/>
                  </a:cubicBezTo>
                  <a:close/>
                  <a:moveTo>
                    <a:pt x="267453" y="152830"/>
                  </a:moveTo>
                  <a:lnTo>
                    <a:pt x="38208" y="152830"/>
                  </a:lnTo>
                  <a:lnTo>
                    <a:pt x="38208" y="127358"/>
                  </a:lnTo>
                  <a:lnTo>
                    <a:pt x="267453" y="127358"/>
                  </a:lnTo>
                  <a:lnTo>
                    <a:pt x="267453" y="1528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71" name="Google Shape;1171;p34"/>
          <p:cNvSpPr/>
          <p:nvPr/>
        </p:nvSpPr>
        <p:spPr>
          <a:xfrm>
            <a:off x="5249760" y="5389179"/>
            <a:ext cx="537942" cy="425672"/>
          </a:xfrm>
          <a:custGeom>
            <a:avLst/>
            <a:gdLst/>
            <a:ahLst/>
            <a:cxnLst/>
            <a:rect l="l" t="t" r="r" b="b"/>
            <a:pathLst>
              <a:path w="421915" h="290066" extrusionOk="0">
                <a:moveTo>
                  <a:pt x="417960" y="62628"/>
                </a:moveTo>
                <a:cubicBezTo>
                  <a:pt x="417960" y="62628"/>
                  <a:pt x="414004" y="34281"/>
                  <a:pt x="401479" y="21755"/>
                </a:cubicBezTo>
                <a:cubicBezTo>
                  <a:pt x="385657" y="5274"/>
                  <a:pt x="367198" y="5274"/>
                  <a:pt x="359287" y="4615"/>
                </a:cubicBezTo>
                <a:cubicBezTo>
                  <a:pt x="299296" y="0"/>
                  <a:pt x="210958" y="0"/>
                  <a:pt x="210958" y="0"/>
                </a:cubicBezTo>
                <a:lnTo>
                  <a:pt x="210958" y="0"/>
                </a:lnTo>
                <a:cubicBezTo>
                  <a:pt x="210958" y="0"/>
                  <a:pt x="122619" y="0"/>
                  <a:pt x="63287" y="3955"/>
                </a:cubicBezTo>
                <a:cubicBezTo>
                  <a:pt x="54717" y="4615"/>
                  <a:pt x="36918" y="5274"/>
                  <a:pt x="21096" y="21096"/>
                </a:cubicBezTo>
                <a:cubicBezTo>
                  <a:pt x="8570" y="33621"/>
                  <a:pt x="4615" y="61969"/>
                  <a:pt x="4615" y="61969"/>
                </a:cubicBezTo>
                <a:cubicBezTo>
                  <a:pt x="4615" y="61969"/>
                  <a:pt x="0" y="96249"/>
                  <a:pt x="0" y="129211"/>
                </a:cubicBezTo>
                <a:lnTo>
                  <a:pt x="0" y="160196"/>
                </a:lnTo>
                <a:cubicBezTo>
                  <a:pt x="0" y="193817"/>
                  <a:pt x="3955" y="226779"/>
                  <a:pt x="3955" y="226779"/>
                </a:cubicBezTo>
                <a:cubicBezTo>
                  <a:pt x="3955" y="226779"/>
                  <a:pt x="7911" y="255127"/>
                  <a:pt x="20437" y="267652"/>
                </a:cubicBezTo>
                <a:cubicBezTo>
                  <a:pt x="36258" y="284133"/>
                  <a:pt x="57354" y="283474"/>
                  <a:pt x="67243" y="285452"/>
                </a:cubicBezTo>
                <a:cubicBezTo>
                  <a:pt x="101523" y="289407"/>
                  <a:pt x="210958" y="290067"/>
                  <a:pt x="210958" y="290067"/>
                </a:cubicBezTo>
                <a:cubicBezTo>
                  <a:pt x="210958" y="290067"/>
                  <a:pt x="299296" y="290067"/>
                  <a:pt x="358628" y="285452"/>
                </a:cubicBezTo>
                <a:cubicBezTo>
                  <a:pt x="367198" y="284793"/>
                  <a:pt x="384997" y="284133"/>
                  <a:pt x="400819" y="268312"/>
                </a:cubicBezTo>
                <a:cubicBezTo>
                  <a:pt x="413345" y="255786"/>
                  <a:pt x="417300" y="227439"/>
                  <a:pt x="417300" y="227439"/>
                </a:cubicBezTo>
                <a:cubicBezTo>
                  <a:pt x="417300" y="227439"/>
                  <a:pt x="421915" y="193817"/>
                  <a:pt x="421915" y="160855"/>
                </a:cubicBezTo>
                <a:lnTo>
                  <a:pt x="421915" y="129871"/>
                </a:lnTo>
                <a:cubicBezTo>
                  <a:pt x="421915" y="96249"/>
                  <a:pt x="417960" y="62628"/>
                  <a:pt x="417960" y="62628"/>
                </a:cubicBezTo>
                <a:close/>
                <a:moveTo>
                  <a:pt x="167448" y="198432"/>
                </a:moveTo>
                <a:lnTo>
                  <a:pt x="167448" y="82405"/>
                </a:lnTo>
                <a:lnTo>
                  <a:pt x="281496" y="140419"/>
                </a:lnTo>
                <a:lnTo>
                  <a:pt x="167448" y="19843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72" name="Google Shape;1172;p34"/>
          <p:cNvGrpSpPr/>
          <p:nvPr/>
        </p:nvGrpSpPr>
        <p:grpSpPr>
          <a:xfrm>
            <a:off x="6083063" y="5233086"/>
            <a:ext cx="390818" cy="600375"/>
            <a:chOff x="4735651" y="3567932"/>
            <a:chExt cx="306524" cy="409337"/>
          </a:xfrm>
        </p:grpSpPr>
        <p:sp>
          <p:nvSpPr>
            <p:cNvPr id="1173" name="Google Shape;1173;p34"/>
            <p:cNvSpPr/>
            <p:nvPr/>
          </p:nvSpPr>
          <p:spPr>
            <a:xfrm>
              <a:off x="4984702" y="3567932"/>
              <a:ext cx="57473" cy="63859"/>
            </a:xfrm>
            <a:custGeom>
              <a:avLst/>
              <a:gdLst/>
              <a:ahLst/>
              <a:cxnLst/>
              <a:rect l="l" t="t" r="r" b="b"/>
              <a:pathLst>
                <a:path w="57473" h="63859" extrusionOk="0">
                  <a:moveTo>
                    <a:pt x="0" y="0"/>
                  </a:moveTo>
                  <a:lnTo>
                    <a:pt x="0" y="63859"/>
                  </a:lnTo>
                  <a:lnTo>
                    <a:pt x="57473" y="638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74" name="Google Shape;1174;p34"/>
            <p:cNvGrpSpPr/>
            <p:nvPr/>
          </p:nvGrpSpPr>
          <p:grpSpPr>
            <a:xfrm>
              <a:off x="4735651" y="3567932"/>
              <a:ext cx="306524" cy="409337"/>
              <a:chOff x="4735651" y="3567932"/>
              <a:chExt cx="306524" cy="409337"/>
            </a:xfrm>
          </p:grpSpPr>
          <p:sp>
            <p:nvSpPr>
              <p:cNvPr id="1175" name="Google Shape;1175;p34"/>
              <p:cNvSpPr/>
              <p:nvPr/>
            </p:nvSpPr>
            <p:spPr>
              <a:xfrm>
                <a:off x="4869755" y="3746737"/>
                <a:ext cx="25543" cy="19157"/>
              </a:xfrm>
              <a:custGeom>
                <a:avLst/>
                <a:gdLst/>
                <a:ahLst/>
                <a:cxnLst/>
                <a:rect l="l" t="t" r="r" b="b"/>
                <a:pathLst>
                  <a:path w="25543" h="19157" extrusionOk="0">
                    <a:moveTo>
                      <a:pt x="0" y="6386"/>
                    </a:moveTo>
                    <a:cubicBezTo>
                      <a:pt x="0" y="9579"/>
                      <a:pt x="1277" y="12772"/>
                      <a:pt x="3832" y="15326"/>
                    </a:cubicBezTo>
                    <a:cubicBezTo>
                      <a:pt x="6386" y="17881"/>
                      <a:pt x="9579" y="19158"/>
                      <a:pt x="12772" y="19158"/>
                    </a:cubicBezTo>
                    <a:lnTo>
                      <a:pt x="12772" y="19158"/>
                    </a:lnTo>
                    <a:lnTo>
                      <a:pt x="12772" y="19158"/>
                    </a:lnTo>
                    <a:cubicBezTo>
                      <a:pt x="19796" y="19158"/>
                      <a:pt x="25544" y="13410"/>
                      <a:pt x="25544" y="6386"/>
                    </a:cubicBezTo>
                    <a:lnTo>
                      <a:pt x="25544" y="0"/>
                    </a:lnTo>
                    <a:lnTo>
                      <a:pt x="0" y="0"/>
                    </a:lnTo>
                    <a:lnTo>
                      <a:pt x="0" y="638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76" name="Google Shape;1176;p34"/>
              <p:cNvSpPr/>
              <p:nvPr/>
            </p:nvSpPr>
            <p:spPr>
              <a:xfrm>
                <a:off x="4735651" y="3567932"/>
                <a:ext cx="306524" cy="409337"/>
              </a:xfrm>
              <a:custGeom>
                <a:avLst/>
                <a:gdLst/>
                <a:ahLst/>
                <a:cxnLst/>
                <a:rect l="l" t="t" r="r" b="b"/>
                <a:pathLst>
                  <a:path w="306524" h="409337" extrusionOk="0">
                    <a:moveTo>
                      <a:pt x="223507" y="89403"/>
                    </a:moveTo>
                    <a:lnTo>
                      <a:pt x="223507" y="0"/>
                    </a:lnTo>
                    <a:lnTo>
                      <a:pt x="12772" y="0"/>
                    </a:lnTo>
                    <a:cubicBezTo>
                      <a:pt x="5747" y="0"/>
                      <a:pt x="0" y="5747"/>
                      <a:pt x="0" y="13410"/>
                    </a:cubicBezTo>
                    <a:lnTo>
                      <a:pt x="0" y="395927"/>
                    </a:lnTo>
                    <a:cubicBezTo>
                      <a:pt x="0" y="402952"/>
                      <a:pt x="5747" y="409338"/>
                      <a:pt x="12772" y="409338"/>
                    </a:cubicBezTo>
                    <a:lnTo>
                      <a:pt x="291837" y="409338"/>
                    </a:lnTo>
                    <a:cubicBezTo>
                      <a:pt x="298861" y="409338"/>
                      <a:pt x="306524" y="403590"/>
                      <a:pt x="306524" y="395927"/>
                    </a:cubicBezTo>
                    <a:lnTo>
                      <a:pt x="306524" y="89403"/>
                    </a:lnTo>
                    <a:lnTo>
                      <a:pt x="223507" y="89403"/>
                    </a:lnTo>
                    <a:close/>
                    <a:moveTo>
                      <a:pt x="185192" y="51087"/>
                    </a:moveTo>
                    <a:lnTo>
                      <a:pt x="146876" y="51087"/>
                    </a:lnTo>
                    <a:lnTo>
                      <a:pt x="146876" y="76631"/>
                    </a:lnTo>
                    <a:lnTo>
                      <a:pt x="185192" y="76631"/>
                    </a:lnTo>
                    <a:lnTo>
                      <a:pt x="185192" y="102175"/>
                    </a:lnTo>
                    <a:lnTo>
                      <a:pt x="146876" y="102175"/>
                    </a:lnTo>
                    <a:lnTo>
                      <a:pt x="146876" y="127718"/>
                    </a:lnTo>
                    <a:lnTo>
                      <a:pt x="185192" y="127718"/>
                    </a:lnTo>
                    <a:lnTo>
                      <a:pt x="185192" y="153262"/>
                    </a:lnTo>
                    <a:lnTo>
                      <a:pt x="185192" y="153262"/>
                    </a:lnTo>
                    <a:lnTo>
                      <a:pt x="185192" y="185192"/>
                    </a:lnTo>
                    <a:cubicBezTo>
                      <a:pt x="185192" y="206265"/>
                      <a:pt x="167950" y="223507"/>
                      <a:pt x="146876" y="223507"/>
                    </a:cubicBezTo>
                    <a:lnTo>
                      <a:pt x="146876" y="223507"/>
                    </a:lnTo>
                    <a:cubicBezTo>
                      <a:pt x="136659" y="223507"/>
                      <a:pt x="127080" y="219676"/>
                      <a:pt x="120055" y="212013"/>
                    </a:cubicBezTo>
                    <a:cubicBezTo>
                      <a:pt x="112392" y="204988"/>
                      <a:pt x="108561" y="195409"/>
                      <a:pt x="108561" y="185192"/>
                    </a:cubicBezTo>
                    <a:lnTo>
                      <a:pt x="108561" y="153262"/>
                    </a:lnTo>
                    <a:lnTo>
                      <a:pt x="146876" y="153262"/>
                    </a:lnTo>
                    <a:lnTo>
                      <a:pt x="146876" y="127718"/>
                    </a:lnTo>
                    <a:lnTo>
                      <a:pt x="108561" y="127718"/>
                    </a:lnTo>
                    <a:lnTo>
                      <a:pt x="108561" y="102175"/>
                    </a:lnTo>
                    <a:lnTo>
                      <a:pt x="146876" y="102175"/>
                    </a:lnTo>
                    <a:lnTo>
                      <a:pt x="146876" y="76631"/>
                    </a:lnTo>
                    <a:lnTo>
                      <a:pt x="108561" y="76631"/>
                    </a:lnTo>
                    <a:lnTo>
                      <a:pt x="108561" y="51087"/>
                    </a:lnTo>
                    <a:lnTo>
                      <a:pt x="146876" y="51087"/>
                    </a:lnTo>
                    <a:lnTo>
                      <a:pt x="146876" y="25544"/>
                    </a:lnTo>
                    <a:lnTo>
                      <a:pt x="185192" y="25544"/>
                    </a:lnTo>
                    <a:lnTo>
                      <a:pt x="185192" y="51087"/>
                    </a:lnTo>
                    <a:close/>
                    <a:moveTo>
                      <a:pt x="70245" y="337815"/>
                    </a:moveTo>
                    <a:lnTo>
                      <a:pt x="107922" y="288644"/>
                    </a:lnTo>
                    <a:lnTo>
                      <a:pt x="72800" y="288644"/>
                    </a:lnTo>
                    <a:lnTo>
                      <a:pt x="72800" y="274595"/>
                    </a:lnTo>
                    <a:lnTo>
                      <a:pt x="130911" y="274595"/>
                    </a:lnTo>
                    <a:lnTo>
                      <a:pt x="130911" y="287367"/>
                    </a:lnTo>
                    <a:lnTo>
                      <a:pt x="91957" y="337177"/>
                    </a:lnTo>
                    <a:lnTo>
                      <a:pt x="130911" y="337177"/>
                    </a:lnTo>
                    <a:lnTo>
                      <a:pt x="130911" y="351226"/>
                    </a:lnTo>
                    <a:lnTo>
                      <a:pt x="70245" y="351226"/>
                    </a:lnTo>
                    <a:lnTo>
                      <a:pt x="70245" y="337815"/>
                    </a:lnTo>
                    <a:close/>
                    <a:moveTo>
                      <a:pt x="143045" y="274595"/>
                    </a:moveTo>
                    <a:lnTo>
                      <a:pt x="161564" y="274595"/>
                    </a:lnTo>
                    <a:lnTo>
                      <a:pt x="161564" y="351226"/>
                    </a:lnTo>
                    <a:lnTo>
                      <a:pt x="143045" y="351226"/>
                    </a:lnTo>
                    <a:lnTo>
                      <a:pt x="143045" y="274595"/>
                    </a:lnTo>
                    <a:close/>
                    <a:moveTo>
                      <a:pt x="205627" y="321212"/>
                    </a:moveTo>
                    <a:lnTo>
                      <a:pt x="192855" y="321212"/>
                    </a:lnTo>
                    <a:lnTo>
                      <a:pt x="192855" y="351226"/>
                    </a:lnTo>
                    <a:lnTo>
                      <a:pt x="174336" y="351226"/>
                    </a:lnTo>
                    <a:lnTo>
                      <a:pt x="174336" y="274595"/>
                    </a:lnTo>
                    <a:lnTo>
                      <a:pt x="205627" y="274595"/>
                    </a:lnTo>
                    <a:cubicBezTo>
                      <a:pt x="210097" y="274595"/>
                      <a:pt x="213928" y="275233"/>
                      <a:pt x="217760" y="275872"/>
                    </a:cubicBezTo>
                    <a:cubicBezTo>
                      <a:pt x="221592" y="276510"/>
                      <a:pt x="224784" y="277788"/>
                      <a:pt x="227339" y="279703"/>
                    </a:cubicBezTo>
                    <a:cubicBezTo>
                      <a:pt x="229893" y="281619"/>
                      <a:pt x="232448" y="284174"/>
                      <a:pt x="233725" y="286728"/>
                    </a:cubicBezTo>
                    <a:cubicBezTo>
                      <a:pt x="235002" y="289921"/>
                      <a:pt x="236279" y="293114"/>
                      <a:pt x="236279" y="297584"/>
                    </a:cubicBezTo>
                    <a:cubicBezTo>
                      <a:pt x="236279" y="305247"/>
                      <a:pt x="233725" y="310994"/>
                      <a:pt x="227977" y="314826"/>
                    </a:cubicBezTo>
                    <a:cubicBezTo>
                      <a:pt x="222869" y="319296"/>
                      <a:pt x="215206" y="321212"/>
                      <a:pt x="205627" y="321212"/>
                    </a:cubicBezTo>
                    <a:close/>
                    <a:moveTo>
                      <a:pt x="204350" y="288644"/>
                    </a:moveTo>
                    <a:lnTo>
                      <a:pt x="192855" y="288644"/>
                    </a:lnTo>
                    <a:lnTo>
                      <a:pt x="192855" y="307163"/>
                    </a:lnTo>
                    <a:lnTo>
                      <a:pt x="204350" y="307163"/>
                    </a:lnTo>
                    <a:cubicBezTo>
                      <a:pt x="206265" y="307163"/>
                      <a:pt x="208181" y="307163"/>
                      <a:pt x="209458" y="306524"/>
                    </a:cubicBezTo>
                    <a:cubicBezTo>
                      <a:pt x="211374" y="306524"/>
                      <a:pt x="212651" y="305886"/>
                      <a:pt x="213928" y="305247"/>
                    </a:cubicBezTo>
                    <a:cubicBezTo>
                      <a:pt x="215206" y="304608"/>
                      <a:pt x="216483" y="303970"/>
                      <a:pt x="217121" y="302693"/>
                    </a:cubicBezTo>
                    <a:cubicBezTo>
                      <a:pt x="217760" y="301416"/>
                      <a:pt x="218399" y="300138"/>
                      <a:pt x="218399" y="298223"/>
                    </a:cubicBezTo>
                    <a:cubicBezTo>
                      <a:pt x="218399" y="296307"/>
                      <a:pt x="218399" y="295030"/>
                      <a:pt x="217760" y="293752"/>
                    </a:cubicBezTo>
                    <a:cubicBezTo>
                      <a:pt x="217121" y="292475"/>
                      <a:pt x="216483" y="291837"/>
                      <a:pt x="215206" y="291198"/>
                    </a:cubicBezTo>
                    <a:cubicBezTo>
                      <a:pt x="212651" y="289282"/>
                      <a:pt x="209458" y="288644"/>
                      <a:pt x="204350" y="2886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177" name="Google Shape;1177;p34"/>
          <p:cNvGrpSpPr/>
          <p:nvPr/>
        </p:nvGrpSpPr>
        <p:grpSpPr>
          <a:xfrm>
            <a:off x="6785623" y="5278668"/>
            <a:ext cx="452319" cy="520326"/>
            <a:chOff x="5286678" y="3599010"/>
            <a:chExt cx="354760" cy="354760"/>
          </a:xfrm>
        </p:grpSpPr>
        <p:sp>
          <p:nvSpPr>
            <p:cNvPr id="1178" name="Google Shape;1178;p34"/>
            <p:cNvSpPr/>
            <p:nvPr/>
          </p:nvSpPr>
          <p:spPr>
            <a:xfrm>
              <a:off x="5286678" y="3599010"/>
              <a:ext cx="354760" cy="354760"/>
            </a:xfrm>
            <a:custGeom>
              <a:avLst/>
              <a:gdLst/>
              <a:ahLst/>
              <a:cxnLst/>
              <a:rect l="l" t="t" r="r" b="b"/>
              <a:pathLst>
                <a:path w="354760" h="354760" extrusionOk="0">
                  <a:moveTo>
                    <a:pt x="269950" y="238354"/>
                  </a:moveTo>
                  <a:cubicBezTo>
                    <a:pt x="288243" y="213965"/>
                    <a:pt x="299329" y="182923"/>
                    <a:pt x="299329" y="149664"/>
                  </a:cubicBezTo>
                  <a:cubicBezTo>
                    <a:pt x="299329" y="67072"/>
                    <a:pt x="232257" y="0"/>
                    <a:pt x="149664" y="0"/>
                  </a:cubicBezTo>
                  <a:cubicBezTo>
                    <a:pt x="67072" y="0"/>
                    <a:pt x="0" y="67072"/>
                    <a:pt x="0" y="149664"/>
                  </a:cubicBezTo>
                  <a:cubicBezTo>
                    <a:pt x="0" y="232257"/>
                    <a:pt x="67072" y="299329"/>
                    <a:pt x="149664" y="299329"/>
                  </a:cubicBezTo>
                  <a:cubicBezTo>
                    <a:pt x="182923" y="299329"/>
                    <a:pt x="213965" y="288243"/>
                    <a:pt x="238354" y="269950"/>
                  </a:cubicBezTo>
                  <a:lnTo>
                    <a:pt x="323164" y="354760"/>
                  </a:lnTo>
                  <a:lnTo>
                    <a:pt x="354760" y="323164"/>
                  </a:lnTo>
                  <a:lnTo>
                    <a:pt x="269950" y="238354"/>
                  </a:lnTo>
                  <a:close/>
                  <a:moveTo>
                    <a:pt x="149664" y="254984"/>
                  </a:moveTo>
                  <a:cubicBezTo>
                    <a:pt x="91462" y="254984"/>
                    <a:pt x="44345" y="207867"/>
                    <a:pt x="44345" y="149664"/>
                  </a:cubicBezTo>
                  <a:cubicBezTo>
                    <a:pt x="44345" y="91462"/>
                    <a:pt x="91462" y="44345"/>
                    <a:pt x="149664" y="44345"/>
                  </a:cubicBezTo>
                  <a:cubicBezTo>
                    <a:pt x="207867" y="44345"/>
                    <a:pt x="254984" y="91462"/>
                    <a:pt x="254984" y="149664"/>
                  </a:cubicBezTo>
                  <a:cubicBezTo>
                    <a:pt x="254984" y="207867"/>
                    <a:pt x="207867" y="254984"/>
                    <a:pt x="149664" y="254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79" name="Google Shape;1179;p34"/>
            <p:cNvSpPr/>
            <p:nvPr/>
          </p:nvSpPr>
          <p:spPr>
            <a:xfrm>
              <a:off x="5375368" y="3687700"/>
              <a:ext cx="121948" cy="121948"/>
            </a:xfrm>
            <a:custGeom>
              <a:avLst/>
              <a:gdLst/>
              <a:ahLst/>
              <a:cxnLst/>
              <a:rect l="l" t="t" r="r" b="b"/>
              <a:pathLst>
                <a:path w="121948" h="121948" extrusionOk="0">
                  <a:moveTo>
                    <a:pt x="83147" y="0"/>
                  </a:moveTo>
                  <a:lnTo>
                    <a:pt x="38802" y="0"/>
                  </a:lnTo>
                  <a:lnTo>
                    <a:pt x="38802" y="38802"/>
                  </a:lnTo>
                  <a:lnTo>
                    <a:pt x="0" y="38802"/>
                  </a:lnTo>
                  <a:lnTo>
                    <a:pt x="0" y="83147"/>
                  </a:lnTo>
                  <a:lnTo>
                    <a:pt x="38802" y="83147"/>
                  </a:lnTo>
                  <a:lnTo>
                    <a:pt x="38802" y="121949"/>
                  </a:lnTo>
                  <a:lnTo>
                    <a:pt x="83147" y="121949"/>
                  </a:lnTo>
                  <a:lnTo>
                    <a:pt x="83147" y="83147"/>
                  </a:lnTo>
                  <a:lnTo>
                    <a:pt x="121949" y="83147"/>
                  </a:lnTo>
                  <a:lnTo>
                    <a:pt x="121949" y="38802"/>
                  </a:lnTo>
                  <a:lnTo>
                    <a:pt x="83147" y="388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180" name="Google Shape;1180;p34"/>
          <p:cNvGrpSpPr/>
          <p:nvPr/>
        </p:nvGrpSpPr>
        <p:grpSpPr>
          <a:xfrm>
            <a:off x="7578722" y="5261987"/>
            <a:ext cx="452319" cy="520326"/>
            <a:chOff x="5908717" y="3587637"/>
            <a:chExt cx="354760" cy="354760"/>
          </a:xfrm>
        </p:grpSpPr>
        <p:sp>
          <p:nvSpPr>
            <p:cNvPr id="1181" name="Google Shape;1181;p34"/>
            <p:cNvSpPr/>
            <p:nvPr/>
          </p:nvSpPr>
          <p:spPr>
            <a:xfrm>
              <a:off x="5908717" y="3587637"/>
              <a:ext cx="354760" cy="354760"/>
            </a:xfrm>
            <a:custGeom>
              <a:avLst/>
              <a:gdLst/>
              <a:ahLst/>
              <a:cxnLst/>
              <a:rect l="l" t="t" r="r" b="b"/>
              <a:pathLst>
                <a:path w="354760" h="354760" extrusionOk="0">
                  <a:moveTo>
                    <a:pt x="269950" y="238354"/>
                  </a:moveTo>
                  <a:cubicBezTo>
                    <a:pt x="288243" y="213965"/>
                    <a:pt x="299329" y="182923"/>
                    <a:pt x="299329" y="149664"/>
                  </a:cubicBezTo>
                  <a:cubicBezTo>
                    <a:pt x="299329" y="67072"/>
                    <a:pt x="232257" y="0"/>
                    <a:pt x="149664" y="0"/>
                  </a:cubicBezTo>
                  <a:cubicBezTo>
                    <a:pt x="67072" y="0"/>
                    <a:pt x="0" y="67072"/>
                    <a:pt x="0" y="149664"/>
                  </a:cubicBezTo>
                  <a:cubicBezTo>
                    <a:pt x="0" y="232257"/>
                    <a:pt x="67072" y="299329"/>
                    <a:pt x="149664" y="299329"/>
                  </a:cubicBezTo>
                  <a:cubicBezTo>
                    <a:pt x="182923" y="299329"/>
                    <a:pt x="213965" y="288243"/>
                    <a:pt x="238354" y="269950"/>
                  </a:cubicBezTo>
                  <a:lnTo>
                    <a:pt x="323164" y="354760"/>
                  </a:lnTo>
                  <a:lnTo>
                    <a:pt x="354760" y="323164"/>
                  </a:lnTo>
                  <a:lnTo>
                    <a:pt x="269950" y="238354"/>
                  </a:lnTo>
                  <a:close/>
                  <a:moveTo>
                    <a:pt x="149664" y="254984"/>
                  </a:moveTo>
                  <a:cubicBezTo>
                    <a:pt x="91462" y="254984"/>
                    <a:pt x="44345" y="207867"/>
                    <a:pt x="44345" y="149664"/>
                  </a:cubicBezTo>
                  <a:cubicBezTo>
                    <a:pt x="44345" y="91462"/>
                    <a:pt x="91462" y="44345"/>
                    <a:pt x="149664" y="44345"/>
                  </a:cubicBezTo>
                  <a:cubicBezTo>
                    <a:pt x="207867" y="44345"/>
                    <a:pt x="254984" y="91462"/>
                    <a:pt x="254984" y="149664"/>
                  </a:cubicBezTo>
                  <a:cubicBezTo>
                    <a:pt x="254984" y="207867"/>
                    <a:pt x="207867" y="254984"/>
                    <a:pt x="149664" y="2549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2" name="Google Shape;1182;p34"/>
            <p:cNvSpPr/>
            <p:nvPr/>
          </p:nvSpPr>
          <p:spPr>
            <a:xfrm>
              <a:off x="5997407" y="3715128"/>
              <a:ext cx="121948" cy="44345"/>
            </a:xfrm>
            <a:custGeom>
              <a:avLst/>
              <a:gdLst/>
              <a:ahLst/>
              <a:cxnLst/>
              <a:rect l="l" t="t" r="r" b="b"/>
              <a:pathLst>
                <a:path w="121948" h="44345" extrusionOk="0">
                  <a:moveTo>
                    <a:pt x="0" y="0"/>
                  </a:moveTo>
                  <a:lnTo>
                    <a:pt x="121949" y="0"/>
                  </a:lnTo>
                  <a:lnTo>
                    <a:pt x="121949" y="44345"/>
                  </a:lnTo>
                  <a:lnTo>
                    <a:pt x="0" y="443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83" name="Google Shape;1183;p34"/>
          <p:cNvSpPr/>
          <p:nvPr/>
        </p:nvSpPr>
        <p:spPr>
          <a:xfrm>
            <a:off x="8343651" y="5281879"/>
            <a:ext cx="374047" cy="480562"/>
          </a:xfrm>
          <a:custGeom>
            <a:avLst/>
            <a:gdLst/>
            <a:ahLst/>
            <a:cxnLst/>
            <a:rect l="l" t="t" r="r" b="b"/>
            <a:pathLst>
              <a:path w="293370" h="327470" extrusionOk="0">
                <a:moveTo>
                  <a:pt x="278815" y="83720"/>
                </a:moveTo>
                <a:cubicBezTo>
                  <a:pt x="278468" y="78323"/>
                  <a:pt x="274005" y="74126"/>
                  <a:pt x="268595" y="74126"/>
                </a:cubicBezTo>
                <a:lnTo>
                  <a:pt x="214428" y="74126"/>
                </a:lnTo>
                <a:lnTo>
                  <a:pt x="214428" y="58123"/>
                </a:lnTo>
                <a:cubicBezTo>
                  <a:pt x="214428" y="26077"/>
                  <a:pt x="184035" y="0"/>
                  <a:pt x="146686" y="0"/>
                </a:cubicBezTo>
                <a:cubicBezTo>
                  <a:pt x="109336" y="0"/>
                  <a:pt x="78942" y="26077"/>
                  <a:pt x="78942" y="58123"/>
                </a:cubicBezTo>
                <a:lnTo>
                  <a:pt x="78942" y="74126"/>
                </a:lnTo>
                <a:lnTo>
                  <a:pt x="24777" y="74126"/>
                </a:lnTo>
                <a:cubicBezTo>
                  <a:pt x="19367" y="74126"/>
                  <a:pt x="14903" y="78323"/>
                  <a:pt x="14557" y="83720"/>
                </a:cubicBezTo>
                <a:lnTo>
                  <a:pt x="19" y="316597"/>
                </a:lnTo>
                <a:cubicBezTo>
                  <a:pt x="-154" y="319423"/>
                  <a:pt x="845" y="322181"/>
                  <a:pt x="2778" y="324247"/>
                </a:cubicBezTo>
                <a:cubicBezTo>
                  <a:pt x="4710" y="326299"/>
                  <a:pt x="7415" y="327471"/>
                  <a:pt x="10239" y="327471"/>
                </a:cubicBezTo>
                <a:lnTo>
                  <a:pt x="283132" y="327471"/>
                </a:lnTo>
                <a:cubicBezTo>
                  <a:pt x="285956" y="327471"/>
                  <a:pt x="288662" y="326299"/>
                  <a:pt x="290594" y="324247"/>
                </a:cubicBezTo>
                <a:cubicBezTo>
                  <a:pt x="292526" y="322181"/>
                  <a:pt x="293525" y="319423"/>
                  <a:pt x="293352" y="316597"/>
                </a:cubicBezTo>
                <a:lnTo>
                  <a:pt x="278815" y="83720"/>
                </a:lnTo>
                <a:close/>
                <a:moveTo>
                  <a:pt x="99409" y="58123"/>
                </a:moveTo>
                <a:cubicBezTo>
                  <a:pt x="99409" y="37363"/>
                  <a:pt x="120622" y="20467"/>
                  <a:pt x="146686" y="20467"/>
                </a:cubicBezTo>
                <a:cubicBezTo>
                  <a:pt x="172750" y="20467"/>
                  <a:pt x="193961" y="37363"/>
                  <a:pt x="193961" y="58123"/>
                </a:cubicBezTo>
                <a:lnTo>
                  <a:pt x="193961" y="74126"/>
                </a:lnTo>
                <a:lnTo>
                  <a:pt x="99409" y="74126"/>
                </a:lnTo>
                <a:lnTo>
                  <a:pt x="99409" y="58123"/>
                </a:lnTo>
                <a:close/>
                <a:moveTo>
                  <a:pt x="78942" y="94593"/>
                </a:moveTo>
                <a:lnTo>
                  <a:pt x="78942" y="116819"/>
                </a:lnTo>
                <a:cubicBezTo>
                  <a:pt x="78942" y="122468"/>
                  <a:pt x="83526" y="127052"/>
                  <a:pt x="89176" y="127052"/>
                </a:cubicBezTo>
                <a:cubicBezTo>
                  <a:pt x="94825" y="127052"/>
                  <a:pt x="99409" y="122468"/>
                  <a:pt x="99409" y="116819"/>
                </a:cubicBezTo>
                <a:lnTo>
                  <a:pt x="99409" y="94593"/>
                </a:lnTo>
                <a:lnTo>
                  <a:pt x="193961" y="94593"/>
                </a:lnTo>
                <a:lnTo>
                  <a:pt x="193961" y="116819"/>
                </a:lnTo>
                <a:cubicBezTo>
                  <a:pt x="193961" y="122468"/>
                  <a:pt x="198546" y="127052"/>
                  <a:pt x="204195" y="127052"/>
                </a:cubicBezTo>
                <a:cubicBezTo>
                  <a:pt x="209845" y="127052"/>
                  <a:pt x="214428" y="122468"/>
                  <a:pt x="214428" y="116819"/>
                </a:cubicBezTo>
                <a:lnTo>
                  <a:pt x="214428" y="94593"/>
                </a:lnTo>
                <a:lnTo>
                  <a:pt x="258974" y="94593"/>
                </a:lnTo>
                <a:lnTo>
                  <a:pt x="267840" y="236502"/>
                </a:lnTo>
                <a:lnTo>
                  <a:pt x="25531" y="236502"/>
                </a:lnTo>
                <a:lnTo>
                  <a:pt x="34397" y="94593"/>
                </a:lnTo>
                <a:lnTo>
                  <a:pt x="78942" y="94593"/>
                </a:lnTo>
                <a:close/>
                <a:moveTo>
                  <a:pt x="21126" y="307004"/>
                </a:moveTo>
                <a:lnTo>
                  <a:pt x="24679" y="250147"/>
                </a:lnTo>
                <a:lnTo>
                  <a:pt x="268693" y="250147"/>
                </a:lnTo>
                <a:lnTo>
                  <a:pt x="272245" y="307004"/>
                </a:lnTo>
                <a:lnTo>
                  <a:pt x="21126" y="3070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84" name="Google Shape;1184;p34"/>
          <p:cNvGrpSpPr/>
          <p:nvPr/>
        </p:nvGrpSpPr>
        <p:grpSpPr>
          <a:xfrm>
            <a:off x="9022419" y="5257996"/>
            <a:ext cx="479650" cy="551536"/>
            <a:chOff x="7041028" y="3584916"/>
            <a:chExt cx="376196" cy="376039"/>
          </a:xfrm>
        </p:grpSpPr>
        <p:sp>
          <p:nvSpPr>
            <p:cNvPr id="1185" name="Google Shape;1185;p34"/>
            <p:cNvSpPr/>
            <p:nvPr/>
          </p:nvSpPr>
          <p:spPr>
            <a:xfrm>
              <a:off x="7041028" y="3584916"/>
              <a:ext cx="376196" cy="116700"/>
            </a:xfrm>
            <a:custGeom>
              <a:avLst/>
              <a:gdLst/>
              <a:ahLst/>
              <a:cxnLst/>
              <a:rect l="l" t="t" r="r" b="b"/>
              <a:pathLst>
                <a:path w="376196" h="116700" extrusionOk="0">
                  <a:moveTo>
                    <a:pt x="376098" y="105434"/>
                  </a:moveTo>
                  <a:cubicBezTo>
                    <a:pt x="376105" y="105262"/>
                    <a:pt x="376196" y="105117"/>
                    <a:pt x="376196" y="104944"/>
                  </a:cubicBezTo>
                  <a:cubicBezTo>
                    <a:pt x="376196" y="104378"/>
                    <a:pt x="375952" y="103892"/>
                    <a:pt x="375873" y="103347"/>
                  </a:cubicBezTo>
                  <a:cubicBezTo>
                    <a:pt x="375759" y="102527"/>
                    <a:pt x="375674" y="101731"/>
                    <a:pt x="375391" y="100954"/>
                  </a:cubicBezTo>
                  <a:cubicBezTo>
                    <a:pt x="375127" y="100232"/>
                    <a:pt x="374726" y="99624"/>
                    <a:pt x="374333" y="98976"/>
                  </a:cubicBezTo>
                  <a:cubicBezTo>
                    <a:pt x="373947" y="98334"/>
                    <a:pt x="373601" y="97700"/>
                    <a:pt x="373091" y="97136"/>
                  </a:cubicBezTo>
                  <a:cubicBezTo>
                    <a:pt x="372536" y="96519"/>
                    <a:pt x="371868" y="96071"/>
                    <a:pt x="371196" y="95583"/>
                  </a:cubicBezTo>
                  <a:cubicBezTo>
                    <a:pt x="370751" y="95259"/>
                    <a:pt x="370436" y="94816"/>
                    <a:pt x="369936" y="94550"/>
                  </a:cubicBezTo>
                  <a:lnTo>
                    <a:pt x="193594" y="1205"/>
                  </a:lnTo>
                  <a:cubicBezTo>
                    <a:pt x="193254" y="1027"/>
                    <a:pt x="192881" y="1036"/>
                    <a:pt x="192531" y="894"/>
                  </a:cubicBezTo>
                  <a:cubicBezTo>
                    <a:pt x="191797" y="590"/>
                    <a:pt x="191072" y="388"/>
                    <a:pt x="190291" y="236"/>
                  </a:cubicBezTo>
                  <a:cubicBezTo>
                    <a:pt x="189548" y="95"/>
                    <a:pt x="188838" y="-3"/>
                    <a:pt x="188093" y="0"/>
                  </a:cubicBezTo>
                  <a:cubicBezTo>
                    <a:pt x="187350" y="-3"/>
                    <a:pt x="186644" y="94"/>
                    <a:pt x="185902" y="235"/>
                  </a:cubicBezTo>
                  <a:cubicBezTo>
                    <a:pt x="185114" y="387"/>
                    <a:pt x="184382" y="592"/>
                    <a:pt x="183643" y="899"/>
                  </a:cubicBezTo>
                  <a:cubicBezTo>
                    <a:pt x="183302" y="1040"/>
                    <a:pt x="182936" y="1030"/>
                    <a:pt x="182603" y="1205"/>
                  </a:cubicBezTo>
                  <a:lnTo>
                    <a:pt x="6261" y="94550"/>
                  </a:lnTo>
                  <a:cubicBezTo>
                    <a:pt x="5760" y="94816"/>
                    <a:pt x="5446" y="95259"/>
                    <a:pt x="5001" y="95583"/>
                  </a:cubicBezTo>
                  <a:cubicBezTo>
                    <a:pt x="4327" y="96071"/>
                    <a:pt x="3660" y="96519"/>
                    <a:pt x="3105" y="97136"/>
                  </a:cubicBezTo>
                  <a:cubicBezTo>
                    <a:pt x="2596" y="97700"/>
                    <a:pt x="2249" y="98334"/>
                    <a:pt x="1864" y="98976"/>
                  </a:cubicBezTo>
                  <a:cubicBezTo>
                    <a:pt x="1470" y="99624"/>
                    <a:pt x="1070" y="100232"/>
                    <a:pt x="806" y="100954"/>
                  </a:cubicBezTo>
                  <a:cubicBezTo>
                    <a:pt x="522" y="101731"/>
                    <a:pt x="437" y="102527"/>
                    <a:pt x="322" y="103347"/>
                  </a:cubicBezTo>
                  <a:cubicBezTo>
                    <a:pt x="245" y="103892"/>
                    <a:pt x="0" y="104378"/>
                    <a:pt x="0" y="104944"/>
                  </a:cubicBezTo>
                  <a:cubicBezTo>
                    <a:pt x="0" y="105117"/>
                    <a:pt x="91" y="105262"/>
                    <a:pt x="99" y="105434"/>
                  </a:cubicBezTo>
                  <a:cubicBezTo>
                    <a:pt x="130" y="106212"/>
                    <a:pt x="372" y="106954"/>
                    <a:pt x="562" y="107725"/>
                  </a:cubicBezTo>
                  <a:cubicBezTo>
                    <a:pt x="754" y="108493"/>
                    <a:pt x="886" y="109259"/>
                    <a:pt x="1221" y="109958"/>
                  </a:cubicBezTo>
                  <a:cubicBezTo>
                    <a:pt x="1294" y="110114"/>
                    <a:pt x="1281" y="110286"/>
                    <a:pt x="1362" y="110440"/>
                  </a:cubicBezTo>
                  <a:cubicBezTo>
                    <a:pt x="1512" y="110722"/>
                    <a:pt x="1818" y="110829"/>
                    <a:pt x="1986" y="111094"/>
                  </a:cubicBezTo>
                  <a:cubicBezTo>
                    <a:pt x="2819" y="112411"/>
                    <a:pt x="3861" y="113500"/>
                    <a:pt x="5133" y="114395"/>
                  </a:cubicBezTo>
                  <a:cubicBezTo>
                    <a:pt x="5557" y="114691"/>
                    <a:pt x="5916" y="114994"/>
                    <a:pt x="6373" y="115231"/>
                  </a:cubicBezTo>
                  <a:cubicBezTo>
                    <a:pt x="8006" y="116091"/>
                    <a:pt x="9782" y="116700"/>
                    <a:pt x="11756" y="116700"/>
                  </a:cubicBezTo>
                  <a:lnTo>
                    <a:pt x="364440" y="116700"/>
                  </a:lnTo>
                  <a:cubicBezTo>
                    <a:pt x="366414" y="116700"/>
                    <a:pt x="368191" y="116091"/>
                    <a:pt x="369823" y="115231"/>
                  </a:cubicBezTo>
                  <a:cubicBezTo>
                    <a:pt x="370281" y="114994"/>
                    <a:pt x="370640" y="114691"/>
                    <a:pt x="371063" y="114395"/>
                  </a:cubicBezTo>
                  <a:cubicBezTo>
                    <a:pt x="372336" y="113500"/>
                    <a:pt x="373376" y="112411"/>
                    <a:pt x="374210" y="111094"/>
                  </a:cubicBezTo>
                  <a:cubicBezTo>
                    <a:pt x="374378" y="110829"/>
                    <a:pt x="374685" y="110722"/>
                    <a:pt x="374834" y="110440"/>
                  </a:cubicBezTo>
                  <a:cubicBezTo>
                    <a:pt x="374916" y="110286"/>
                    <a:pt x="374902" y="110114"/>
                    <a:pt x="374975" y="109958"/>
                  </a:cubicBezTo>
                  <a:cubicBezTo>
                    <a:pt x="375311" y="109259"/>
                    <a:pt x="375442" y="108493"/>
                    <a:pt x="375635" y="107725"/>
                  </a:cubicBezTo>
                  <a:cubicBezTo>
                    <a:pt x="375825" y="106954"/>
                    <a:pt x="376066" y="106212"/>
                    <a:pt x="376098" y="105434"/>
                  </a:cubicBezTo>
                  <a:close/>
                  <a:moveTo>
                    <a:pt x="188098" y="24902"/>
                  </a:moveTo>
                  <a:lnTo>
                    <a:pt x="317101" y="93188"/>
                  </a:lnTo>
                  <a:lnTo>
                    <a:pt x="59095" y="93188"/>
                  </a:lnTo>
                  <a:lnTo>
                    <a:pt x="188098" y="249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6" name="Google Shape;1186;p34"/>
            <p:cNvSpPr/>
            <p:nvPr/>
          </p:nvSpPr>
          <p:spPr>
            <a:xfrm>
              <a:off x="7186878" y="3714123"/>
              <a:ext cx="84496" cy="171750"/>
            </a:xfrm>
            <a:custGeom>
              <a:avLst/>
              <a:gdLst/>
              <a:ahLst/>
              <a:cxnLst/>
              <a:rect l="l" t="t" r="r" b="b"/>
              <a:pathLst>
                <a:path w="84496" h="171750" extrusionOk="0">
                  <a:moveTo>
                    <a:pt x="0" y="159994"/>
                  </a:moveTo>
                  <a:cubicBezTo>
                    <a:pt x="0" y="166484"/>
                    <a:pt x="5265" y="171750"/>
                    <a:pt x="11756" y="171750"/>
                  </a:cubicBezTo>
                  <a:lnTo>
                    <a:pt x="72741" y="171750"/>
                  </a:lnTo>
                  <a:cubicBezTo>
                    <a:pt x="79232" y="171750"/>
                    <a:pt x="84497" y="166484"/>
                    <a:pt x="84497" y="159994"/>
                  </a:cubicBezTo>
                  <a:cubicBezTo>
                    <a:pt x="84497" y="154969"/>
                    <a:pt x="81310" y="150754"/>
                    <a:pt x="76874" y="149072"/>
                  </a:cubicBezTo>
                  <a:lnTo>
                    <a:pt x="76874" y="22676"/>
                  </a:lnTo>
                  <a:cubicBezTo>
                    <a:pt x="81310" y="20996"/>
                    <a:pt x="84497" y="16781"/>
                    <a:pt x="84497" y="11756"/>
                  </a:cubicBezTo>
                  <a:cubicBezTo>
                    <a:pt x="84497" y="5266"/>
                    <a:pt x="79232" y="0"/>
                    <a:pt x="72741" y="0"/>
                  </a:cubicBezTo>
                  <a:lnTo>
                    <a:pt x="11756" y="0"/>
                  </a:lnTo>
                  <a:cubicBezTo>
                    <a:pt x="5265" y="0"/>
                    <a:pt x="0" y="5266"/>
                    <a:pt x="0" y="11756"/>
                  </a:cubicBezTo>
                  <a:cubicBezTo>
                    <a:pt x="0" y="16781"/>
                    <a:pt x="3187" y="20996"/>
                    <a:pt x="7623" y="22676"/>
                  </a:cubicBezTo>
                  <a:lnTo>
                    <a:pt x="7623" y="149072"/>
                  </a:lnTo>
                  <a:cubicBezTo>
                    <a:pt x="3187" y="150754"/>
                    <a:pt x="0" y="154969"/>
                    <a:pt x="0" y="159994"/>
                  </a:cubicBezTo>
                  <a:close/>
                  <a:moveTo>
                    <a:pt x="31135" y="148238"/>
                  </a:moveTo>
                  <a:lnTo>
                    <a:pt x="31135" y="23512"/>
                  </a:lnTo>
                  <a:lnTo>
                    <a:pt x="53362" y="23512"/>
                  </a:lnTo>
                  <a:lnTo>
                    <a:pt x="53362" y="148238"/>
                  </a:lnTo>
                  <a:lnTo>
                    <a:pt x="31135" y="1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7" name="Google Shape;1187;p34"/>
            <p:cNvSpPr/>
            <p:nvPr/>
          </p:nvSpPr>
          <p:spPr>
            <a:xfrm>
              <a:off x="7085236" y="3714123"/>
              <a:ext cx="84497" cy="171750"/>
            </a:xfrm>
            <a:custGeom>
              <a:avLst/>
              <a:gdLst/>
              <a:ahLst/>
              <a:cxnLst/>
              <a:rect l="l" t="t" r="r" b="b"/>
              <a:pathLst>
                <a:path w="84497" h="171750" extrusionOk="0">
                  <a:moveTo>
                    <a:pt x="0" y="159994"/>
                  </a:moveTo>
                  <a:cubicBezTo>
                    <a:pt x="0" y="166484"/>
                    <a:pt x="5266" y="171750"/>
                    <a:pt x="11756" y="171750"/>
                  </a:cubicBezTo>
                  <a:lnTo>
                    <a:pt x="72741" y="171750"/>
                  </a:lnTo>
                  <a:cubicBezTo>
                    <a:pt x="79231" y="171750"/>
                    <a:pt x="84497" y="166484"/>
                    <a:pt x="84497" y="159994"/>
                  </a:cubicBezTo>
                  <a:cubicBezTo>
                    <a:pt x="84497" y="154969"/>
                    <a:pt x="81310" y="150754"/>
                    <a:pt x="76874" y="149072"/>
                  </a:cubicBezTo>
                  <a:lnTo>
                    <a:pt x="76874" y="22676"/>
                  </a:lnTo>
                  <a:cubicBezTo>
                    <a:pt x="81310" y="20996"/>
                    <a:pt x="84497" y="16781"/>
                    <a:pt x="84497" y="11756"/>
                  </a:cubicBezTo>
                  <a:cubicBezTo>
                    <a:pt x="84497" y="5266"/>
                    <a:pt x="79231" y="0"/>
                    <a:pt x="72741" y="0"/>
                  </a:cubicBezTo>
                  <a:lnTo>
                    <a:pt x="11756" y="0"/>
                  </a:lnTo>
                  <a:cubicBezTo>
                    <a:pt x="5266" y="0"/>
                    <a:pt x="0" y="5266"/>
                    <a:pt x="0" y="11756"/>
                  </a:cubicBezTo>
                  <a:cubicBezTo>
                    <a:pt x="0" y="16781"/>
                    <a:pt x="3187" y="20996"/>
                    <a:pt x="7623" y="22676"/>
                  </a:cubicBezTo>
                  <a:lnTo>
                    <a:pt x="7623" y="149072"/>
                  </a:lnTo>
                  <a:cubicBezTo>
                    <a:pt x="3187" y="150754"/>
                    <a:pt x="0" y="154969"/>
                    <a:pt x="0" y="159994"/>
                  </a:cubicBezTo>
                  <a:close/>
                  <a:moveTo>
                    <a:pt x="31135" y="148238"/>
                  </a:moveTo>
                  <a:lnTo>
                    <a:pt x="31135" y="23512"/>
                  </a:lnTo>
                  <a:lnTo>
                    <a:pt x="53362" y="23512"/>
                  </a:lnTo>
                  <a:lnTo>
                    <a:pt x="53362" y="148238"/>
                  </a:lnTo>
                  <a:lnTo>
                    <a:pt x="31135" y="1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8" name="Google Shape;1188;p34"/>
            <p:cNvSpPr/>
            <p:nvPr/>
          </p:nvSpPr>
          <p:spPr>
            <a:xfrm>
              <a:off x="7288520" y="3714123"/>
              <a:ext cx="84496" cy="171750"/>
            </a:xfrm>
            <a:custGeom>
              <a:avLst/>
              <a:gdLst/>
              <a:ahLst/>
              <a:cxnLst/>
              <a:rect l="l" t="t" r="r" b="b"/>
              <a:pathLst>
                <a:path w="84496" h="171750" extrusionOk="0">
                  <a:moveTo>
                    <a:pt x="0" y="159994"/>
                  </a:moveTo>
                  <a:cubicBezTo>
                    <a:pt x="0" y="166484"/>
                    <a:pt x="5265" y="171750"/>
                    <a:pt x="11756" y="171750"/>
                  </a:cubicBezTo>
                  <a:lnTo>
                    <a:pt x="72741" y="171750"/>
                  </a:lnTo>
                  <a:cubicBezTo>
                    <a:pt x="79232" y="171750"/>
                    <a:pt x="84497" y="166484"/>
                    <a:pt x="84497" y="159994"/>
                  </a:cubicBezTo>
                  <a:cubicBezTo>
                    <a:pt x="84497" y="154969"/>
                    <a:pt x="81310" y="150754"/>
                    <a:pt x="76874" y="149072"/>
                  </a:cubicBezTo>
                  <a:lnTo>
                    <a:pt x="76874" y="22676"/>
                  </a:lnTo>
                  <a:cubicBezTo>
                    <a:pt x="81310" y="20996"/>
                    <a:pt x="84497" y="16781"/>
                    <a:pt x="84497" y="11756"/>
                  </a:cubicBezTo>
                  <a:cubicBezTo>
                    <a:pt x="84497" y="5266"/>
                    <a:pt x="79232" y="0"/>
                    <a:pt x="72741" y="0"/>
                  </a:cubicBezTo>
                  <a:lnTo>
                    <a:pt x="11756" y="0"/>
                  </a:lnTo>
                  <a:cubicBezTo>
                    <a:pt x="5265" y="0"/>
                    <a:pt x="0" y="5266"/>
                    <a:pt x="0" y="11756"/>
                  </a:cubicBezTo>
                  <a:cubicBezTo>
                    <a:pt x="0" y="16781"/>
                    <a:pt x="3187" y="20996"/>
                    <a:pt x="7623" y="22676"/>
                  </a:cubicBezTo>
                  <a:lnTo>
                    <a:pt x="7623" y="149072"/>
                  </a:lnTo>
                  <a:cubicBezTo>
                    <a:pt x="3187" y="150754"/>
                    <a:pt x="0" y="154969"/>
                    <a:pt x="0" y="159994"/>
                  </a:cubicBezTo>
                  <a:close/>
                  <a:moveTo>
                    <a:pt x="31135" y="148238"/>
                  </a:moveTo>
                  <a:lnTo>
                    <a:pt x="31135" y="23512"/>
                  </a:lnTo>
                  <a:lnTo>
                    <a:pt x="53362" y="23512"/>
                  </a:lnTo>
                  <a:lnTo>
                    <a:pt x="53362" y="148238"/>
                  </a:lnTo>
                  <a:lnTo>
                    <a:pt x="31135" y="1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89" name="Google Shape;1189;p34"/>
            <p:cNvSpPr/>
            <p:nvPr/>
          </p:nvSpPr>
          <p:spPr>
            <a:xfrm>
              <a:off x="7056443" y="3899772"/>
              <a:ext cx="345367" cy="23512"/>
            </a:xfrm>
            <a:custGeom>
              <a:avLst/>
              <a:gdLst/>
              <a:ahLst/>
              <a:cxnLst/>
              <a:rect l="l" t="t" r="r" b="b"/>
              <a:pathLst>
                <a:path w="345367" h="23512" extrusionOk="0">
                  <a:moveTo>
                    <a:pt x="0" y="11756"/>
                  </a:moveTo>
                  <a:cubicBezTo>
                    <a:pt x="0" y="18246"/>
                    <a:pt x="5266" y="23512"/>
                    <a:pt x="11756" y="23512"/>
                  </a:cubicBezTo>
                  <a:lnTo>
                    <a:pt x="333611" y="23512"/>
                  </a:lnTo>
                  <a:cubicBezTo>
                    <a:pt x="340102" y="23512"/>
                    <a:pt x="345367" y="18246"/>
                    <a:pt x="345367" y="11756"/>
                  </a:cubicBezTo>
                  <a:cubicBezTo>
                    <a:pt x="345367" y="5265"/>
                    <a:pt x="340102" y="0"/>
                    <a:pt x="333611" y="0"/>
                  </a:cubicBezTo>
                  <a:lnTo>
                    <a:pt x="11756" y="0"/>
                  </a:lnTo>
                  <a:cubicBezTo>
                    <a:pt x="5266" y="0"/>
                    <a:pt x="0" y="5265"/>
                    <a:pt x="0"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0" name="Google Shape;1190;p34"/>
            <p:cNvSpPr/>
            <p:nvPr/>
          </p:nvSpPr>
          <p:spPr>
            <a:xfrm>
              <a:off x="7043738" y="3937443"/>
              <a:ext cx="370776" cy="23512"/>
            </a:xfrm>
            <a:custGeom>
              <a:avLst/>
              <a:gdLst/>
              <a:ahLst/>
              <a:cxnLst/>
              <a:rect l="l" t="t" r="r" b="b"/>
              <a:pathLst>
                <a:path w="370776" h="23512" extrusionOk="0">
                  <a:moveTo>
                    <a:pt x="359021" y="0"/>
                  </a:moveTo>
                  <a:lnTo>
                    <a:pt x="11756" y="0"/>
                  </a:lnTo>
                  <a:cubicBezTo>
                    <a:pt x="5266" y="0"/>
                    <a:pt x="0" y="5265"/>
                    <a:pt x="0" y="11756"/>
                  </a:cubicBezTo>
                  <a:cubicBezTo>
                    <a:pt x="0" y="18247"/>
                    <a:pt x="5266" y="23512"/>
                    <a:pt x="11756" y="23512"/>
                  </a:cubicBezTo>
                  <a:lnTo>
                    <a:pt x="359021" y="23512"/>
                  </a:lnTo>
                  <a:cubicBezTo>
                    <a:pt x="365512" y="23512"/>
                    <a:pt x="370777" y="18247"/>
                    <a:pt x="370777" y="11756"/>
                  </a:cubicBezTo>
                  <a:cubicBezTo>
                    <a:pt x="370777" y="5265"/>
                    <a:pt x="365512" y="0"/>
                    <a:pt x="35902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191" name="Google Shape;1191;p34"/>
          <p:cNvSpPr/>
          <p:nvPr/>
        </p:nvSpPr>
        <p:spPr>
          <a:xfrm>
            <a:off x="9790484" y="5366987"/>
            <a:ext cx="547888" cy="417018"/>
          </a:xfrm>
          <a:custGeom>
            <a:avLst/>
            <a:gdLst/>
            <a:ahLst/>
            <a:cxnLst/>
            <a:rect l="l" t="t" r="r" b="b"/>
            <a:pathLst>
              <a:path w="429716" h="284169" extrusionOk="0">
                <a:moveTo>
                  <a:pt x="398383" y="0"/>
                </a:moveTo>
                <a:lnTo>
                  <a:pt x="31333" y="0"/>
                </a:lnTo>
                <a:cubicBezTo>
                  <a:pt x="14058" y="0"/>
                  <a:pt x="0" y="14058"/>
                  <a:pt x="0" y="31334"/>
                </a:cubicBezTo>
                <a:lnTo>
                  <a:pt x="0" y="252836"/>
                </a:lnTo>
                <a:cubicBezTo>
                  <a:pt x="0" y="270112"/>
                  <a:pt x="14058" y="284169"/>
                  <a:pt x="31333" y="284169"/>
                </a:cubicBezTo>
                <a:lnTo>
                  <a:pt x="398383" y="284169"/>
                </a:lnTo>
                <a:cubicBezTo>
                  <a:pt x="415657" y="284169"/>
                  <a:pt x="429716" y="270112"/>
                  <a:pt x="429716" y="252836"/>
                </a:cubicBezTo>
                <a:lnTo>
                  <a:pt x="429716" y="31334"/>
                </a:lnTo>
                <a:cubicBezTo>
                  <a:pt x="429716" y="14058"/>
                  <a:pt x="415657" y="0"/>
                  <a:pt x="398383" y="0"/>
                </a:cubicBezTo>
                <a:close/>
                <a:moveTo>
                  <a:pt x="31333" y="26857"/>
                </a:moveTo>
                <a:lnTo>
                  <a:pt x="398383" y="26857"/>
                </a:lnTo>
                <a:cubicBezTo>
                  <a:pt x="400848" y="26857"/>
                  <a:pt x="402859" y="28868"/>
                  <a:pt x="402859" y="31334"/>
                </a:cubicBezTo>
                <a:lnTo>
                  <a:pt x="402859" y="69530"/>
                </a:lnTo>
                <a:lnTo>
                  <a:pt x="26857" y="69530"/>
                </a:lnTo>
                <a:lnTo>
                  <a:pt x="26857" y="31334"/>
                </a:lnTo>
                <a:cubicBezTo>
                  <a:pt x="26857" y="28868"/>
                  <a:pt x="28868" y="26857"/>
                  <a:pt x="31333" y="26857"/>
                </a:cubicBezTo>
                <a:close/>
                <a:moveTo>
                  <a:pt x="398383" y="257312"/>
                </a:moveTo>
                <a:lnTo>
                  <a:pt x="31333" y="257312"/>
                </a:lnTo>
                <a:cubicBezTo>
                  <a:pt x="28868" y="257312"/>
                  <a:pt x="26857" y="255301"/>
                  <a:pt x="26857" y="252836"/>
                </a:cubicBezTo>
                <a:lnTo>
                  <a:pt x="26857" y="123271"/>
                </a:lnTo>
                <a:lnTo>
                  <a:pt x="402859" y="123271"/>
                </a:lnTo>
                <a:lnTo>
                  <a:pt x="402859" y="252836"/>
                </a:lnTo>
                <a:cubicBezTo>
                  <a:pt x="402859" y="255301"/>
                  <a:pt x="400848" y="257312"/>
                  <a:pt x="398383" y="2573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2" name="Google Shape;1192;p34"/>
          <p:cNvSpPr/>
          <p:nvPr/>
        </p:nvSpPr>
        <p:spPr>
          <a:xfrm>
            <a:off x="10525968" y="5337121"/>
            <a:ext cx="547790" cy="476794"/>
          </a:xfrm>
          <a:custGeom>
            <a:avLst/>
            <a:gdLst/>
            <a:ahLst/>
            <a:cxnLst/>
            <a:rect l="l" t="t" r="r" b="b"/>
            <a:pathLst>
              <a:path w="429639" h="324902" extrusionOk="0">
                <a:moveTo>
                  <a:pt x="401629" y="88660"/>
                </a:moveTo>
                <a:lnTo>
                  <a:pt x="361276" y="88660"/>
                </a:lnTo>
                <a:lnTo>
                  <a:pt x="349716" y="23161"/>
                </a:lnTo>
                <a:cubicBezTo>
                  <a:pt x="347057" y="7948"/>
                  <a:pt x="332354" y="-2210"/>
                  <a:pt x="317282" y="412"/>
                </a:cubicBezTo>
                <a:lnTo>
                  <a:pt x="23127" y="52291"/>
                </a:lnTo>
                <a:cubicBezTo>
                  <a:pt x="7933" y="54966"/>
                  <a:pt x="-2261" y="69532"/>
                  <a:pt x="431" y="84744"/>
                </a:cubicBezTo>
                <a:lnTo>
                  <a:pt x="31800" y="262604"/>
                </a:lnTo>
                <a:cubicBezTo>
                  <a:pt x="33094" y="269965"/>
                  <a:pt x="37168" y="276400"/>
                  <a:pt x="43288" y="280701"/>
                </a:cubicBezTo>
                <a:cubicBezTo>
                  <a:pt x="48061" y="284040"/>
                  <a:pt x="53604" y="285789"/>
                  <a:pt x="59304" y="285789"/>
                </a:cubicBezTo>
                <a:cubicBezTo>
                  <a:pt x="60948" y="285789"/>
                  <a:pt x="62591" y="285650"/>
                  <a:pt x="64235" y="285353"/>
                </a:cubicBezTo>
                <a:lnTo>
                  <a:pt x="74953" y="283458"/>
                </a:lnTo>
                <a:lnTo>
                  <a:pt x="74953" y="296910"/>
                </a:lnTo>
                <a:cubicBezTo>
                  <a:pt x="74953" y="312350"/>
                  <a:pt x="87508" y="324903"/>
                  <a:pt x="102947" y="324903"/>
                </a:cubicBezTo>
                <a:lnTo>
                  <a:pt x="401629" y="324903"/>
                </a:lnTo>
                <a:cubicBezTo>
                  <a:pt x="417069" y="324903"/>
                  <a:pt x="429640" y="312350"/>
                  <a:pt x="429640" y="296910"/>
                </a:cubicBezTo>
                <a:lnTo>
                  <a:pt x="429640" y="116655"/>
                </a:lnTo>
                <a:cubicBezTo>
                  <a:pt x="429640" y="101215"/>
                  <a:pt x="417069" y="88660"/>
                  <a:pt x="401629" y="88660"/>
                </a:cubicBezTo>
                <a:close/>
                <a:moveTo>
                  <a:pt x="402783" y="116655"/>
                </a:moveTo>
                <a:lnTo>
                  <a:pt x="402783" y="142987"/>
                </a:lnTo>
                <a:lnTo>
                  <a:pt x="101917" y="142987"/>
                </a:lnTo>
                <a:lnTo>
                  <a:pt x="102947" y="115518"/>
                </a:lnTo>
                <a:lnTo>
                  <a:pt x="402783" y="116655"/>
                </a:lnTo>
                <a:close/>
                <a:moveTo>
                  <a:pt x="58237" y="257953"/>
                </a:moveTo>
                <a:lnTo>
                  <a:pt x="31940" y="108839"/>
                </a:lnTo>
                <a:lnTo>
                  <a:pt x="27796" y="78729"/>
                </a:lnTo>
                <a:lnTo>
                  <a:pt x="323278" y="27812"/>
                </a:lnTo>
                <a:lnTo>
                  <a:pt x="334012" y="88660"/>
                </a:lnTo>
                <a:lnTo>
                  <a:pt x="102947" y="88660"/>
                </a:lnTo>
                <a:cubicBezTo>
                  <a:pt x="87508" y="88660"/>
                  <a:pt x="74953" y="101215"/>
                  <a:pt x="74953" y="116655"/>
                </a:cubicBezTo>
                <a:lnTo>
                  <a:pt x="74953" y="255720"/>
                </a:lnTo>
                <a:lnTo>
                  <a:pt x="58237" y="257953"/>
                </a:lnTo>
                <a:close/>
                <a:moveTo>
                  <a:pt x="401629" y="298045"/>
                </a:moveTo>
                <a:lnTo>
                  <a:pt x="101811" y="296910"/>
                </a:lnTo>
                <a:lnTo>
                  <a:pt x="101811" y="190530"/>
                </a:lnTo>
                <a:lnTo>
                  <a:pt x="402783" y="190530"/>
                </a:lnTo>
                <a:lnTo>
                  <a:pt x="402783" y="296910"/>
                </a:lnTo>
                <a:cubicBezTo>
                  <a:pt x="402783" y="297539"/>
                  <a:pt x="402260" y="298045"/>
                  <a:pt x="401629" y="2980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193" name="Google Shape;1193;p34"/>
          <p:cNvGrpSpPr/>
          <p:nvPr/>
        </p:nvGrpSpPr>
        <p:grpSpPr>
          <a:xfrm>
            <a:off x="11304408" y="5312046"/>
            <a:ext cx="527861" cy="459196"/>
            <a:chOff x="8830823" y="3621767"/>
            <a:chExt cx="414009" cy="313081"/>
          </a:xfrm>
        </p:grpSpPr>
        <p:sp>
          <p:nvSpPr>
            <p:cNvPr id="1194" name="Google Shape;1194;p34"/>
            <p:cNvSpPr/>
            <p:nvPr/>
          </p:nvSpPr>
          <p:spPr>
            <a:xfrm>
              <a:off x="8830823" y="3621767"/>
              <a:ext cx="414009" cy="313081"/>
            </a:xfrm>
            <a:custGeom>
              <a:avLst/>
              <a:gdLst/>
              <a:ahLst/>
              <a:cxnLst/>
              <a:rect l="l" t="t" r="r" b="b"/>
              <a:pathLst>
                <a:path w="414009" h="313081" extrusionOk="0">
                  <a:moveTo>
                    <a:pt x="387018" y="85435"/>
                  </a:moveTo>
                  <a:lnTo>
                    <a:pt x="348132" y="85435"/>
                  </a:lnTo>
                  <a:lnTo>
                    <a:pt x="336993" y="22318"/>
                  </a:lnTo>
                  <a:cubicBezTo>
                    <a:pt x="334431" y="7659"/>
                    <a:pt x="320295" y="-2130"/>
                    <a:pt x="305739" y="397"/>
                  </a:cubicBezTo>
                  <a:lnTo>
                    <a:pt x="22286" y="50389"/>
                  </a:lnTo>
                  <a:cubicBezTo>
                    <a:pt x="7644" y="52966"/>
                    <a:pt x="-2179" y="67002"/>
                    <a:pt x="416" y="81661"/>
                  </a:cubicBezTo>
                  <a:lnTo>
                    <a:pt x="30643" y="253050"/>
                  </a:lnTo>
                  <a:cubicBezTo>
                    <a:pt x="31890" y="260143"/>
                    <a:pt x="35816" y="266344"/>
                    <a:pt x="41713" y="270488"/>
                  </a:cubicBezTo>
                  <a:cubicBezTo>
                    <a:pt x="46313" y="273706"/>
                    <a:pt x="51654" y="275392"/>
                    <a:pt x="57147" y="275392"/>
                  </a:cubicBezTo>
                  <a:cubicBezTo>
                    <a:pt x="58730" y="275392"/>
                    <a:pt x="60314" y="275257"/>
                    <a:pt x="61898" y="274971"/>
                  </a:cubicBezTo>
                  <a:lnTo>
                    <a:pt x="72227" y="273145"/>
                  </a:lnTo>
                  <a:lnTo>
                    <a:pt x="72227" y="286108"/>
                  </a:lnTo>
                  <a:cubicBezTo>
                    <a:pt x="72227" y="300986"/>
                    <a:pt x="84324" y="313082"/>
                    <a:pt x="99202" y="313082"/>
                  </a:cubicBezTo>
                  <a:lnTo>
                    <a:pt x="387018" y="313082"/>
                  </a:lnTo>
                  <a:cubicBezTo>
                    <a:pt x="401896" y="313082"/>
                    <a:pt x="414009" y="300986"/>
                    <a:pt x="414009" y="286108"/>
                  </a:cubicBezTo>
                  <a:lnTo>
                    <a:pt x="414009" y="112410"/>
                  </a:lnTo>
                  <a:cubicBezTo>
                    <a:pt x="414009" y="97532"/>
                    <a:pt x="401896" y="85435"/>
                    <a:pt x="387018" y="85435"/>
                  </a:cubicBezTo>
                  <a:close/>
                  <a:moveTo>
                    <a:pt x="311517" y="26800"/>
                  </a:moveTo>
                  <a:lnTo>
                    <a:pt x="316463" y="54837"/>
                  </a:lnTo>
                  <a:lnTo>
                    <a:pt x="142900" y="85435"/>
                  </a:lnTo>
                  <a:lnTo>
                    <a:pt x="99202" y="85435"/>
                  </a:lnTo>
                  <a:cubicBezTo>
                    <a:pt x="90039" y="85435"/>
                    <a:pt x="81957" y="90044"/>
                    <a:pt x="77079" y="97046"/>
                  </a:cubicBezTo>
                  <a:lnTo>
                    <a:pt x="30834" y="105197"/>
                  </a:lnTo>
                  <a:lnTo>
                    <a:pt x="30778" y="104879"/>
                  </a:lnTo>
                  <a:lnTo>
                    <a:pt x="26785" y="75864"/>
                  </a:lnTo>
                  <a:lnTo>
                    <a:pt x="311517" y="26800"/>
                  </a:lnTo>
                  <a:close/>
                  <a:moveTo>
                    <a:pt x="56119" y="248568"/>
                  </a:moveTo>
                  <a:lnTo>
                    <a:pt x="38717" y="149895"/>
                  </a:lnTo>
                  <a:lnTo>
                    <a:pt x="72227" y="143986"/>
                  </a:lnTo>
                  <a:lnTo>
                    <a:pt x="72227" y="246416"/>
                  </a:lnTo>
                  <a:lnTo>
                    <a:pt x="56119" y="248568"/>
                  </a:lnTo>
                  <a:close/>
                  <a:moveTo>
                    <a:pt x="388129" y="286108"/>
                  </a:moveTo>
                  <a:cubicBezTo>
                    <a:pt x="388129" y="286713"/>
                    <a:pt x="387625" y="287202"/>
                    <a:pt x="387018" y="287202"/>
                  </a:cubicBezTo>
                  <a:lnTo>
                    <a:pt x="98107" y="286108"/>
                  </a:lnTo>
                  <a:lnTo>
                    <a:pt x="98107" y="140497"/>
                  </a:lnTo>
                  <a:lnTo>
                    <a:pt x="99202" y="111315"/>
                  </a:lnTo>
                  <a:lnTo>
                    <a:pt x="388129" y="112410"/>
                  </a:lnTo>
                  <a:lnTo>
                    <a:pt x="388129" y="2861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5" name="Google Shape;1195;p34"/>
            <p:cNvSpPr/>
            <p:nvPr/>
          </p:nvSpPr>
          <p:spPr>
            <a:xfrm>
              <a:off x="8946150" y="3777478"/>
              <a:ext cx="67800" cy="67800"/>
            </a:xfrm>
            <a:custGeom>
              <a:avLst/>
              <a:gdLst/>
              <a:ahLst/>
              <a:cxnLst/>
              <a:rect l="l" t="t" r="r" b="b"/>
              <a:pathLst>
                <a:path w="67800" h="67800" extrusionOk="0">
                  <a:moveTo>
                    <a:pt x="23235" y="67801"/>
                  </a:moveTo>
                  <a:lnTo>
                    <a:pt x="44550" y="67801"/>
                  </a:lnTo>
                  <a:cubicBezTo>
                    <a:pt x="57371" y="67801"/>
                    <a:pt x="67801" y="57371"/>
                    <a:pt x="67801" y="44550"/>
                  </a:cubicBezTo>
                  <a:lnTo>
                    <a:pt x="67801" y="23235"/>
                  </a:lnTo>
                  <a:cubicBezTo>
                    <a:pt x="67801" y="10430"/>
                    <a:pt x="57371" y="0"/>
                    <a:pt x="44550" y="0"/>
                  </a:cubicBezTo>
                  <a:lnTo>
                    <a:pt x="23235" y="0"/>
                  </a:lnTo>
                  <a:cubicBezTo>
                    <a:pt x="10430" y="0"/>
                    <a:pt x="0" y="10430"/>
                    <a:pt x="0" y="23235"/>
                  </a:cubicBezTo>
                  <a:lnTo>
                    <a:pt x="0" y="44550"/>
                  </a:lnTo>
                  <a:cubicBezTo>
                    <a:pt x="0" y="57371"/>
                    <a:pt x="10430" y="67801"/>
                    <a:pt x="23235" y="67801"/>
                  </a:cubicBezTo>
                  <a:close/>
                  <a:moveTo>
                    <a:pt x="17253" y="23235"/>
                  </a:moveTo>
                  <a:cubicBezTo>
                    <a:pt x="17253" y="19933"/>
                    <a:pt x="19933" y="17253"/>
                    <a:pt x="23235" y="17253"/>
                  </a:cubicBezTo>
                  <a:lnTo>
                    <a:pt x="44550" y="17253"/>
                  </a:lnTo>
                  <a:cubicBezTo>
                    <a:pt x="47852" y="17253"/>
                    <a:pt x="50547" y="19933"/>
                    <a:pt x="50547" y="23235"/>
                  </a:cubicBezTo>
                  <a:lnTo>
                    <a:pt x="50547" y="44550"/>
                  </a:lnTo>
                  <a:cubicBezTo>
                    <a:pt x="50547" y="47852"/>
                    <a:pt x="47852" y="50547"/>
                    <a:pt x="44550" y="50547"/>
                  </a:cubicBezTo>
                  <a:lnTo>
                    <a:pt x="23235" y="50547"/>
                  </a:lnTo>
                  <a:cubicBezTo>
                    <a:pt x="19933" y="50547"/>
                    <a:pt x="17253" y="47852"/>
                    <a:pt x="17253" y="44550"/>
                  </a:cubicBezTo>
                  <a:lnTo>
                    <a:pt x="17253" y="2323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6" name="Google Shape;1196;p34"/>
            <p:cNvSpPr/>
            <p:nvPr/>
          </p:nvSpPr>
          <p:spPr>
            <a:xfrm>
              <a:off x="9135146" y="3771397"/>
              <a:ext cx="34211" cy="99257"/>
            </a:xfrm>
            <a:custGeom>
              <a:avLst/>
              <a:gdLst/>
              <a:ahLst/>
              <a:cxnLst/>
              <a:rect l="l" t="t" r="r" b="b"/>
              <a:pathLst>
                <a:path w="34211" h="99257" extrusionOk="0">
                  <a:moveTo>
                    <a:pt x="2527" y="84531"/>
                  </a:moveTo>
                  <a:cubicBezTo>
                    <a:pt x="-842" y="87901"/>
                    <a:pt x="-842" y="93360"/>
                    <a:pt x="2527" y="96731"/>
                  </a:cubicBezTo>
                  <a:cubicBezTo>
                    <a:pt x="4213" y="98415"/>
                    <a:pt x="6420" y="99257"/>
                    <a:pt x="8626" y="99257"/>
                  </a:cubicBezTo>
                  <a:cubicBezTo>
                    <a:pt x="10835" y="99257"/>
                    <a:pt x="13041" y="98415"/>
                    <a:pt x="14725" y="96731"/>
                  </a:cubicBezTo>
                  <a:cubicBezTo>
                    <a:pt x="40707" y="70766"/>
                    <a:pt x="40707" y="28492"/>
                    <a:pt x="14725" y="2527"/>
                  </a:cubicBezTo>
                  <a:cubicBezTo>
                    <a:pt x="11356" y="-842"/>
                    <a:pt x="5897" y="-842"/>
                    <a:pt x="2527" y="2527"/>
                  </a:cubicBezTo>
                  <a:cubicBezTo>
                    <a:pt x="-842" y="5897"/>
                    <a:pt x="-842" y="11356"/>
                    <a:pt x="2527" y="14725"/>
                  </a:cubicBezTo>
                  <a:cubicBezTo>
                    <a:pt x="21768" y="33968"/>
                    <a:pt x="21768" y="65290"/>
                    <a:pt x="2527" y="845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7" name="Google Shape;1197;p34"/>
            <p:cNvSpPr/>
            <p:nvPr/>
          </p:nvSpPr>
          <p:spPr>
            <a:xfrm>
              <a:off x="9114640" y="3781640"/>
              <a:ext cx="29966" cy="78770"/>
            </a:xfrm>
            <a:custGeom>
              <a:avLst/>
              <a:gdLst/>
              <a:ahLst/>
              <a:cxnLst/>
              <a:rect l="l" t="t" r="r" b="b"/>
              <a:pathLst>
                <a:path w="29966" h="78770" extrusionOk="0">
                  <a:moveTo>
                    <a:pt x="2527" y="64044"/>
                  </a:moveTo>
                  <a:cubicBezTo>
                    <a:pt x="-842" y="67414"/>
                    <a:pt x="-842" y="72873"/>
                    <a:pt x="2527" y="76243"/>
                  </a:cubicBezTo>
                  <a:cubicBezTo>
                    <a:pt x="4213" y="77928"/>
                    <a:pt x="6420" y="78770"/>
                    <a:pt x="8626" y="78770"/>
                  </a:cubicBezTo>
                  <a:cubicBezTo>
                    <a:pt x="10835" y="78770"/>
                    <a:pt x="13041" y="77928"/>
                    <a:pt x="14727" y="76243"/>
                  </a:cubicBezTo>
                  <a:cubicBezTo>
                    <a:pt x="35047" y="55923"/>
                    <a:pt x="35047" y="22848"/>
                    <a:pt x="14727" y="2527"/>
                  </a:cubicBezTo>
                  <a:cubicBezTo>
                    <a:pt x="11358" y="-842"/>
                    <a:pt x="5897" y="-842"/>
                    <a:pt x="2527" y="2527"/>
                  </a:cubicBezTo>
                  <a:cubicBezTo>
                    <a:pt x="-842" y="5899"/>
                    <a:pt x="-842" y="11358"/>
                    <a:pt x="2527" y="14727"/>
                  </a:cubicBezTo>
                  <a:cubicBezTo>
                    <a:pt x="16125" y="28325"/>
                    <a:pt x="16125" y="50447"/>
                    <a:pt x="2527" y="640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8" name="Google Shape;1198;p34"/>
            <p:cNvSpPr/>
            <p:nvPr/>
          </p:nvSpPr>
          <p:spPr>
            <a:xfrm>
              <a:off x="9094135" y="3791902"/>
              <a:ext cx="25720" cy="58262"/>
            </a:xfrm>
            <a:custGeom>
              <a:avLst/>
              <a:gdLst/>
              <a:ahLst/>
              <a:cxnLst/>
              <a:rect l="l" t="t" r="r" b="b"/>
              <a:pathLst>
                <a:path w="25720" h="58262" extrusionOk="0">
                  <a:moveTo>
                    <a:pt x="2528" y="55737"/>
                  </a:moveTo>
                  <a:cubicBezTo>
                    <a:pt x="4212" y="57421"/>
                    <a:pt x="6419" y="58263"/>
                    <a:pt x="8628" y="58263"/>
                  </a:cubicBezTo>
                  <a:cubicBezTo>
                    <a:pt x="10834" y="58263"/>
                    <a:pt x="13041" y="57421"/>
                    <a:pt x="14727" y="55737"/>
                  </a:cubicBezTo>
                  <a:cubicBezTo>
                    <a:pt x="29385" y="41061"/>
                    <a:pt x="29385" y="17186"/>
                    <a:pt x="14727" y="2527"/>
                  </a:cubicBezTo>
                  <a:cubicBezTo>
                    <a:pt x="11357" y="-842"/>
                    <a:pt x="5898" y="-842"/>
                    <a:pt x="2528" y="2527"/>
                  </a:cubicBezTo>
                  <a:cubicBezTo>
                    <a:pt x="-843" y="5897"/>
                    <a:pt x="-843" y="11356"/>
                    <a:pt x="2528" y="14725"/>
                  </a:cubicBezTo>
                  <a:cubicBezTo>
                    <a:pt x="10463" y="22662"/>
                    <a:pt x="10463" y="35585"/>
                    <a:pt x="2528" y="43537"/>
                  </a:cubicBezTo>
                  <a:cubicBezTo>
                    <a:pt x="-843" y="46907"/>
                    <a:pt x="-843" y="52383"/>
                    <a:pt x="2528" y="557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199" name="Google Shape;1199;p34"/>
            <p:cNvSpPr/>
            <p:nvPr/>
          </p:nvSpPr>
          <p:spPr>
            <a:xfrm>
              <a:off x="9155634" y="3761152"/>
              <a:ext cx="38500" cy="119764"/>
            </a:xfrm>
            <a:custGeom>
              <a:avLst/>
              <a:gdLst/>
              <a:ahLst/>
              <a:cxnLst/>
              <a:rect l="l" t="t" r="r" b="b"/>
              <a:pathLst>
                <a:path w="38500" h="119764" extrusionOk="0">
                  <a:moveTo>
                    <a:pt x="21247" y="59883"/>
                  </a:moveTo>
                  <a:cubicBezTo>
                    <a:pt x="21247" y="76917"/>
                    <a:pt x="14608" y="92958"/>
                    <a:pt x="2527" y="105039"/>
                  </a:cubicBezTo>
                  <a:cubicBezTo>
                    <a:pt x="-842" y="108408"/>
                    <a:pt x="-842" y="113867"/>
                    <a:pt x="2527" y="117237"/>
                  </a:cubicBezTo>
                  <a:cubicBezTo>
                    <a:pt x="4213" y="118921"/>
                    <a:pt x="6420" y="119764"/>
                    <a:pt x="8626" y="119764"/>
                  </a:cubicBezTo>
                  <a:cubicBezTo>
                    <a:pt x="10835" y="119764"/>
                    <a:pt x="13041" y="118921"/>
                    <a:pt x="14725" y="117237"/>
                  </a:cubicBezTo>
                  <a:cubicBezTo>
                    <a:pt x="30059" y="101904"/>
                    <a:pt x="38501" y="81533"/>
                    <a:pt x="38501" y="59883"/>
                  </a:cubicBezTo>
                  <a:cubicBezTo>
                    <a:pt x="38501" y="38214"/>
                    <a:pt x="30059" y="17860"/>
                    <a:pt x="14725" y="2527"/>
                  </a:cubicBezTo>
                  <a:cubicBezTo>
                    <a:pt x="11356" y="-842"/>
                    <a:pt x="5897" y="-842"/>
                    <a:pt x="2527" y="2527"/>
                  </a:cubicBezTo>
                  <a:cubicBezTo>
                    <a:pt x="-842" y="5899"/>
                    <a:pt x="-842" y="11358"/>
                    <a:pt x="2527" y="14727"/>
                  </a:cubicBezTo>
                  <a:cubicBezTo>
                    <a:pt x="14608" y="26791"/>
                    <a:pt x="21247" y="42831"/>
                    <a:pt x="21247" y="598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0" name="Google Shape;1200;p34"/>
            <p:cNvSpPr/>
            <p:nvPr/>
          </p:nvSpPr>
          <p:spPr>
            <a:xfrm>
              <a:off x="8946150" y="3875574"/>
              <a:ext cx="55383" cy="17253"/>
            </a:xfrm>
            <a:custGeom>
              <a:avLst/>
              <a:gdLst/>
              <a:ahLst/>
              <a:cxnLst/>
              <a:rect l="l" t="t" r="r" b="b"/>
              <a:pathLst>
                <a:path w="55383" h="17253" extrusionOk="0">
                  <a:moveTo>
                    <a:pt x="8627" y="17253"/>
                  </a:moveTo>
                  <a:lnTo>
                    <a:pt x="46757" y="17253"/>
                  </a:lnTo>
                  <a:cubicBezTo>
                    <a:pt x="51525" y="17253"/>
                    <a:pt x="55383" y="13396"/>
                    <a:pt x="55383" y="8627"/>
                  </a:cubicBezTo>
                  <a:cubicBezTo>
                    <a:pt x="55383" y="3858"/>
                    <a:pt x="51525" y="0"/>
                    <a:pt x="46757" y="0"/>
                  </a:cubicBezTo>
                  <a:lnTo>
                    <a:pt x="8627" y="0"/>
                  </a:lnTo>
                  <a:cubicBezTo>
                    <a:pt x="3859" y="0"/>
                    <a:pt x="0" y="3858"/>
                    <a:pt x="0" y="8627"/>
                  </a:cubicBezTo>
                  <a:cubicBezTo>
                    <a:pt x="0" y="13396"/>
                    <a:pt x="3859" y="17253"/>
                    <a:pt x="8627" y="172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1" name="Google Shape;1201;p34"/>
            <p:cNvSpPr/>
            <p:nvPr/>
          </p:nvSpPr>
          <p:spPr>
            <a:xfrm>
              <a:off x="9011693" y="3875574"/>
              <a:ext cx="68321" cy="17253"/>
            </a:xfrm>
            <a:custGeom>
              <a:avLst/>
              <a:gdLst/>
              <a:ahLst/>
              <a:cxnLst/>
              <a:rect l="l" t="t" r="r" b="b"/>
              <a:pathLst>
                <a:path w="68321" h="17253" extrusionOk="0">
                  <a:moveTo>
                    <a:pt x="8627" y="17253"/>
                  </a:moveTo>
                  <a:lnTo>
                    <a:pt x="59695" y="17253"/>
                  </a:lnTo>
                  <a:cubicBezTo>
                    <a:pt x="64464" y="17253"/>
                    <a:pt x="68322" y="13396"/>
                    <a:pt x="68322" y="8627"/>
                  </a:cubicBezTo>
                  <a:cubicBezTo>
                    <a:pt x="68322" y="3858"/>
                    <a:pt x="64464" y="0"/>
                    <a:pt x="59695" y="0"/>
                  </a:cubicBezTo>
                  <a:lnTo>
                    <a:pt x="8627" y="0"/>
                  </a:lnTo>
                  <a:cubicBezTo>
                    <a:pt x="3858" y="0"/>
                    <a:pt x="0" y="3858"/>
                    <a:pt x="0" y="8627"/>
                  </a:cubicBezTo>
                  <a:cubicBezTo>
                    <a:pt x="0" y="13396"/>
                    <a:pt x="3858" y="17253"/>
                    <a:pt x="8627" y="172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02" name="Google Shape;1202;p34"/>
          <p:cNvSpPr/>
          <p:nvPr/>
        </p:nvSpPr>
        <p:spPr>
          <a:xfrm>
            <a:off x="12085974" y="5312849"/>
            <a:ext cx="397563" cy="457587"/>
          </a:xfrm>
          <a:custGeom>
            <a:avLst/>
            <a:gdLst/>
            <a:ahLst/>
            <a:cxnLst/>
            <a:rect l="l" t="t" r="r" b="b"/>
            <a:pathLst>
              <a:path w="311814" h="311814" extrusionOk="0">
                <a:moveTo>
                  <a:pt x="302070" y="0"/>
                </a:moveTo>
                <a:lnTo>
                  <a:pt x="142915" y="0"/>
                </a:lnTo>
                <a:cubicBezTo>
                  <a:pt x="137535" y="0"/>
                  <a:pt x="133171" y="4365"/>
                  <a:pt x="133171" y="9744"/>
                </a:cubicBezTo>
                <a:lnTo>
                  <a:pt x="133171" y="62525"/>
                </a:lnTo>
                <a:lnTo>
                  <a:pt x="9744" y="62525"/>
                </a:lnTo>
                <a:cubicBezTo>
                  <a:pt x="4365" y="62525"/>
                  <a:pt x="0" y="66890"/>
                  <a:pt x="0" y="72270"/>
                </a:cubicBezTo>
                <a:lnTo>
                  <a:pt x="0" y="302070"/>
                </a:lnTo>
                <a:cubicBezTo>
                  <a:pt x="0" y="307450"/>
                  <a:pt x="4365" y="311814"/>
                  <a:pt x="9744" y="311814"/>
                </a:cubicBezTo>
                <a:lnTo>
                  <a:pt x="168836" y="311814"/>
                </a:lnTo>
                <a:cubicBezTo>
                  <a:pt x="174216" y="311814"/>
                  <a:pt x="178580" y="307450"/>
                  <a:pt x="178580" y="302070"/>
                </a:cubicBezTo>
                <a:lnTo>
                  <a:pt x="178580" y="249378"/>
                </a:lnTo>
                <a:lnTo>
                  <a:pt x="302070" y="249378"/>
                </a:lnTo>
                <a:cubicBezTo>
                  <a:pt x="307450" y="249378"/>
                  <a:pt x="311814" y="245013"/>
                  <a:pt x="311814" y="239633"/>
                </a:cubicBezTo>
                <a:lnTo>
                  <a:pt x="311814" y="9744"/>
                </a:lnTo>
                <a:cubicBezTo>
                  <a:pt x="311814" y="4365"/>
                  <a:pt x="307450" y="0"/>
                  <a:pt x="302070" y="0"/>
                </a:cubicBezTo>
                <a:close/>
                <a:moveTo>
                  <a:pt x="159092" y="292326"/>
                </a:moveTo>
                <a:lnTo>
                  <a:pt x="19488" y="292326"/>
                </a:lnTo>
                <a:lnTo>
                  <a:pt x="19488" y="193667"/>
                </a:lnTo>
                <a:lnTo>
                  <a:pt x="94793" y="193667"/>
                </a:lnTo>
                <a:lnTo>
                  <a:pt x="63515" y="224955"/>
                </a:lnTo>
                <a:cubicBezTo>
                  <a:pt x="60977" y="227492"/>
                  <a:pt x="60977" y="231603"/>
                  <a:pt x="63515" y="234140"/>
                </a:cubicBezTo>
                <a:cubicBezTo>
                  <a:pt x="64784" y="235408"/>
                  <a:pt x="66446" y="236044"/>
                  <a:pt x="68108" y="236044"/>
                </a:cubicBezTo>
                <a:cubicBezTo>
                  <a:pt x="69770" y="236044"/>
                  <a:pt x="71432" y="235408"/>
                  <a:pt x="72701" y="234140"/>
                </a:cubicBezTo>
                <a:lnTo>
                  <a:pt x="115057" y="191771"/>
                </a:lnTo>
                <a:cubicBezTo>
                  <a:pt x="115660" y="191170"/>
                  <a:pt x="116138" y="190450"/>
                  <a:pt x="116469" y="189651"/>
                </a:cubicBezTo>
                <a:cubicBezTo>
                  <a:pt x="117125" y="188063"/>
                  <a:pt x="117125" y="186277"/>
                  <a:pt x="116469" y="184689"/>
                </a:cubicBezTo>
                <a:cubicBezTo>
                  <a:pt x="116138" y="183890"/>
                  <a:pt x="115660" y="183170"/>
                  <a:pt x="115057" y="182569"/>
                </a:cubicBezTo>
                <a:lnTo>
                  <a:pt x="72701" y="140200"/>
                </a:lnTo>
                <a:cubicBezTo>
                  <a:pt x="70163" y="137662"/>
                  <a:pt x="66052" y="137662"/>
                  <a:pt x="63515" y="140200"/>
                </a:cubicBezTo>
                <a:cubicBezTo>
                  <a:pt x="60977" y="142737"/>
                  <a:pt x="60977" y="146848"/>
                  <a:pt x="63515" y="149385"/>
                </a:cubicBezTo>
                <a:lnTo>
                  <a:pt x="94793" y="180674"/>
                </a:lnTo>
                <a:lnTo>
                  <a:pt x="19488" y="180674"/>
                </a:lnTo>
                <a:lnTo>
                  <a:pt x="19488" y="82014"/>
                </a:lnTo>
                <a:lnTo>
                  <a:pt x="142853" y="82014"/>
                </a:lnTo>
                <a:cubicBezTo>
                  <a:pt x="142875" y="82014"/>
                  <a:pt x="142893" y="82026"/>
                  <a:pt x="142915" y="82026"/>
                </a:cubicBezTo>
                <a:cubicBezTo>
                  <a:pt x="142937" y="82026"/>
                  <a:pt x="142955" y="82014"/>
                  <a:pt x="142977" y="82014"/>
                </a:cubicBezTo>
                <a:lnTo>
                  <a:pt x="159092" y="82014"/>
                </a:lnTo>
                <a:lnTo>
                  <a:pt x="159092" y="292326"/>
                </a:lnTo>
                <a:close/>
                <a:moveTo>
                  <a:pt x="178580" y="229889"/>
                </a:moveTo>
                <a:lnTo>
                  <a:pt x="178580" y="72270"/>
                </a:lnTo>
                <a:cubicBezTo>
                  <a:pt x="178580" y="66890"/>
                  <a:pt x="174216" y="62525"/>
                  <a:pt x="168836" y="62525"/>
                </a:cubicBezTo>
                <a:lnTo>
                  <a:pt x="152659" y="62525"/>
                </a:lnTo>
                <a:lnTo>
                  <a:pt x="152659" y="19488"/>
                </a:lnTo>
                <a:lnTo>
                  <a:pt x="292326" y="19488"/>
                </a:lnTo>
                <a:lnTo>
                  <a:pt x="292326" y="118200"/>
                </a:lnTo>
                <a:lnTo>
                  <a:pt x="216983" y="118200"/>
                </a:lnTo>
                <a:lnTo>
                  <a:pt x="248274" y="86899"/>
                </a:lnTo>
                <a:cubicBezTo>
                  <a:pt x="250812" y="84361"/>
                  <a:pt x="250812" y="80250"/>
                  <a:pt x="248274" y="77713"/>
                </a:cubicBezTo>
                <a:cubicBezTo>
                  <a:pt x="245737" y="75175"/>
                  <a:pt x="241626" y="75175"/>
                  <a:pt x="239088" y="77713"/>
                </a:cubicBezTo>
                <a:lnTo>
                  <a:pt x="196719" y="120094"/>
                </a:lnTo>
                <a:cubicBezTo>
                  <a:pt x="196116" y="120696"/>
                  <a:pt x="195638" y="121415"/>
                  <a:pt x="195308" y="122214"/>
                </a:cubicBezTo>
                <a:cubicBezTo>
                  <a:pt x="194651" y="123802"/>
                  <a:pt x="194651" y="125588"/>
                  <a:pt x="195308" y="127176"/>
                </a:cubicBezTo>
                <a:cubicBezTo>
                  <a:pt x="195638" y="127975"/>
                  <a:pt x="196116" y="128695"/>
                  <a:pt x="196719" y="129296"/>
                </a:cubicBezTo>
                <a:lnTo>
                  <a:pt x="239088" y="171679"/>
                </a:lnTo>
                <a:cubicBezTo>
                  <a:pt x="240357" y="172947"/>
                  <a:pt x="242019" y="173582"/>
                  <a:pt x="243682" y="173582"/>
                </a:cubicBezTo>
                <a:cubicBezTo>
                  <a:pt x="245343" y="173582"/>
                  <a:pt x="247005" y="172947"/>
                  <a:pt x="248274" y="171679"/>
                </a:cubicBezTo>
                <a:cubicBezTo>
                  <a:pt x="250812" y="169141"/>
                  <a:pt x="250812" y="165029"/>
                  <a:pt x="248274" y="162492"/>
                </a:cubicBezTo>
                <a:lnTo>
                  <a:pt x="216983" y="131192"/>
                </a:lnTo>
                <a:lnTo>
                  <a:pt x="292326" y="131192"/>
                </a:lnTo>
                <a:lnTo>
                  <a:pt x="292326" y="229889"/>
                </a:lnTo>
                <a:lnTo>
                  <a:pt x="178580" y="22988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3" name="Google Shape;1203;p34"/>
          <p:cNvSpPr/>
          <p:nvPr/>
        </p:nvSpPr>
        <p:spPr>
          <a:xfrm>
            <a:off x="12836330" y="5381524"/>
            <a:ext cx="472919" cy="422106"/>
          </a:xfrm>
          <a:custGeom>
            <a:avLst/>
            <a:gdLst/>
            <a:ahLst/>
            <a:cxnLst/>
            <a:rect l="l" t="t" r="r" b="b"/>
            <a:pathLst>
              <a:path w="370917" h="287636" extrusionOk="0">
                <a:moveTo>
                  <a:pt x="370495" y="186790"/>
                </a:moveTo>
                <a:cubicBezTo>
                  <a:pt x="370339" y="185972"/>
                  <a:pt x="370315" y="185108"/>
                  <a:pt x="369998" y="184362"/>
                </a:cubicBezTo>
                <a:cubicBezTo>
                  <a:pt x="369996" y="184360"/>
                  <a:pt x="369998" y="184357"/>
                  <a:pt x="369996" y="184357"/>
                </a:cubicBezTo>
                <a:lnTo>
                  <a:pt x="299227" y="17523"/>
                </a:lnTo>
                <a:cubicBezTo>
                  <a:pt x="299152" y="17345"/>
                  <a:pt x="298998" y="17237"/>
                  <a:pt x="298916" y="17065"/>
                </a:cubicBezTo>
                <a:cubicBezTo>
                  <a:pt x="298607" y="16422"/>
                  <a:pt x="298176" y="15898"/>
                  <a:pt x="297758" y="15330"/>
                </a:cubicBezTo>
                <a:cubicBezTo>
                  <a:pt x="297412" y="14853"/>
                  <a:pt x="297176" y="14317"/>
                  <a:pt x="296755" y="13895"/>
                </a:cubicBezTo>
                <a:cubicBezTo>
                  <a:pt x="296581" y="13718"/>
                  <a:pt x="296381" y="13594"/>
                  <a:pt x="296196" y="13431"/>
                </a:cubicBezTo>
                <a:cubicBezTo>
                  <a:pt x="295705" y="12994"/>
                  <a:pt x="295125" y="12715"/>
                  <a:pt x="294567" y="12367"/>
                </a:cubicBezTo>
                <a:cubicBezTo>
                  <a:pt x="294270" y="12183"/>
                  <a:pt x="294003" y="11952"/>
                  <a:pt x="293691" y="11796"/>
                </a:cubicBezTo>
                <a:cubicBezTo>
                  <a:pt x="293465" y="11683"/>
                  <a:pt x="293320" y="11480"/>
                  <a:pt x="293085" y="11380"/>
                </a:cubicBezTo>
                <a:cubicBezTo>
                  <a:pt x="293071" y="11373"/>
                  <a:pt x="293054" y="11376"/>
                  <a:pt x="293040" y="11370"/>
                </a:cubicBezTo>
                <a:cubicBezTo>
                  <a:pt x="292833" y="11284"/>
                  <a:pt x="292615" y="11264"/>
                  <a:pt x="292403" y="11188"/>
                </a:cubicBezTo>
                <a:cubicBezTo>
                  <a:pt x="291815" y="10979"/>
                  <a:pt x="291187" y="10943"/>
                  <a:pt x="290563" y="10831"/>
                </a:cubicBezTo>
                <a:cubicBezTo>
                  <a:pt x="289700" y="10676"/>
                  <a:pt x="288866" y="10512"/>
                  <a:pt x="287977" y="10559"/>
                </a:cubicBezTo>
                <a:cubicBezTo>
                  <a:pt x="287796" y="10568"/>
                  <a:pt x="287636" y="10488"/>
                  <a:pt x="287455" y="10505"/>
                </a:cubicBezTo>
                <a:lnTo>
                  <a:pt x="213233" y="17598"/>
                </a:lnTo>
                <a:cubicBezTo>
                  <a:pt x="208239" y="7229"/>
                  <a:pt x="197719" y="0"/>
                  <a:pt x="185459" y="0"/>
                </a:cubicBezTo>
                <a:cubicBezTo>
                  <a:pt x="171126" y="0"/>
                  <a:pt x="159154" y="9854"/>
                  <a:pt x="155671" y="23104"/>
                </a:cubicBezTo>
                <a:lnTo>
                  <a:pt x="81259" y="30216"/>
                </a:lnTo>
                <a:cubicBezTo>
                  <a:pt x="80709" y="30269"/>
                  <a:pt x="80262" y="30552"/>
                  <a:pt x="79739" y="30678"/>
                </a:cubicBezTo>
                <a:cubicBezTo>
                  <a:pt x="79136" y="30821"/>
                  <a:pt x="78511" y="30846"/>
                  <a:pt x="77939" y="31082"/>
                </a:cubicBezTo>
                <a:cubicBezTo>
                  <a:pt x="77880" y="31107"/>
                  <a:pt x="77817" y="31096"/>
                  <a:pt x="77757" y="31121"/>
                </a:cubicBezTo>
                <a:cubicBezTo>
                  <a:pt x="77599" y="31190"/>
                  <a:pt x="77504" y="31330"/>
                  <a:pt x="77349" y="31406"/>
                </a:cubicBezTo>
                <a:cubicBezTo>
                  <a:pt x="76717" y="31713"/>
                  <a:pt x="76204" y="32142"/>
                  <a:pt x="75644" y="32551"/>
                </a:cubicBezTo>
                <a:cubicBezTo>
                  <a:pt x="75155" y="32906"/>
                  <a:pt x="74626" y="33169"/>
                  <a:pt x="74195" y="33601"/>
                </a:cubicBezTo>
                <a:cubicBezTo>
                  <a:pt x="74030" y="33766"/>
                  <a:pt x="73898" y="33942"/>
                  <a:pt x="73745" y="34116"/>
                </a:cubicBezTo>
                <a:cubicBezTo>
                  <a:pt x="73269" y="34652"/>
                  <a:pt x="72967" y="35282"/>
                  <a:pt x="72598" y="35897"/>
                </a:cubicBezTo>
                <a:cubicBezTo>
                  <a:pt x="72329" y="36341"/>
                  <a:pt x="71933" y="36669"/>
                  <a:pt x="71720" y="37158"/>
                </a:cubicBezTo>
                <a:lnTo>
                  <a:pt x="951" y="200611"/>
                </a:lnTo>
                <a:cubicBezTo>
                  <a:pt x="944" y="200628"/>
                  <a:pt x="947" y="200645"/>
                  <a:pt x="940" y="200661"/>
                </a:cubicBezTo>
                <a:cubicBezTo>
                  <a:pt x="685" y="201257"/>
                  <a:pt x="683" y="201951"/>
                  <a:pt x="530" y="202593"/>
                </a:cubicBezTo>
                <a:cubicBezTo>
                  <a:pt x="326" y="203458"/>
                  <a:pt x="9" y="204314"/>
                  <a:pt x="8" y="205180"/>
                </a:cubicBezTo>
                <a:cubicBezTo>
                  <a:pt x="8" y="205192"/>
                  <a:pt x="0" y="205203"/>
                  <a:pt x="0" y="205215"/>
                </a:cubicBezTo>
                <a:cubicBezTo>
                  <a:pt x="0" y="250659"/>
                  <a:pt x="36947" y="287636"/>
                  <a:pt x="82361" y="287636"/>
                </a:cubicBezTo>
                <a:cubicBezTo>
                  <a:pt x="127782" y="287636"/>
                  <a:pt x="164729" y="250659"/>
                  <a:pt x="164729" y="205215"/>
                </a:cubicBezTo>
                <a:cubicBezTo>
                  <a:pt x="164729" y="205203"/>
                  <a:pt x="164721" y="205192"/>
                  <a:pt x="164721" y="205180"/>
                </a:cubicBezTo>
                <a:cubicBezTo>
                  <a:pt x="164720" y="204314"/>
                  <a:pt x="164403" y="203458"/>
                  <a:pt x="164199" y="202593"/>
                </a:cubicBezTo>
                <a:cubicBezTo>
                  <a:pt x="164046" y="201951"/>
                  <a:pt x="164044" y="201257"/>
                  <a:pt x="163788" y="200661"/>
                </a:cubicBezTo>
                <a:cubicBezTo>
                  <a:pt x="163782" y="200645"/>
                  <a:pt x="163785" y="200628"/>
                  <a:pt x="163779" y="200611"/>
                </a:cubicBezTo>
                <a:lnTo>
                  <a:pt x="99337" y="51791"/>
                </a:lnTo>
                <a:lnTo>
                  <a:pt x="158714" y="46116"/>
                </a:lnTo>
                <a:cubicBezTo>
                  <a:pt x="164040" y="55443"/>
                  <a:pt x="173968" y="61820"/>
                  <a:pt x="185459" y="61820"/>
                </a:cubicBezTo>
                <a:cubicBezTo>
                  <a:pt x="199037" y="61820"/>
                  <a:pt x="210465" y="52962"/>
                  <a:pt x="214607" y="40769"/>
                </a:cubicBezTo>
                <a:lnTo>
                  <a:pt x="270281" y="35448"/>
                </a:lnTo>
                <a:lnTo>
                  <a:pt x="207109" y="184357"/>
                </a:lnTo>
                <a:cubicBezTo>
                  <a:pt x="207108" y="184357"/>
                  <a:pt x="207109" y="184360"/>
                  <a:pt x="207108" y="184362"/>
                </a:cubicBezTo>
                <a:cubicBezTo>
                  <a:pt x="206791" y="185108"/>
                  <a:pt x="206766" y="185972"/>
                  <a:pt x="206612" y="186790"/>
                </a:cubicBezTo>
                <a:cubicBezTo>
                  <a:pt x="206480" y="187492"/>
                  <a:pt x="206190" y="188184"/>
                  <a:pt x="206190" y="188882"/>
                </a:cubicBezTo>
                <a:cubicBezTo>
                  <a:pt x="206190" y="188882"/>
                  <a:pt x="206188" y="188884"/>
                  <a:pt x="206188" y="188884"/>
                </a:cubicBezTo>
                <a:cubicBezTo>
                  <a:pt x="206188" y="234329"/>
                  <a:pt x="243135" y="271291"/>
                  <a:pt x="288557" y="271291"/>
                </a:cubicBezTo>
                <a:cubicBezTo>
                  <a:pt x="333971" y="271291"/>
                  <a:pt x="370917" y="234329"/>
                  <a:pt x="370917" y="188884"/>
                </a:cubicBezTo>
                <a:cubicBezTo>
                  <a:pt x="370917" y="188884"/>
                  <a:pt x="370916" y="188882"/>
                  <a:pt x="370916" y="188882"/>
                </a:cubicBezTo>
                <a:cubicBezTo>
                  <a:pt x="370916" y="188184"/>
                  <a:pt x="370625" y="187492"/>
                  <a:pt x="370495" y="186790"/>
                </a:cubicBezTo>
                <a:close/>
                <a:moveTo>
                  <a:pt x="341817" y="177293"/>
                </a:moveTo>
                <a:lnTo>
                  <a:pt x="235288" y="177293"/>
                </a:lnTo>
                <a:lnTo>
                  <a:pt x="288555" y="51732"/>
                </a:lnTo>
                <a:lnTo>
                  <a:pt x="341817" y="177293"/>
                </a:lnTo>
                <a:close/>
                <a:moveTo>
                  <a:pt x="82362" y="70939"/>
                </a:moveTo>
                <a:lnTo>
                  <a:pt x="135485" y="193624"/>
                </a:lnTo>
                <a:lnTo>
                  <a:pt x="29243" y="193624"/>
                </a:lnTo>
                <a:lnTo>
                  <a:pt x="82362" y="70939"/>
                </a:lnTo>
                <a:close/>
                <a:moveTo>
                  <a:pt x="82361" y="264454"/>
                </a:moveTo>
                <a:cubicBezTo>
                  <a:pt x="53696" y="264454"/>
                  <a:pt x="29757" y="243933"/>
                  <a:pt x="24354" y="216806"/>
                </a:cubicBezTo>
                <a:lnTo>
                  <a:pt x="140375" y="216806"/>
                </a:lnTo>
                <a:cubicBezTo>
                  <a:pt x="134972" y="243933"/>
                  <a:pt x="111032" y="264454"/>
                  <a:pt x="82361" y="264454"/>
                </a:cubicBezTo>
                <a:close/>
                <a:moveTo>
                  <a:pt x="185459" y="38637"/>
                </a:moveTo>
                <a:cubicBezTo>
                  <a:pt x="181195" y="38637"/>
                  <a:pt x="177731" y="35166"/>
                  <a:pt x="177731" y="30910"/>
                </a:cubicBezTo>
                <a:cubicBezTo>
                  <a:pt x="177731" y="26654"/>
                  <a:pt x="181195" y="23182"/>
                  <a:pt x="185459" y="23182"/>
                </a:cubicBezTo>
                <a:cubicBezTo>
                  <a:pt x="189723" y="23182"/>
                  <a:pt x="193186" y="26654"/>
                  <a:pt x="193186" y="30910"/>
                </a:cubicBezTo>
                <a:cubicBezTo>
                  <a:pt x="193186" y="35166"/>
                  <a:pt x="189723" y="38637"/>
                  <a:pt x="185459" y="38637"/>
                </a:cubicBezTo>
                <a:close/>
                <a:moveTo>
                  <a:pt x="288557" y="248109"/>
                </a:moveTo>
                <a:cubicBezTo>
                  <a:pt x="259885" y="248109"/>
                  <a:pt x="235945" y="227599"/>
                  <a:pt x="230542" y="200475"/>
                </a:cubicBezTo>
                <a:lnTo>
                  <a:pt x="346563" y="200475"/>
                </a:lnTo>
                <a:cubicBezTo>
                  <a:pt x="341160" y="227599"/>
                  <a:pt x="317221" y="248109"/>
                  <a:pt x="288557" y="24810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04" name="Google Shape;1204;p34"/>
          <p:cNvGrpSpPr/>
          <p:nvPr/>
        </p:nvGrpSpPr>
        <p:grpSpPr>
          <a:xfrm>
            <a:off x="13566171" y="5425825"/>
            <a:ext cx="465478" cy="354100"/>
            <a:chOff x="10604755" y="3699342"/>
            <a:chExt cx="365081" cy="241426"/>
          </a:xfrm>
        </p:grpSpPr>
        <p:sp>
          <p:nvSpPr>
            <p:cNvPr id="1205" name="Google Shape;1205;p34"/>
            <p:cNvSpPr/>
            <p:nvPr/>
          </p:nvSpPr>
          <p:spPr>
            <a:xfrm>
              <a:off x="10604755" y="3699342"/>
              <a:ext cx="365081" cy="241426"/>
            </a:xfrm>
            <a:custGeom>
              <a:avLst/>
              <a:gdLst/>
              <a:ahLst/>
              <a:cxnLst/>
              <a:rect l="l" t="t" r="r" b="b"/>
              <a:pathLst>
                <a:path w="365081" h="241426" extrusionOk="0">
                  <a:moveTo>
                    <a:pt x="338461" y="0"/>
                  </a:moveTo>
                  <a:lnTo>
                    <a:pt x="26621" y="0"/>
                  </a:lnTo>
                  <a:cubicBezTo>
                    <a:pt x="11944" y="0"/>
                    <a:pt x="0" y="11944"/>
                    <a:pt x="0" y="26621"/>
                  </a:cubicBezTo>
                  <a:lnTo>
                    <a:pt x="0" y="214806"/>
                  </a:lnTo>
                  <a:cubicBezTo>
                    <a:pt x="0" y="229484"/>
                    <a:pt x="11944" y="241427"/>
                    <a:pt x="26621" y="241427"/>
                  </a:cubicBezTo>
                  <a:lnTo>
                    <a:pt x="338461" y="241427"/>
                  </a:lnTo>
                  <a:cubicBezTo>
                    <a:pt x="353137" y="241427"/>
                    <a:pt x="365082" y="229484"/>
                    <a:pt x="365082" y="214806"/>
                  </a:cubicBezTo>
                  <a:lnTo>
                    <a:pt x="365082" y="26621"/>
                  </a:lnTo>
                  <a:cubicBezTo>
                    <a:pt x="365082" y="11944"/>
                    <a:pt x="353137" y="0"/>
                    <a:pt x="338461" y="0"/>
                  </a:cubicBezTo>
                  <a:close/>
                  <a:moveTo>
                    <a:pt x="342264" y="214806"/>
                  </a:moveTo>
                  <a:cubicBezTo>
                    <a:pt x="342264" y="216901"/>
                    <a:pt x="340556" y="218609"/>
                    <a:pt x="338461" y="218609"/>
                  </a:cubicBezTo>
                  <a:lnTo>
                    <a:pt x="26621" y="218609"/>
                  </a:lnTo>
                  <a:cubicBezTo>
                    <a:pt x="24526" y="218609"/>
                    <a:pt x="22818" y="216901"/>
                    <a:pt x="22818" y="214806"/>
                  </a:cubicBezTo>
                  <a:lnTo>
                    <a:pt x="22818" y="26621"/>
                  </a:lnTo>
                  <a:cubicBezTo>
                    <a:pt x="22818" y="24526"/>
                    <a:pt x="24526" y="22818"/>
                    <a:pt x="26621" y="22818"/>
                  </a:cubicBezTo>
                  <a:lnTo>
                    <a:pt x="338461" y="22818"/>
                  </a:lnTo>
                  <a:cubicBezTo>
                    <a:pt x="340556" y="22818"/>
                    <a:pt x="342264" y="24526"/>
                    <a:pt x="342264" y="26621"/>
                  </a:cubicBezTo>
                  <a:lnTo>
                    <a:pt x="342264" y="21480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6" name="Google Shape;1206;p34"/>
            <p:cNvSpPr/>
            <p:nvPr/>
          </p:nvSpPr>
          <p:spPr>
            <a:xfrm>
              <a:off x="10650584" y="3774613"/>
              <a:ext cx="69967" cy="69968"/>
            </a:xfrm>
            <a:custGeom>
              <a:avLst/>
              <a:gdLst/>
              <a:ahLst/>
              <a:cxnLst/>
              <a:rect l="l" t="t" r="r" b="b"/>
              <a:pathLst>
                <a:path w="69967" h="69968" extrusionOk="0">
                  <a:moveTo>
                    <a:pt x="46526" y="0"/>
                  </a:moveTo>
                  <a:lnTo>
                    <a:pt x="23441" y="0"/>
                  </a:lnTo>
                  <a:cubicBezTo>
                    <a:pt x="10517" y="0"/>
                    <a:pt x="0" y="10510"/>
                    <a:pt x="0" y="23434"/>
                  </a:cubicBezTo>
                  <a:lnTo>
                    <a:pt x="0" y="46534"/>
                  </a:lnTo>
                  <a:cubicBezTo>
                    <a:pt x="0" y="59458"/>
                    <a:pt x="10517" y="69968"/>
                    <a:pt x="23441" y="69968"/>
                  </a:cubicBezTo>
                  <a:lnTo>
                    <a:pt x="46526" y="69968"/>
                  </a:lnTo>
                  <a:cubicBezTo>
                    <a:pt x="59450" y="69968"/>
                    <a:pt x="69968" y="59458"/>
                    <a:pt x="69968" y="46534"/>
                  </a:cubicBezTo>
                  <a:lnTo>
                    <a:pt x="69968" y="23434"/>
                  </a:lnTo>
                  <a:cubicBezTo>
                    <a:pt x="69968" y="10510"/>
                    <a:pt x="59450" y="0"/>
                    <a:pt x="46526" y="0"/>
                  </a:cubicBezTo>
                  <a:close/>
                  <a:moveTo>
                    <a:pt x="54756" y="46534"/>
                  </a:moveTo>
                  <a:cubicBezTo>
                    <a:pt x="54756" y="51064"/>
                    <a:pt x="51057" y="54756"/>
                    <a:pt x="46526" y="54756"/>
                  </a:cubicBezTo>
                  <a:lnTo>
                    <a:pt x="23441" y="54756"/>
                  </a:lnTo>
                  <a:cubicBezTo>
                    <a:pt x="18911" y="54756"/>
                    <a:pt x="15212" y="51064"/>
                    <a:pt x="15212" y="46534"/>
                  </a:cubicBezTo>
                  <a:lnTo>
                    <a:pt x="15212" y="23434"/>
                  </a:lnTo>
                  <a:cubicBezTo>
                    <a:pt x="15212" y="18904"/>
                    <a:pt x="18911" y="15212"/>
                    <a:pt x="23441" y="15212"/>
                  </a:cubicBezTo>
                  <a:lnTo>
                    <a:pt x="46526" y="15212"/>
                  </a:lnTo>
                  <a:cubicBezTo>
                    <a:pt x="51057" y="15212"/>
                    <a:pt x="54756" y="18904"/>
                    <a:pt x="54756" y="23434"/>
                  </a:cubicBezTo>
                  <a:lnTo>
                    <a:pt x="54756" y="4653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7" name="Google Shape;1207;p34"/>
            <p:cNvSpPr/>
            <p:nvPr/>
          </p:nvSpPr>
          <p:spPr>
            <a:xfrm>
              <a:off x="10855348" y="3768018"/>
              <a:ext cx="33572" cy="104075"/>
            </a:xfrm>
            <a:custGeom>
              <a:avLst/>
              <a:gdLst/>
              <a:ahLst/>
              <a:cxnLst/>
              <a:rect l="l" t="t" r="r" b="b"/>
              <a:pathLst>
                <a:path w="33572" h="104075" extrusionOk="0">
                  <a:moveTo>
                    <a:pt x="12983" y="2228"/>
                  </a:moveTo>
                  <a:cubicBezTo>
                    <a:pt x="10012" y="-743"/>
                    <a:pt x="5199" y="-743"/>
                    <a:pt x="2228" y="2228"/>
                  </a:cubicBezTo>
                  <a:cubicBezTo>
                    <a:pt x="-743" y="5199"/>
                    <a:pt x="-743" y="10012"/>
                    <a:pt x="2228" y="12983"/>
                  </a:cubicBezTo>
                  <a:cubicBezTo>
                    <a:pt x="23754" y="34516"/>
                    <a:pt x="23754" y="69560"/>
                    <a:pt x="2228" y="91093"/>
                  </a:cubicBezTo>
                  <a:cubicBezTo>
                    <a:pt x="-743" y="94064"/>
                    <a:pt x="-743" y="98877"/>
                    <a:pt x="2228" y="101847"/>
                  </a:cubicBezTo>
                  <a:cubicBezTo>
                    <a:pt x="3714" y="103334"/>
                    <a:pt x="5660" y="104076"/>
                    <a:pt x="7605" y="104076"/>
                  </a:cubicBezTo>
                  <a:cubicBezTo>
                    <a:pt x="9553" y="104076"/>
                    <a:pt x="11498" y="103334"/>
                    <a:pt x="12983" y="101847"/>
                  </a:cubicBezTo>
                  <a:cubicBezTo>
                    <a:pt x="40435" y="74381"/>
                    <a:pt x="40435" y="29696"/>
                    <a:pt x="12983" y="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8" name="Google Shape;1208;p34"/>
            <p:cNvSpPr/>
            <p:nvPr/>
          </p:nvSpPr>
          <p:spPr>
            <a:xfrm>
              <a:off x="10833125" y="3779129"/>
              <a:ext cx="29026" cy="81852"/>
            </a:xfrm>
            <a:custGeom>
              <a:avLst/>
              <a:gdLst/>
              <a:ahLst/>
              <a:cxnLst/>
              <a:rect l="l" t="t" r="r" b="b"/>
              <a:pathLst>
                <a:path w="29026" h="81852" extrusionOk="0">
                  <a:moveTo>
                    <a:pt x="12983" y="2229"/>
                  </a:moveTo>
                  <a:cubicBezTo>
                    <a:pt x="10012" y="-743"/>
                    <a:pt x="5199" y="-743"/>
                    <a:pt x="2228" y="2229"/>
                  </a:cubicBezTo>
                  <a:cubicBezTo>
                    <a:pt x="-743" y="5200"/>
                    <a:pt x="-743" y="10013"/>
                    <a:pt x="2228" y="12984"/>
                  </a:cubicBezTo>
                  <a:cubicBezTo>
                    <a:pt x="9700" y="20456"/>
                    <a:pt x="13815" y="30379"/>
                    <a:pt x="13815" y="40927"/>
                  </a:cubicBezTo>
                  <a:cubicBezTo>
                    <a:pt x="13815" y="51474"/>
                    <a:pt x="9700" y="61397"/>
                    <a:pt x="2228" y="68869"/>
                  </a:cubicBezTo>
                  <a:cubicBezTo>
                    <a:pt x="-743" y="71840"/>
                    <a:pt x="-743" y="76653"/>
                    <a:pt x="2228" y="79624"/>
                  </a:cubicBezTo>
                  <a:cubicBezTo>
                    <a:pt x="3713" y="81110"/>
                    <a:pt x="5660" y="81852"/>
                    <a:pt x="7605" y="81852"/>
                  </a:cubicBezTo>
                  <a:cubicBezTo>
                    <a:pt x="9551" y="81852"/>
                    <a:pt x="11498" y="81110"/>
                    <a:pt x="12983" y="79624"/>
                  </a:cubicBezTo>
                  <a:cubicBezTo>
                    <a:pt x="23322" y="69286"/>
                    <a:pt x="29027" y="55536"/>
                    <a:pt x="29027" y="40927"/>
                  </a:cubicBezTo>
                  <a:cubicBezTo>
                    <a:pt x="29027" y="26317"/>
                    <a:pt x="23322" y="12567"/>
                    <a:pt x="12983" y="222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09" name="Google Shape;1209;p34"/>
            <p:cNvSpPr/>
            <p:nvPr/>
          </p:nvSpPr>
          <p:spPr>
            <a:xfrm>
              <a:off x="10810916" y="3790233"/>
              <a:ext cx="24422" cy="59643"/>
            </a:xfrm>
            <a:custGeom>
              <a:avLst/>
              <a:gdLst/>
              <a:ahLst/>
              <a:cxnLst/>
              <a:rect l="l" t="t" r="r" b="b"/>
              <a:pathLst>
                <a:path w="24422" h="59643" extrusionOk="0">
                  <a:moveTo>
                    <a:pt x="12984" y="2228"/>
                  </a:moveTo>
                  <a:cubicBezTo>
                    <a:pt x="10012" y="-743"/>
                    <a:pt x="5199" y="-743"/>
                    <a:pt x="2228" y="2228"/>
                  </a:cubicBezTo>
                  <a:cubicBezTo>
                    <a:pt x="-743" y="5199"/>
                    <a:pt x="-743" y="10020"/>
                    <a:pt x="2228" y="12984"/>
                  </a:cubicBezTo>
                  <a:cubicBezTo>
                    <a:pt x="6729" y="17486"/>
                    <a:pt x="9210" y="23464"/>
                    <a:pt x="9210" y="29822"/>
                  </a:cubicBezTo>
                  <a:cubicBezTo>
                    <a:pt x="9210" y="36181"/>
                    <a:pt x="6729" y="42159"/>
                    <a:pt x="2228" y="46660"/>
                  </a:cubicBezTo>
                  <a:cubicBezTo>
                    <a:pt x="-743" y="49625"/>
                    <a:pt x="-743" y="54446"/>
                    <a:pt x="2228" y="57416"/>
                  </a:cubicBezTo>
                  <a:cubicBezTo>
                    <a:pt x="3714" y="58901"/>
                    <a:pt x="5660" y="59643"/>
                    <a:pt x="7605" y="59643"/>
                  </a:cubicBezTo>
                  <a:cubicBezTo>
                    <a:pt x="9553" y="59643"/>
                    <a:pt x="11498" y="58901"/>
                    <a:pt x="12984" y="57416"/>
                  </a:cubicBezTo>
                  <a:cubicBezTo>
                    <a:pt x="20367" y="50040"/>
                    <a:pt x="24422" y="40244"/>
                    <a:pt x="24422" y="29822"/>
                  </a:cubicBezTo>
                  <a:cubicBezTo>
                    <a:pt x="24422" y="19401"/>
                    <a:pt x="20367" y="9604"/>
                    <a:pt x="12984" y="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0" name="Google Shape;1210;p34"/>
            <p:cNvSpPr/>
            <p:nvPr/>
          </p:nvSpPr>
          <p:spPr>
            <a:xfrm>
              <a:off x="10877557" y="3756913"/>
              <a:ext cx="38237" cy="126284"/>
            </a:xfrm>
            <a:custGeom>
              <a:avLst/>
              <a:gdLst/>
              <a:ahLst/>
              <a:cxnLst/>
              <a:rect l="l" t="t" r="r" b="b"/>
              <a:pathLst>
                <a:path w="38237" h="126284" extrusionOk="0">
                  <a:moveTo>
                    <a:pt x="2228" y="2228"/>
                  </a:moveTo>
                  <a:cubicBezTo>
                    <a:pt x="-743" y="5199"/>
                    <a:pt x="-743" y="10012"/>
                    <a:pt x="2228" y="12984"/>
                  </a:cubicBezTo>
                  <a:cubicBezTo>
                    <a:pt x="15642" y="26398"/>
                    <a:pt x="23026" y="44210"/>
                    <a:pt x="23026" y="63142"/>
                  </a:cubicBezTo>
                  <a:cubicBezTo>
                    <a:pt x="23026" y="82075"/>
                    <a:pt x="15642" y="99886"/>
                    <a:pt x="2228" y="113302"/>
                  </a:cubicBezTo>
                  <a:cubicBezTo>
                    <a:pt x="-743" y="116272"/>
                    <a:pt x="-743" y="121085"/>
                    <a:pt x="2228" y="124056"/>
                  </a:cubicBezTo>
                  <a:cubicBezTo>
                    <a:pt x="3713" y="125542"/>
                    <a:pt x="5660" y="126285"/>
                    <a:pt x="7605" y="126285"/>
                  </a:cubicBezTo>
                  <a:cubicBezTo>
                    <a:pt x="9551" y="126285"/>
                    <a:pt x="11498" y="125542"/>
                    <a:pt x="12983" y="124056"/>
                  </a:cubicBezTo>
                  <a:cubicBezTo>
                    <a:pt x="29264" y="107775"/>
                    <a:pt x="38237" y="86138"/>
                    <a:pt x="38237" y="63142"/>
                  </a:cubicBezTo>
                  <a:cubicBezTo>
                    <a:pt x="38237" y="40147"/>
                    <a:pt x="29264" y="18509"/>
                    <a:pt x="12983" y="2228"/>
                  </a:cubicBezTo>
                  <a:cubicBezTo>
                    <a:pt x="10012" y="-743"/>
                    <a:pt x="5199" y="-743"/>
                    <a:pt x="2228" y="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1" name="Google Shape;1211;p34"/>
            <p:cNvSpPr/>
            <p:nvPr/>
          </p:nvSpPr>
          <p:spPr>
            <a:xfrm>
              <a:off x="10650584" y="3880903"/>
              <a:ext cx="56524" cy="15211"/>
            </a:xfrm>
            <a:custGeom>
              <a:avLst/>
              <a:gdLst/>
              <a:ahLst/>
              <a:cxnLst/>
              <a:rect l="l" t="t" r="r" b="b"/>
              <a:pathLst>
                <a:path w="56524" h="15211" extrusionOk="0">
                  <a:moveTo>
                    <a:pt x="48918" y="0"/>
                  </a:moveTo>
                  <a:lnTo>
                    <a:pt x="7606" y="0"/>
                  </a:lnTo>
                  <a:cubicBezTo>
                    <a:pt x="3402" y="0"/>
                    <a:pt x="0" y="3401"/>
                    <a:pt x="0" y="7606"/>
                  </a:cubicBezTo>
                  <a:cubicBezTo>
                    <a:pt x="0" y="11810"/>
                    <a:pt x="3402" y="15212"/>
                    <a:pt x="7606" y="15212"/>
                  </a:cubicBezTo>
                  <a:lnTo>
                    <a:pt x="48918" y="15212"/>
                  </a:lnTo>
                  <a:cubicBezTo>
                    <a:pt x="53122" y="15212"/>
                    <a:pt x="56524" y="11810"/>
                    <a:pt x="56524" y="7606"/>
                  </a:cubicBezTo>
                  <a:cubicBezTo>
                    <a:pt x="56524" y="3401"/>
                    <a:pt x="53122" y="0"/>
                    <a:pt x="4891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2" name="Google Shape;1212;p34"/>
            <p:cNvSpPr/>
            <p:nvPr/>
          </p:nvSpPr>
          <p:spPr>
            <a:xfrm>
              <a:off x="10721606" y="3880903"/>
              <a:ext cx="70533" cy="15211"/>
            </a:xfrm>
            <a:custGeom>
              <a:avLst/>
              <a:gdLst/>
              <a:ahLst/>
              <a:cxnLst/>
              <a:rect l="l" t="t" r="r" b="b"/>
              <a:pathLst>
                <a:path w="70533" h="15211" extrusionOk="0">
                  <a:moveTo>
                    <a:pt x="62927" y="0"/>
                  </a:moveTo>
                  <a:lnTo>
                    <a:pt x="7606" y="0"/>
                  </a:lnTo>
                  <a:cubicBezTo>
                    <a:pt x="3402" y="0"/>
                    <a:pt x="0" y="3401"/>
                    <a:pt x="0" y="7606"/>
                  </a:cubicBezTo>
                  <a:cubicBezTo>
                    <a:pt x="0" y="11810"/>
                    <a:pt x="3402" y="15212"/>
                    <a:pt x="7606" y="15212"/>
                  </a:cubicBezTo>
                  <a:lnTo>
                    <a:pt x="62927" y="15212"/>
                  </a:lnTo>
                  <a:cubicBezTo>
                    <a:pt x="67130" y="15212"/>
                    <a:pt x="70533" y="11810"/>
                    <a:pt x="70533" y="7606"/>
                  </a:cubicBezTo>
                  <a:cubicBezTo>
                    <a:pt x="70533" y="3401"/>
                    <a:pt x="67130" y="0"/>
                    <a:pt x="6292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13" name="Google Shape;1213;p34"/>
          <p:cNvSpPr/>
          <p:nvPr/>
        </p:nvSpPr>
        <p:spPr>
          <a:xfrm>
            <a:off x="1514059" y="6376652"/>
            <a:ext cx="479688" cy="392844"/>
          </a:xfrm>
          <a:custGeom>
            <a:avLst/>
            <a:gdLst/>
            <a:ahLst/>
            <a:cxnLst/>
            <a:rect l="l" t="t" r="r" b="b"/>
            <a:pathLst>
              <a:path w="376226" h="267696" extrusionOk="0">
                <a:moveTo>
                  <a:pt x="255679" y="16211"/>
                </a:moveTo>
                <a:lnTo>
                  <a:pt x="255679" y="11756"/>
                </a:lnTo>
                <a:cubicBezTo>
                  <a:pt x="255679" y="5266"/>
                  <a:pt x="250414" y="0"/>
                  <a:pt x="243923" y="0"/>
                </a:cubicBezTo>
                <a:lnTo>
                  <a:pt x="11756" y="0"/>
                </a:lnTo>
                <a:cubicBezTo>
                  <a:pt x="5266" y="0"/>
                  <a:pt x="0" y="5266"/>
                  <a:pt x="0" y="11756"/>
                </a:cubicBezTo>
                <a:lnTo>
                  <a:pt x="0" y="224591"/>
                </a:lnTo>
                <a:cubicBezTo>
                  <a:pt x="0" y="231081"/>
                  <a:pt x="5266" y="236347"/>
                  <a:pt x="11756" y="236347"/>
                </a:cubicBezTo>
                <a:lnTo>
                  <a:pt x="60263" y="236347"/>
                </a:lnTo>
                <a:cubicBezTo>
                  <a:pt x="65418" y="254383"/>
                  <a:pt x="81864" y="267697"/>
                  <a:pt x="101534" y="267697"/>
                </a:cubicBezTo>
                <a:cubicBezTo>
                  <a:pt x="121204" y="267697"/>
                  <a:pt x="137650" y="254383"/>
                  <a:pt x="142805" y="236347"/>
                </a:cubicBezTo>
                <a:lnTo>
                  <a:pt x="243923" y="236347"/>
                </a:lnTo>
                <a:lnTo>
                  <a:pt x="263623" y="236347"/>
                </a:lnTo>
                <a:cubicBezTo>
                  <a:pt x="268777" y="254383"/>
                  <a:pt x="285223" y="267697"/>
                  <a:pt x="304893" y="267697"/>
                </a:cubicBezTo>
                <a:cubicBezTo>
                  <a:pt x="324564" y="267697"/>
                  <a:pt x="341010" y="254383"/>
                  <a:pt x="346164" y="236347"/>
                </a:cubicBezTo>
                <a:lnTo>
                  <a:pt x="361744" y="236347"/>
                </a:lnTo>
                <a:cubicBezTo>
                  <a:pt x="362229" y="236347"/>
                  <a:pt x="362639" y="236128"/>
                  <a:pt x="363108" y="236071"/>
                </a:cubicBezTo>
                <a:cubicBezTo>
                  <a:pt x="363575" y="236128"/>
                  <a:pt x="363987" y="236347"/>
                  <a:pt x="364470" y="236347"/>
                </a:cubicBezTo>
                <a:cubicBezTo>
                  <a:pt x="370960" y="236347"/>
                  <a:pt x="376226" y="231081"/>
                  <a:pt x="376226" y="224591"/>
                </a:cubicBezTo>
                <a:lnTo>
                  <a:pt x="376226" y="134621"/>
                </a:lnTo>
                <a:cubicBezTo>
                  <a:pt x="376226" y="72604"/>
                  <a:pt x="323137" y="21585"/>
                  <a:pt x="255679" y="16211"/>
                </a:cubicBezTo>
                <a:close/>
                <a:moveTo>
                  <a:pt x="352261" y="126783"/>
                </a:moveTo>
                <a:lnTo>
                  <a:pt x="308108" y="126783"/>
                </a:lnTo>
                <a:cubicBezTo>
                  <a:pt x="296841" y="123699"/>
                  <a:pt x="294561" y="103524"/>
                  <a:pt x="294561" y="72106"/>
                </a:cubicBezTo>
                <a:lnTo>
                  <a:pt x="294561" y="50225"/>
                </a:lnTo>
                <a:cubicBezTo>
                  <a:pt x="326602" y="65079"/>
                  <a:pt x="349159" y="93536"/>
                  <a:pt x="352261" y="126783"/>
                </a:cubicBezTo>
                <a:close/>
                <a:moveTo>
                  <a:pt x="278886" y="44336"/>
                </a:moveTo>
                <a:lnTo>
                  <a:pt x="278886" y="72106"/>
                </a:lnTo>
                <a:cubicBezTo>
                  <a:pt x="278886" y="106181"/>
                  <a:pt x="280922" y="137185"/>
                  <a:pt x="305597" y="142298"/>
                </a:cubicBezTo>
                <a:cubicBezTo>
                  <a:pt x="306118" y="142405"/>
                  <a:pt x="306654" y="142458"/>
                  <a:pt x="307190" y="142458"/>
                </a:cubicBezTo>
                <a:lnTo>
                  <a:pt x="352714" y="142458"/>
                </a:lnTo>
                <a:lnTo>
                  <a:pt x="352714" y="212835"/>
                </a:lnTo>
                <a:lnTo>
                  <a:pt x="346164" y="212835"/>
                </a:lnTo>
                <a:cubicBezTo>
                  <a:pt x="341010" y="194798"/>
                  <a:pt x="324564" y="181485"/>
                  <a:pt x="304893" y="181485"/>
                </a:cubicBezTo>
                <a:cubicBezTo>
                  <a:pt x="285223" y="181485"/>
                  <a:pt x="268777" y="194798"/>
                  <a:pt x="263623" y="212835"/>
                </a:cubicBezTo>
                <a:lnTo>
                  <a:pt x="243923" y="212835"/>
                </a:lnTo>
                <a:lnTo>
                  <a:pt x="142805" y="212835"/>
                </a:lnTo>
                <a:cubicBezTo>
                  <a:pt x="141061" y="206733"/>
                  <a:pt x="138047" y="201223"/>
                  <a:pt x="134003" y="196547"/>
                </a:cubicBezTo>
                <a:lnTo>
                  <a:pt x="243923" y="196547"/>
                </a:lnTo>
                <a:cubicBezTo>
                  <a:pt x="247080" y="196547"/>
                  <a:pt x="249759" y="194662"/>
                  <a:pt x="251002" y="191977"/>
                </a:cubicBezTo>
                <a:cubicBezTo>
                  <a:pt x="253776" y="189824"/>
                  <a:pt x="255679" y="186613"/>
                  <a:pt x="255679" y="182832"/>
                </a:cubicBezTo>
                <a:lnTo>
                  <a:pt x="255679" y="39768"/>
                </a:lnTo>
                <a:cubicBezTo>
                  <a:pt x="263720" y="40529"/>
                  <a:pt x="271465" y="42117"/>
                  <a:pt x="278886" y="44336"/>
                </a:cubicBezTo>
                <a:close/>
                <a:moveTo>
                  <a:pt x="232167" y="180873"/>
                </a:moveTo>
                <a:lnTo>
                  <a:pt x="23512" y="180873"/>
                </a:lnTo>
                <a:lnTo>
                  <a:pt x="23512" y="23512"/>
                </a:lnTo>
                <a:lnTo>
                  <a:pt x="232167" y="23512"/>
                </a:lnTo>
                <a:lnTo>
                  <a:pt x="232167" y="180873"/>
                </a:lnTo>
                <a:close/>
                <a:moveTo>
                  <a:pt x="23512" y="196547"/>
                </a:moveTo>
                <a:lnTo>
                  <a:pt x="69065" y="196547"/>
                </a:lnTo>
                <a:cubicBezTo>
                  <a:pt x="65021" y="201223"/>
                  <a:pt x="62008" y="206733"/>
                  <a:pt x="60263" y="212835"/>
                </a:cubicBezTo>
                <a:lnTo>
                  <a:pt x="23512" y="212835"/>
                </a:lnTo>
                <a:lnTo>
                  <a:pt x="23512" y="196547"/>
                </a:lnTo>
                <a:close/>
                <a:moveTo>
                  <a:pt x="101534" y="244185"/>
                </a:moveTo>
                <a:cubicBezTo>
                  <a:pt x="90727" y="244185"/>
                  <a:pt x="81941" y="235397"/>
                  <a:pt x="81941" y="224591"/>
                </a:cubicBezTo>
                <a:cubicBezTo>
                  <a:pt x="81941" y="213783"/>
                  <a:pt x="90727" y="204998"/>
                  <a:pt x="101534" y="204998"/>
                </a:cubicBezTo>
                <a:cubicBezTo>
                  <a:pt x="112328" y="204998"/>
                  <a:pt x="121099" y="213765"/>
                  <a:pt x="121120" y="224552"/>
                </a:cubicBezTo>
                <a:cubicBezTo>
                  <a:pt x="121120" y="224566"/>
                  <a:pt x="121112" y="224577"/>
                  <a:pt x="121112" y="224591"/>
                </a:cubicBezTo>
                <a:cubicBezTo>
                  <a:pt x="121112" y="224604"/>
                  <a:pt x="121120" y="224615"/>
                  <a:pt x="121120" y="224629"/>
                </a:cubicBezTo>
                <a:cubicBezTo>
                  <a:pt x="121099" y="235416"/>
                  <a:pt x="112328" y="244185"/>
                  <a:pt x="101534" y="244185"/>
                </a:cubicBezTo>
                <a:close/>
                <a:moveTo>
                  <a:pt x="304893" y="244185"/>
                </a:moveTo>
                <a:cubicBezTo>
                  <a:pt x="294086" y="244185"/>
                  <a:pt x="285300" y="235397"/>
                  <a:pt x="285300" y="224591"/>
                </a:cubicBezTo>
                <a:cubicBezTo>
                  <a:pt x="285300" y="213783"/>
                  <a:pt x="294086" y="204998"/>
                  <a:pt x="304893" y="204998"/>
                </a:cubicBezTo>
                <a:cubicBezTo>
                  <a:pt x="315700" y="204998"/>
                  <a:pt x="324487" y="213783"/>
                  <a:pt x="324487" y="224591"/>
                </a:cubicBezTo>
                <a:cubicBezTo>
                  <a:pt x="324487" y="235397"/>
                  <a:pt x="315700" y="244185"/>
                  <a:pt x="304893" y="24418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14" name="Google Shape;1214;p34"/>
          <p:cNvGrpSpPr/>
          <p:nvPr/>
        </p:nvGrpSpPr>
        <p:grpSpPr>
          <a:xfrm>
            <a:off x="2248095" y="6433235"/>
            <a:ext cx="479247" cy="310368"/>
            <a:chOff x="1727833" y="4386197"/>
            <a:chExt cx="375880" cy="211610"/>
          </a:xfrm>
        </p:grpSpPr>
        <p:sp>
          <p:nvSpPr>
            <p:cNvPr id="1215" name="Google Shape;1215;p34"/>
            <p:cNvSpPr/>
            <p:nvPr/>
          </p:nvSpPr>
          <p:spPr>
            <a:xfrm>
              <a:off x="1727833" y="4386197"/>
              <a:ext cx="375880" cy="211610"/>
            </a:xfrm>
            <a:custGeom>
              <a:avLst/>
              <a:gdLst/>
              <a:ahLst/>
              <a:cxnLst/>
              <a:rect l="l" t="t" r="r" b="b"/>
              <a:pathLst>
                <a:path w="375880" h="211610" extrusionOk="0">
                  <a:moveTo>
                    <a:pt x="374371" y="98274"/>
                  </a:moveTo>
                  <a:cubicBezTo>
                    <a:pt x="333698" y="30309"/>
                    <a:pt x="276204" y="0"/>
                    <a:pt x="187940" y="0"/>
                  </a:cubicBezTo>
                  <a:cubicBezTo>
                    <a:pt x="99677" y="0"/>
                    <a:pt x="42182" y="30309"/>
                    <a:pt x="1510" y="98274"/>
                  </a:cubicBezTo>
                  <a:cubicBezTo>
                    <a:pt x="95" y="100637"/>
                    <a:pt x="-210" y="103274"/>
                    <a:pt x="123" y="105805"/>
                  </a:cubicBezTo>
                  <a:cubicBezTo>
                    <a:pt x="-210" y="108337"/>
                    <a:pt x="95" y="110973"/>
                    <a:pt x="1510" y="113337"/>
                  </a:cubicBezTo>
                  <a:cubicBezTo>
                    <a:pt x="42182" y="181302"/>
                    <a:pt x="99677" y="211611"/>
                    <a:pt x="187940" y="211611"/>
                  </a:cubicBezTo>
                  <a:cubicBezTo>
                    <a:pt x="276204" y="211611"/>
                    <a:pt x="333698" y="181302"/>
                    <a:pt x="374371" y="113337"/>
                  </a:cubicBezTo>
                  <a:cubicBezTo>
                    <a:pt x="375785" y="110973"/>
                    <a:pt x="376091" y="108337"/>
                    <a:pt x="375758" y="105805"/>
                  </a:cubicBezTo>
                  <a:cubicBezTo>
                    <a:pt x="376091" y="103274"/>
                    <a:pt x="375785" y="100637"/>
                    <a:pt x="374371" y="98274"/>
                  </a:cubicBezTo>
                  <a:close/>
                  <a:moveTo>
                    <a:pt x="187940" y="176342"/>
                  </a:moveTo>
                  <a:cubicBezTo>
                    <a:pt x="149045" y="176342"/>
                    <a:pt x="117403" y="144701"/>
                    <a:pt x="117403" y="105805"/>
                  </a:cubicBezTo>
                  <a:cubicBezTo>
                    <a:pt x="117403" y="66910"/>
                    <a:pt x="149045" y="35268"/>
                    <a:pt x="187940" y="35268"/>
                  </a:cubicBezTo>
                  <a:cubicBezTo>
                    <a:pt x="226836" y="35268"/>
                    <a:pt x="258477" y="66910"/>
                    <a:pt x="258477" y="105805"/>
                  </a:cubicBezTo>
                  <a:cubicBezTo>
                    <a:pt x="258477" y="144701"/>
                    <a:pt x="226836" y="176342"/>
                    <a:pt x="187940" y="176342"/>
                  </a:cubicBezTo>
                  <a:close/>
                  <a:moveTo>
                    <a:pt x="24495" y="105805"/>
                  </a:moveTo>
                  <a:cubicBezTo>
                    <a:pt x="44946" y="72957"/>
                    <a:pt x="74692" y="40540"/>
                    <a:pt x="134529" y="28485"/>
                  </a:cubicBezTo>
                  <a:cubicBezTo>
                    <a:pt x="110008" y="45477"/>
                    <a:pt x="93891" y="73779"/>
                    <a:pt x="93891" y="105805"/>
                  </a:cubicBezTo>
                  <a:cubicBezTo>
                    <a:pt x="93891" y="137832"/>
                    <a:pt x="110008" y="166135"/>
                    <a:pt x="134529" y="183125"/>
                  </a:cubicBezTo>
                  <a:cubicBezTo>
                    <a:pt x="74692" y="171071"/>
                    <a:pt x="44946" y="138654"/>
                    <a:pt x="24495" y="105805"/>
                  </a:cubicBezTo>
                  <a:close/>
                  <a:moveTo>
                    <a:pt x="241352" y="183125"/>
                  </a:moveTo>
                  <a:cubicBezTo>
                    <a:pt x="265873" y="166135"/>
                    <a:pt x="281990" y="137832"/>
                    <a:pt x="281990" y="105805"/>
                  </a:cubicBezTo>
                  <a:cubicBezTo>
                    <a:pt x="281990" y="73779"/>
                    <a:pt x="265873" y="45477"/>
                    <a:pt x="241352" y="28485"/>
                  </a:cubicBezTo>
                  <a:cubicBezTo>
                    <a:pt x="301190" y="40540"/>
                    <a:pt x="330934" y="72957"/>
                    <a:pt x="351385" y="105805"/>
                  </a:cubicBezTo>
                  <a:cubicBezTo>
                    <a:pt x="330934" y="138654"/>
                    <a:pt x="301190" y="171071"/>
                    <a:pt x="241352" y="18312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6" name="Google Shape;1216;p34"/>
            <p:cNvSpPr/>
            <p:nvPr/>
          </p:nvSpPr>
          <p:spPr>
            <a:xfrm>
              <a:off x="1870049" y="4446563"/>
              <a:ext cx="91447" cy="91162"/>
            </a:xfrm>
            <a:custGeom>
              <a:avLst/>
              <a:gdLst/>
              <a:ahLst/>
              <a:cxnLst/>
              <a:rect l="l" t="t" r="r" b="b"/>
              <a:pathLst>
                <a:path w="91447" h="91162" extrusionOk="0">
                  <a:moveTo>
                    <a:pt x="78834" y="31816"/>
                  </a:moveTo>
                  <a:lnTo>
                    <a:pt x="77073" y="32029"/>
                  </a:lnTo>
                  <a:cubicBezTo>
                    <a:pt x="65349" y="32029"/>
                    <a:pt x="55597" y="22799"/>
                    <a:pt x="54893" y="11012"/>
                  </a:cubicBezTo>
                  <a:cubicBezTo>
                    <a:pt x="54694" y="7874"/>
                    <a:pt x="53255" y="4935"/>
                    <a:pt x="50882" y="2869"/>
                  </a:cubicBezTo>
                  <a:cubicBezTo>
                    <a:pt x="48495" y="801"/>
                    <a:pt x="45387" y="-86"/>
                    <a:pt x="42249" y="7"/>
                  </a:cubicBezTo>
                  <a:cubicBezTo>
                    <a:pt x="18553" y="1828"/>
                    <a:pt x="0" y="21788"/>
                    <a:pt x="0" y="45439"/>
                  </a:cubicBezTo>
                  <a:cubicBezTo>
                    <a:pt x="0" y="70650"/>
                    <a:pt x="20512" y="91162"/>
                    <a:pt x="45724" y="91162"/>
                  </a:cubicBezTo>
                  <a:cubicBezTo>
                    <a:pt x="70935" y="91162"/>
                    <a:pt x="91447" y="70650"/>
                    <a:pt x="91447" y="45439"/>
                  </a:cubicBezTo>
                  <a:cubicBezTo>
                    <a:pt x="91447" y="44490"/>
                    <a:pt x="91355" y="43556"/>
                    <a:pt x="91217" y="42699"/>
                  </a:cubicBezTo>
                  <a:cubicBezTo>
                    <a:pt x="90743" y="36300"/>
                    <a:pt x="84743" y="31432"/>
                    <a:pt x="78834" y="3181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17" name="Google Shape;1217;p34"/>
          <p:cNvGrpSpPr/>
          <p:nvPr/>
        </p:nvGrpSpPr>
        <p:grpSpPr>
          <a:xfrm>
            <a:off x="3068753" y="6401535"/>
            <a:ext cx="339239" cy="480300"/>
            <a:chOff x="2371486" y="4364584"/>
            <a:chExt cx="266070" cy="327470"/>
          </a:xfrm>
        </p:grpSpPr>
        <p:sp>
          <p:nvSpPr>
            <p:cNvPr id="1218" name="Google Shape;1218;p34"/>
            <p:cNvSpPr/>
            <p:nvPr/>
          </p:nvSpPr>
          <p:spPr>
            <a:xfrm>
              <a:off x="2371486" y="4364584"/>
              <a:ext cx="266070" cy="327470"/>
            </a:xfrm>
            <a:custGeom>
              <a:avLst/>
              <a:gdLst/>
              <a:ahLst/>
              <a:cxnLst/>
              <a:rect l="l" t="t" r="r" b="b"/>
              <a:pathLst>
                <a:path w="266070" h="327470" extrusionOk="0">
                  <a:moveTo>
                    <a:pt x="255837" y="0"/>
                  </a:moveTo>
                  <a:lnTo>
                    <a:pt x="10233" y="0"/>
                  </a:lnTo>
                  <a:cubicBezTo>
                    <a:pt x="4584" y="0"/>
                    <a:pt x="0" y="4584"/>
                    <a:pt x="0" y="10233"/>
                  </a:cubicBezTo>
                  <a:lnTo>
                    <a:pt x="0" y="261313"/>
                  </a:lnTo>
                  <a:cubicBezTo>
                    <a:pt x="0" y="262645"/>
                    <a:pt x="272" y="263973"/>
                    <a:pt x="790" y="265224"/>
                  </a:cubicBezTo>
                  <a:cubicBezTo>
                    <a:pt x="1309" y="266474"/>
                    <a:pt x="2055" y="267605"/>
                    <a:pt x="2998" y="268548"/>
                  </a:cubicBezTo>
                  <a:lnTo>
                    <a:pt x="58922" y="324473"/>
                  </a:lnTo>
                  <a:cubicBezTo>
                    <a:pt x="59865" y="325416"/>
                    <a:pt x="60997" y="326162"/>
                    <a:pt x="62247" y="326681"/>
                  </a:cubicBezTo>
                  <a:cubicBezTo>
                    <a:pt x="63499" y="327198"/>
                    <a:pt x="64825" y="327471"/>
                    <a:pt x="66158" y="327471"/>
                  </a:cubicBezTo>
                  <a:lnTo>
                    <a:pt x="255837" y="327471"/>
                  </a:lnTo>
                  <a:cubicBezTo>
                    <a:pt x="261487" y="327471"/>
                    <a:pt x="266070" y="322888"/>
                    <a:pt x="266070" y="317237"/>
                  </a:cubicBezTo>
                  <a:lnTo>
                    <a:pt x="266070" y="10233"/>
                  </a:lnTo>
                  <a:cubicBezTo>
                    <a:pt x="266070" y="4584"/>
                    <a:pt x="261487" y="0"/>
                    <a:pt x="255837" y="0"/>
                  </a:cubicBezTo>
                  <a:close/>
                  <a:moveTo>
                    <a:pt x="55924" y="292534"/>
                  </a:moveTo>
                  <a:lnTo>
                    <a:pt x="34938" y="271547"/>
                  </a:lnTo>
                  <a:lnTo>
                    <a:pt x="55924" y="271547"/>
                  </a:lnTo>
                  <a:lnTo>
                    <a:pt x="55924" y="292534"/>
                  </a:lnTo>
                  <a:close/>
                  <a:moveTo>
                    <a:pt x="245603" y="307004"/>
                  </a:moveTo>
                  <a:lnTo>
                    <a:pt x="76391" y="307004"/>
                  </a:lnTo>
                  <a:lnTo>
                    <a:pt x="76391" y="261313"/>
                  </a:lnTo>
                  <a:cubicBezTo>
                    <a:pt x="76391" y="255663"/>
                    <a:pt x="71808" y="251080"/>
                    <a:pt x="66158" y="251080"/>
                  </a:cubicBezTo>
                  <a:lnTo>
                    <a:pt x="20467" y="251080"/>
                  </a:lnTo>
                  <a:lnTo>
                    <a:pt x="20467" y="20467"/>
                  </a:lnTo>
                  <a:lnTo>
                    <a:pt x="245603" y="20467"/>
                  </a:lnTo>
                  <a:lnTo>
                    <a:pt x="245603" y="3070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19" name="Google Shape;1219;p34"/>
            <p:cNvSpPr/>
            <p:nvPr/>
          </p:nvSpPr>
          <p:spPr>
            <a:xfrm>
              <a:off x="2416503" y="4412340"/>
              <a:ext cx="87164" cy="13644"/>
            </a:xfrm>
            <a:custGeom>
              <a:avLst/>
              <a:gdLst/>
              <a:ahLst/>
              <a:cxnLst/>
              <a:rect l="l" t="t" r="r" b="b"/>
              <a:pathLst>
                <a:path w="87164" h="13644" extrusionOk="0">
                  <a:moveTo>
                    <a:pt x="6822" y="13645"/>
                  </a:moveTo>
                  <a:lnTo>
                    <a:pt x="80342" y="13645"/>
                  </a:lnTo>
                  <a:cubicBezTo>
                    <a:pt x="84113" y="13645"/>
                    <a:pt x="87164" y="10593"/>
                    <a:pt x="87164" y="6822"/>
                  </a:cubicBezTo>
                  <a:cubicBezTo>
                    <a:pt x="87164" y="3051"/>
                    <a:pt x="84113" y="0"/>
                    <a:pt x="80342" y="0"/>
                  </a:cubicBezTo>
                  <a:lnTo>
                    <a:pt x="6822" y="0"/>
                  </a:lnTo>
                  <a:cubicBezTo>
                    <a:pt x="3051" y="0"/>
                    <a:pt x="0" y="3051"/>
                    <a:pt x="0" y="6822"/>
                  </a:cubicBezTo>
                  <a:cubicBezTo>
                    <a:pt x="0" y="10593"/>
                    <a:pt x="3051" y="13645"/>
                    <a:pt x="6822" y="136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0" name="Google Shape;1220;p34"/>
            <p:cNvSpPr/>
            <p:nvPr/>
          </p:nvSpPr>
          <p:spPr>
            <a:xfrm>
              <a:off x="2416503" y="4439630"/>
              <a:ext cx="50401" cy="13644"/>
            </a:xfrm>
            <a:custGeom>
              <a:avLst/>
              <a:gdLst/>
              <a:ahLst/>
              <a:cxnLst/>
              <a:rect l="l" t="t" r="r" b="b"/>
              <a:pathLst>
                <a:path w="50401" h="13644" extrusionOk="0">
                  <a:moveTo>
                    <a:pt x="6822" y="13645"/>
                  </a:moveTo>
                  <a:lnTo>
                    <a:pt x="43579" y="13645"/>
                  </a:lnTo>
                  <a:cubicBezTo>
                    <a:pt x="47349" y="13645"/>
                    <a:pt x="50402" y="10593"/>
                    <a:pt x="50402" y="6822"/>
                  </a:cubicBezTo>
                  <a:cubicBezTo>
                    <a:pt x="50402" y="3051"/>
                    <a:pt x="47349" y="0"/>
                    <a:pt x="43579" y="0"/>
                  </a:cubicBezTo>
                  <a:lnTo>
                    <a:pt x="6822" y="0"/>
                  </a:lnTo>
                  <a:cubicBezTo>
                    <a:pt x="3051" y="0"/>
                    <a:pt x="0" y="3051"/>
                    <a:pt x="0" y="6822"/>
                  </a:cubicBezTo>
                  <a:cubicBezTo>
                    <a:pt x="0" y="10593"/>
                    <a:pt x="3051" y="13645"/>
                    <a:pt x="6822" y="136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1" name="Google Shape;1221;p34"/>
            <p:cNvSpPr/>
            <p:nvPr/>
          </p:nvSpPr>
          <p:spPr>
            <a:xfrm>
              <a:off x="2475526" y="4439630"/>
              <a:ext cx="57989" cy="13644"/>
            </a:xfrm>
            <a:custGeom>
              <a:avLst/>
              <a:gdLst/>
              <a:ahLst/>
              <a:cxnLst/>
              <a:rect l="l" t="t" r="r" b="b"/>
              <a:pathLst>
                <a:path w="57989" h="13644" extrusionOk="0">
                  <a:moveTo>
                    <a:pt x="0" y="6822"/>
                  </a:moveTo>
                  <a:cubicBezTo>
                    <a:pt x="0" y="10593"/>
                    <a:pt x="3051" y="13645"/>
                    <a:pt x="6822" y="13645"/>
                  </a:cubicBezTo>
                  <a:lnTo>
                    <a:pt x="51167" y="13645"/>
                  </a:lnTo>
                  <a:cubicBezTo>
                    <a:pt x="54939" y="13645"/>
                    <a:pt x="57990" y="10593"/>
                    <a:pt x="57990" y="6822"/>
                  </a:cubicBezTo>
                  <a:cubicBezTo>
                    <a:pt x="57990" y="3051"/>
                    <a:pt x="54939" y="0"/>
                    <a:pt x="51167" y="0"/>
                  </a:cubicBezTo>
                  <a:lnTo>
                    <a:pt x="6822" y="0"/>
                  </a:lnTo>
                  <a:cubicBezTo>
                    <a:pt x="3051" y="0"/>
                    <a:pt x="0" y="3051"/>
                    <a:pt x="0" y="68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2" name="Google Shape;1222;p34"/>
            <p:cNvSpPr/>
            <p:nvPr/>
          </p:nvSpPr>
          <p:spPr>
            <a:xfrm>
              <a:off x="2415831" y="4470330"/>
              <a:ext cx="177380" cy="95512"/>
            </a:xfrm>
            <a:custGeom>
              <a:avLst/>
              <a:gdLst/>
              <a:ahLst/>
              <a:cxnLst/>
              <a:rect l="l" t="t" r="r" b="b"/>
              <a:pathLst>
                <a:path w="177380" h="95512" extrusionOk="0">
                  <a:moveTo>
                    <a:pt x="6822" y="95512"/>
                  </a:moveTo>
                  <a:lnTo>
                    <a:pt x="170558" y="95512"/>
                  </a:lnTo>
                  <a:cubicBezTo>
                    <a:pt x="174329" y="95512"/>
                    <a:pt x="177380" y="92461"/>
                    <a:pt x="177380" y="88690"/>
                  </a:cubicBezTo>
                  <a:lnTo>
                    <a:pt x="177380" y="6822"/>
                  </a:lnTo>
                  <a:cubicBezTo>
                    <a:pt x="177380" y="3051"/>
                    <a:pt x="174329" y="0"/>
                    <a:pt x="170558" y="0"/>
                  </a:cubicBezTo>
                  <a:lnTo>
                    <a:pt x="6822" y="0"/>
                  </a:lnTo>
                  <a:cubicBezTo>
                    <a:pt x="3051" y="0"/>
                    <a:pt x="0" y="3051"/>
                    <a:pt x="0" y="6822"/>
                  </a:cubicBezTo>
                  <a:lnTo>
                    <a:pt x="0" y="88690"/>
                  </a:lnTo>
                  <a:cubicBezTo>
                    <a:pt x="0" y="92461"/>
                    <a:pt x="3051" y="95512"/>
                    <a:pt x="6822" y="95512"/>
                  </a:cubicBezTo>
                  <a:close/>
                  <a:moveTo>
                    <a:pt x="136446" y="31127"/>
                  </a:moveTo>
                  <a:lnTo>
                    <a:pt x="136446" y="44772"/>
                  </a:lnTo>
                  <a:lnTo>
                    <a:pt x="114274" y="44772"/>
                  </a:lnTo>
                  <a:lnTo>
                    <a:pt x="114274" y="31127"/>
                  </a:lnTo>
                  <a:lnTo>
                    <a:pt x="136446" y="31127"/>
                  </a:lnTo>
                  <a:close/>
                  <a:moveTo>
                    <a:pt x="114274" y="24305"/>
                  </a:moveTo>
                  <a:lnTo>
                    <a:pt x="114274" y="13645"/>
                  </a:lnTo>
                  <a:lnTo>
                    <a:pt x="136446" y="13645"/>
                  </a:lnTo>
                  <a:lnTo>
                    <a:pt x="136446" y="24305"/>
                  </a:lnTo>
                  <a:lnTo>
                    <a:pt x="114274" y="24305"/>
                  </a:lnTo>
                  <a:close/>
                  <a:moveTo>
                    <a:pt x="114274" y="65239"/>
                  </a:moveTo>
                  <a:lnTo>
                    <a:pt x="114274" y="51594"/>
                  </a:lnTo>
                  <a:lnTo>
                    <a:pt x="136446" y="51594"/>
                  </a:lnTo>
                  <a:lnTo>
                    <a:pt x="136446" y="65239"/>
                  </a:lnTo>
                  <a:lnTo>
                    <a:pt x="114274" y="65239"/>
                  </a:lnTo>
                  <a:close/>
                  <a:moveTo>
                    <a:pt x="136446" y="72061"/>
                  </a:moveTo>
                  <a:lnTo>
                    <a:pt x="136446" y="81868"/>
                  </a:lnTo>
                  <a:lnTo>
                    <a:pt x="114274" y="81868"/>
                  </a:lnTo>
                  <a:lnTo>
                    <a:pt x="114274" y="72061"/>
                  </a:lnTo>
                  <a:lnTo>
                    <a:pt x="136446" y="72061"/>
                  </a:lnTo>
                  <a:close/>
                  <a:moveTo>
                    <a:pt x="13645" y="51594"/>
                  </a:moveTo>
                  <a:lnTo>
                    <a:pt x="107451" y="51594"/>
                  </a:lnTo>
                  <a:lnTo>
                    <a:pt x="107451" y="65239"/>
                  </a:lnTo>
                  <a:lnTo>
                    <a:pt x="13645" y="65239"/>
                  </a:lnTo>
                  <a:lnTo>
                    <a:pt x="13645" y="51594"/>
                  </a:lnTo>
                  <a:close/>
                  <a:moveTo>
                    <a:pt x="143268" y="51594"/>
                  </a:moveTo>
                  <a:lnTo>
                    <a:pt x="163735" y="51594"/>
                  </a:lnTo>
                  <a:lnTo>
                    <a:pt x="163735" y="65239"/>
                  </a:lnTo>
                  <a:lnTo>
                    <a:pt x="143268" y="65239"/>
                  </a:lnTo>
                  <a:lnTo>
                    <a:pt x="143268" y="51594"/>
                  </a:lnTo>
                  <a:close/>
                  <a:moveTo>
                    <a:pt x="163735" y="44772"/>
                  </a:moveTo>
                  <a:lnTo>
                    <a:pt x="143268" y="44772"/>
                  </a:lnTo>
                  <a:lnTo>
                    <a:pt x="143268" y="31127"/>
                  </a:lnTo>
                  <a:lnTo>
                    <a:pt x="163735" y="31127"/>
                  </a:lnTo>
                  <a:lnTo>
                    <a:pt x="163735" y="44772"/>
                  </a:lnTo>
                  <a:close/>
                  <a:moveTo>
                    <a:pt x="107451" y="44772"/>
                  </a:moveTo>
                  <a:lnTo>
                    <a:pt x="13645" y="44772"/>
                  </a:lnTo>
                  <a:lnTo>
                    <a:pt x="13645" y="31127"/>
                  </a:lnTo>
                  <a:lnTo>
                    <a:pt x="107451" y="31127"/>
                  </a:lnTo>
                  <a:lnTo>
                    <a:pt x="107451" y="44772"/>
                  </a:lnTo>
                  <a:close/>
                  <a:moveTo>
                    <a:pt x="13645" y="72061"/>
                  </a:moveTo>
                  <a:lnTo>
                    <a:pt x="107451" y="72061"/>
                  </a:lnTo>
                  <a:lnTo>
                    <a:pt x="107451" y="81868"/>
                  </a:lnTo>
                  <a:lnTo>
                    <a:pt x="13645" y="81868"/>
                  </a:lnTo>
                  <a:lnTo>
                    <a:pt x="13645" y="72061"/>
                  </a:lnTo>
                  <a:close/>
                  <a:moveTo>
                    <a:pt x="143268" y="81868"/>
                  </a:moveTo>
                  <a:lnTo>
                    <a:pt x="143268" y="72061"/>
                  </a:lnTo>
                  <a:lnTo>
                    <a:pt x="163735" y="72061"/>
                  </a:lnTo>
                  <a:lnTo>
                    <a:pt x="163735" y="81868"/>
                  </a:lnTo>
                  <a:lnTo>
                    <a:pt x="143268" y="81868"/>
                  </a:lnTo>
                  <a:close/>
                  <a:moveTo>
                    <a:pt x="163735" y="24305"/>
                  </a:moveTo>
                  <a:lnTo>
                    <a:pt x="143268" y="24305"/>
                  </a:lnTo>
                  <a:lnTo>
                    <a:pt x="143268" y="13645"/>
                  </a:lnTo>
                  <a:lnTo>
                    <a:pt x="163735" y="13645"/>
                  </a:lnTo>
                  <a:lnTo>
                    <a:pt x="163735" y="24305"/>
                  </a:lnTo>
                  <a:close/>
                  <a:moveTo>
                    <a:pt x="107451" y="13645"/>
                  </a:moveTo>
                  <a:lnTo>
                    <a:pt x="107451" y="24305"/>
                  </a:lnTo>
                  <a:lnTo>
                    <a:pt x="13645" y="24305"/>
                  </a:lnTo>
                  <a:lnTo>
                    <a:pt x="13645" y="13645"/>
                  </a:lnTo>
                  <a:lnTo>
                    <a:pt x="107451" y="1364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3" name="Google Shape;1223;p34"/>
            <p:cNvSpPr/>
            <p:nvPr/>
          </p:nvSpPr>
          <p:spPr>
            <a:xfrm>
              <a:off x="2512015" y="4574024"/>
              <a:ext cx="77910" cy="66651"/>
            </a:xfrm>
            <a:custGeom>
              <a:avLst/>
              <a:gdLst/>
              <a:ahLst/>
              <a:cxnLst/>
              <a:rect l="l" t="t" r="r" b="b"/>
              <a:pathLst>
                <a:path w="77910" h="66651" extrusionOk="0">
                  <a:moveTo>
                    <a:pt x="44592" y="0"/>
                  </a:moveTo>
                  <a:cubicBezTo>
                    <a:pt x="32705" y="0"/>
                    <a:pt x="22328" y="6304"/>
                    <a:pt x="16428" y="15697"/>
                  </a:cubicBezTo>
                  <a:lnTo>
                    <a:pt x="6822" y="15697"/>
                  </a:lnTo>
                  <a:cubicBezTo>
                    <a:pt x="3051" y="15697"/>
                    <a:pt x="0" y="18748"/>
                    <a:pt x="0" y="22519"/>
                  </a:cubicBezTo>
                  <a:cubicBezTo>
                    <a:pt x="0" y="26290"/>
                    <a:pt x="3051" y="29341"/>
                    <a:pt x="6822" y="29341"/>
                  </a:cubicBezTo>
                  <a:lnTo>
                    <a:pt x="11669" y="29341"/>
                  </a:lnTo>
                  <a:cubicBezTo>
                    <a:pt x="11509" y="30664"/>
                    <a:pt x="11266" y="31961"/>
                    <a:pt x="11266" y="33326"/>
                  </a:cubicBezTo>
                  <a:cubicBezTo>
                    <a:pt x="11266" y="51701"/>
                    <a:pt x="26217" y="66651"/>
                    <a:pt x="44592" y="66651"/>
                  </a:cubicBezTo>
                  <a:cubicBezTo>
                    <a:pt x="62967" y="66651"/>
                    <a:pt x="77911" y="51701"/>
                    <a:pt x="77911" y="33326"/>
                  </a:cubicBezTo>
                  <a:cubicBezTo>
                    <a:pt x="77911" y="14950"/>
                    <a:pt x="62967" y="0"/>
                    <a:pt x="44592" y="0"/>
                  </a:cubicBezTo>
                  <a:close/>
                  <a:moveTo>
                    <a:pt x="44592" y="59829"/>
                  </a:moveTo>
                  <a:cubicBezTo>
                    <a:pt x="29981" y="59829"/>
                    <a:pt x="18089" y="47943"/>
                    <a:pt x="18089" y="33326"/>
                  </a:cubicBezTo>
                  <a:cubicBezTo>
                    <a:pt x="18089" y="31961"/>
                    <a:pt x="18292" y="30650"/>
                    <a:pt x="18491" y="29341"/>
                  </a:cubicBezTo>
                  <a:lnTo>
                    <a:pt x="23268" y="29341"/>
                  </a:lnTo>
                  <a:cubicBezTo>
                    <a:pt x="23027" y="30638"/>
                    <a:pt x="22866" y="31961"/>
                    <a:pt x="22866" y="33326"/>
                  </a:cubicBezTo>
                  <a:cubicBezTo>
                    <a:pt x="22866" y="45304"/>
                    <a:pt x="32613" y="55045"/>
                    <a:pt x="44592" y="55045"/>
                  </a:cubicBezTo>
                  <a:cubicBezTo>
                    <a:pt x="56571" y="55045"/>
                    <a:pt x="66311" y="45304"/>
                    <a:pt x="66311" y="33326"/>
                  </a:cubicBezTo>
                  <a:cubicBezTo>
                    <a:pt x="66311" y="21347"/>
                    <a:pt x="56571" y="11592"/>
                    <a:pt x="44592" y="11592"/>
                  </a:cubicBezTo>
                  <a:cubicBezTo>
                    <a:pt x="39882" y="11592"/>
                    <a:pt x="35548" y="13138"/>
                    <a:pt x="31986" y="15697"/>
                  </a:cubicBezTo>
                  <a:lnTo>
                    <a:pt x="24949" y="15697"/>
                  </a:lnTo>
                  <a:cubicBezTo>
                    <a:pt x="29805" y="10291"/>
                    <a:pt x="36772" y="6822"/>
                    <a:pt x="44592" y="6822"/>
                  </a:cubicBezTo>
                  <a:cubicBezTo>
                    <a:pt x="59203" y="6822"/>
                    <a:pt x="71088" y="18708"/>
                    <a:pt x="71088" y="33326"/>
                  </a:cubicBezTo>
                  <a:cubicBezTo>
                    <a:pt x="71088" y="47943"/>
                    <a:pt x="59203" y="59829"/>
                    <a:pt x="44592" y="59829"/>
                  </a:cubicBezTo>
                  <a:close/>
                  <a:moveTo>
                    <a:pt x="43672" y="29341"/>
                  </a:moveTo>
                  <a:cubicBezTo>
                    <a:pt x="47444" y="29341"/>
                    <a:pt x="50495" y="26290"/>
                    <a:pt x="50495" y="22519"/>
                  </a:cubicBezTo>
                  <a:cubicBezTo>
                    <a:pt x="50495" y="21395"/>
                    <a:pt x="50158" y="20380"/>
                    <a:pt x="49677" y="19445"/>
                  </a:cubicBezTo>
                  <a:cubicBezTo>
                    <a:pt x="55371" y="21543"/>
                    <a:pt x="59489" y="26909"/>
                    <a:pt x="59489" y="33326"/>
                  </a:cubicBezTo>
                  <a:cubicBezTo>
                    <a:pt x="59489" y="41534"/>
                    <a:pt x="52806" y="48223"/>
                    <a:pt x="44592" y="48223"/>
                  </a:cubicBezTo>
                  <a:cubicBezTo>
                    <a:pt x="36377" y="48223"/>
                    <a:pt x="29688" y="41534"/>
                    <a:pt x="29688" y="33326"/>
                  </a:cubicBezTo>
                  <a:cubicBezTo>
                    <a:pt x="29688" y="31913"/>
                    <a:pt x="30125" y="30638"/>
                    <a:pt x="30494" y="29341"/>
                  </a:cubicBezTo>
                  <a:lnTo>
                    <a:pt x="43672" y="2934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4" name="Google Shape;1224;p34"/>
            <p:cNvSpPr/>
            <p:nvPr/>
          </p:nvSpPr>
          <p:spPr>
            <a:xfrm>
              <a:off x="2416503" y="4589720"/>
              <a:ext cx="87164" cy="13644"/>
            </a:xfrm>
            <a:custGeom>
              <a:avLst/>
              <a:gdLst/>
              <a:ahLst/>
              <a:cxnLst/>
              <a:rect l="l" t="t" r="r" b="b"/>
              <a:pathLst>
                <a:path w="87164" h="13644" extrusionOk="0">
                  <a:moveTo>
                    <a:pt x="80342" y="0"/>
                  </a:moveTo>
                  <a:lnTo>
                    <a:pt x="6822" y="0"/>
                  </a:lnTo>
                  <a:cubicBezTo>
                    <a:pt x="3051" y="0"/>
                    <a:pt x="0" y="3051"/>
                    <a:pt x="0" y="6822"/>
                  </a:cubicBezTo>
                  <a:cubicBezTo>
                    <a:pt x="0" y="10594"/>
                    <a:pt x="3051" y="13645"/>
                    <a:pt x="6822" y="13645"/>
                  </a:cubicBezTo>
                  <a:lnTo>
                    <a:pt x="80342" y="13645"/>
                  </a:lnTo>
                  <a:cubicBezTo>
                    <a:pt x="84113" y="13645"/>
                    <a:pt x="87164" y="10594"/>
                    <a:pt x="87164" y="6822"/>
                  </a:cubicBezTo>
                  <a:cubicBezTo>
                    <a:pt x="87164" y="3051"/>
                    <a:pt x="84113" y="0"/>
                    <a:pt x="8034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25" name="Google Shape;1225;p34"/>
          <p:cNvSpPr/>
          <p:nvPr/>
        </p:nvSpPr>
        <p:spPr>
          <a:xfrm>
            <a:off x="3791751" y="6413747"/>
            <a:ext cx="462741" cy="399454"/>
          </a:xfrm>
          <a:custGeom>
            <a:avLst/>
            <a:gdLst/>
            <a:ahLst/>
            <a:cxnLst/>
            <a:rect l="l" t="t" r="r" b="b"/>
            <a:pathLst>
              <a:path w="362934" h="272200" extrusionOk="0">
                <a:moveTo>
                  <a:pt x="336160" y="0"/>
                </a:moveTo>
                <a:lnTo>
                  <a:pt x="26774" y="0"/>
                </a:lnTo>
                <a:cubicBezTo>
                  <a:pt x="12006" y="0"/>
                  <a:pt x="0" y="12759"/>
                  <a:pt x="0" y="28443"/>
                </a:cubicBezTo>
                <a:lnTo>
                  <a:pt x="0" y="243757"/>
                </a:lnTo>
                <a:cubicBezTo>
                  <a:pt x="0" y="259442"/>
                  <a:pt x="12006" y="272201"/>
                  <a:pt x="26774" y="272201"/>
                </a:cubicBezTo>
                <a:lnTo>
                  <a:pt x="336160" y="272201"/>
                </a:lnTo>
                <a:cubicBezTo>
                  <a:pt x="350929" y="272201"/>
                  <a:pt x="362934" y="259442"/>
                  <a:pt x="362934" y="243757"/>
                </a:cubicBezTo>
                <a:lnTo>
                  <a:pt x="362934" y="28443"/>
                </a:lnTo>
                <a:cubicBezTo>
                  <a:pt x="362934" y="12759"/>
                  <a:pt x="350929" y="0"/>
                  <a:pt x="336160" y="0"/>
                </a:cubicBezTo>
                <a:close/>
                <a:moveTo>
                  <a:pt x="221794" y="136105"/>
                </a:moveTo>
                <a:lnTo>
                  <a:pt x="340251" y="50614"/>
                </a:lnTo>
                <a:lnTo>
                  <a:pt x="340251" y="221588"/>
                </a:lnTo>
                <a:lnTo>
                  <a:pt x="221794" y="136105"/>
                </a:lnTo>
                <a:close/>
                <a:moveTo>
                  <a:pt x="336160" y="22683"/>
                </a:moveTo>
                <a:cubicBezTo>
                  <a:pt x="336970" y="22683"/>
                  <a:pt x="337791" y="23173"/>
                  <a:pt x="338503" y="23904"/>
                </a:cubicBezTo>
                <a:lnTo>
                  <a:pt x="181467" y="137236"/>
                </a:lnTo>
                <a:lnTo>
                  <a:pt x="24432" y="23904"/>
                </a:lnTo>
                <a:cubicBezTo>
                  <a:pt x="25144" y="23173"/>
                  <a:pt x="25965" y="22683"/>
                  <a:pt x="26774" y="22683"/>
                </a:cubicBezTo>
                <a:lnTo>
                  <a:pt x="336160" y="22683"/>
                </a:lnTo>
                <a:close/>
                <a:moveTo>
                  <a:pt x="22683" y="221587"/>
                </a:moveTo>
                <a:lnTo>
                  <a:pt x="22683" y="50614"/>
                </a:lnTo>
                <a:lnTo>
                  <a:pt x="141133" y="136099"/>
                </a:lnTo>
                <a:lnTo>
                  <a:pt x="22683" y="221587"/>
                </a:lnTo>
                <a:close/>
                <a:moveTo>
                  <a:pt x="26774" y="249517"/>
                </a:moveTo>
                <a:cubicBezTo>
                  <a:pt x="25965" y="249517"/>
                  <a:pt x="25144" y="249026"/>
                  <a:pt x="24432" y="248297"/>
                </a:cubicBezTo>
                <a:lnTo>
                  <a:pt x="160512" y="150086"/>
                </a:lnTo>
                <a:lnTo>
                  <a:pt x="174836" y="160423"/>
                </a:lnTo>
                <a:cubicBezTo>
                  <a:pt x="175176" y="160670"/>
                  <a:pt x="175570" y="160769"/>
                  <a:pt x="175928" y="160974"/>
                </a:cubicBezTo>
                <a:cubicBezTo>
                  <a:pt x="176277" y="161172"/>
                  <a:pt x="176604" y="161339"/>
                  <a:pt x="176970" y="161500"/>
                </a:cubicBezTo>
                <a:cubicBezTo>
                  <a:pt x="178422" y="162133"/>
                  <a:pt x="179926" y="162564"/>
                  <a:pt x="181452" y="162564"/>
                </a:cubicBezTo>
                <a:cubicBezTo>
                  <a:pt x="181458" y="162564"/>
                  <a:pt x="181461" y="162561"/>
                  <a:pt x="181467" y="162561"/>
                </a:cubicBezTo>
                <a:cubicBezTo>
                  <a:pt x="181473" y="162561"/>
                  <a:pt x="181476" y="162564"/>
                  <a:pt x="181482" y="162564"/>
                </a:cubicBezTo>
                <a:cubicBezTo>
                  <a:pt x="183008" y="162564"/>
                  <a:pt x="184513" y="162133"/>
                  <a:pt x="185965" y="161500"/>
                </a:cubicBezTo>
                <a:cubicBezTo>
                  <a:pt x="186331" y="161339"/>
                  <a:pt x="186657" y="161172"/>
                  <a:pt x="187007" y="160974"/>
                </a:cubicBezTo>
                <a:cubicBezTo>
                  <a:pt x="187365" y="160769"/>
                  <a:pt x="187758" y="160670"/>
                  <a:pt x="188098" y="160423"/>
                </a:cubicBezTo>
                <a:lnTo>
                  <a:pt x="202415" y="150090"/>
                </a:lnTo>
                <a:lnTo>
                  <a:pt x="338503" y="248297"/>
                </a:lnTo>
                <a:cubicBezTo>
                  <a:pt x="337791" y="249027"/>
                  <a:pt x="336970" y="249517"/>
                  <a:pt x="336160" y="249517"/>
                </a:cubicBezTo>
                <a:lnTo>
                  <a:pt x="26774" y="2495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26" name="Google Shape;1226;p34"/>
          <p:cNvGrpSpPr/>
          <p:nvPr/>
        </p:nvGrpSpPr>
        <p:grpSpPr>
          <a:xfrm>
            <a:off x="4601105" y="6317646"/>
            <a:ext cx="465478" cy="510932"/>
            <a:chOff x="3573331" y="4307388"/>
            <a:chExt cx="365081" cy="348355"/>
          </a:xfrm>
        </p:grpSpPr>
        <p:sp>
          <p:nvSpPr>
            <p:cNvPr id="1227" name="Google Shape;1227;p34"/>
            <p:cNvSpPr/>
            <p:nvPr/>
          </p:nvSpPr>
          <p:spPr>
            <a:xfrm>
              <a:off x="3573331" y="4307388"/>
              <a:ext cx="365081" cy="348355"/>
            </a:xfrm>
            <a:custGeom>
              <a:avLst/>
              <a:gdLst/>
              <a:ahLst/>
              <a:cxnLst/>
              <a:rect l="l" t="t" r="r" b="b"/>
              <a:pathLst>
                <a:path w="365081" h="348355" extrusionOk="0">
                  <a:moveTo>
                    <a:pt x="363551" y="342326"/>
                  </a:moveTo>
                  <a:cubicBezTo>
                    <a:pt x="363901" y="341687"/>
                    <a:pt x="364172" y="341046"/>
                    <a:pt x="364396" y="340342"/>
                  </a:cubicBezTo>
                  <a:cubicBezTo>
                    <a:pt x="364628" y="339616"/>
                    <a:pt x="364761" y="338897"/>
                    <a:pt x="364844" y="338124"/>
                  </a:cubicBezTo>
                  <a:cubicBezTo>
                    <a:pt x="364887" y="337718"/>
                    <a:pt x="365082" y="337365"/>
                    <a:pt x="365082" y="336947"/>
                  </a:cubicBezTo>
                  <a:cubicBezTo>
                    <a:pt x="365082" y="336563"/>
                    <a:pt x="364901" y="336241"/>
                    <a:pt x="364864" y="335868"/>
                  </a:cubicBezTo>
                  <a:cubicBezTo>
                    <a:pt x="364829" y="335502"/>
                    <a:pt x="364945" y="335155"/>
                    <a:pt x="364873" y="334785"/>
                  </a:cubicBezTo>
                  <a:lnTo>
                    <a:pt x="337020" y="190549"/>
                  </a:lnTo>
                  <a:cubicBezTo>
                    <a:pt x="336940" y="190136"/>
                    <a:pt x="336684" y="189822"/>
                    <a:pt x="336566" y="189429"/>
                  </a:cubicBezTo>
                  <a:cubicBezTo>
                    <a:pt x="336344" y="188707"/>
                    <a:pt x="336088" y="188039"/>
                    <a:pt x="335734" y="187385"/>
                  </a:cubicBezTo>
                  <a:cubicBezTo>
                    <a:pt x="335361" y="186682"/>
                    <a:pt x="334938" y="186063"/>
                    <a:pt x="334438" y="185463"/>
                  </a:cubicBezTo>
                  <a:cubicBezTo>
                    <a:pt x="334030" y="184978"/>
                    <a:pt x="333613" y="184546"/>
                    <a:pt x="333132" y="184135"/>
                  </a:cubicBezTo>
                  <a:cubicBezTo>
                    <a:pt x="332487" y="183583"/>
                    <a:pt x="331815" y="183133"/>
                    <a:pt x="331062" y="182739"/>
                  </a:cubicBezTo>
                  <a:cubicBezTo>
                    <a:pt x="330514" y="182450"/>
                    <a:pt x="329970" y="182219"/>
                    <a:pt x="329374" y="182019"/>
                  </a:cubicBezTo>
                  <a:cubicBezTo>
                    <a:pt x="328589" y="181761"/>
                    <a:pt x="327799" y="181610"/>
                    <a:pt x="326950" y="181530"/>
                  </a:cubicBezTo>
                  <a:cubicBezTo>
                    <a:pt x="326561" y="181489"/>
                    <a:pt x="326220" y="181301"/>
                    <a:pt x="325819" y="181301"/>
                  </a:cubicBezTo>
                  <a:lnTo>
                    <a:pt x="263717" y="181301"/>
                  </a:lnTo>
                  <a:lnTo>
                    <a:pt x="268003" y="175471"/>
                  </a:lnTo>
                  <a:cubicBezTo>
                    <a:pt x="268122" y="175322"/>
                    <a:pt x="268225" y="175173"/>
                    <a:pt x="268329" y="175025"/>
                  </a:cubicBezTo>
                  <a:cubicBezTo>
                    <a:pt x="278714" y="160407"/>
                    <a:pt x="291087" y="136996"/>
                    <a:pt x="291087" y="108525"/>
                  </a:cubicBezTo>
                  <a:cubicBezTo>
                    <a:pt x="291087" y="48874"/>
                    <a:pt x="242734" y="312"/>
                    <a:pt x="183195" y="0"/>
                  </a:cubicBezTo>
                  <a:cubicBezTo>
                    <a:pt x="183046" y="0"/>
                    <a:pt x="182927" y="0"/>
                    <a:pt x="182809" y="0"/>
                  </a:cubicBezTo>
                  <a:cubicBezTo>
                    <a:pt x="182690" y="0"/>
                    <a:pt x="182571" y="0"/>
                    <a:pt x="182422" y="0"/>
                  </a:cubicBezTo>
                  <a:cubicBezTo>
                    <a:pt x="122867" y="312"/>
                    <a:pt x="74514" y="48874"/>
                    <a:pt x="74514" y="108525"/>
                  </a:cubicBezTo>
                  <a:cubicBezTo>
                    <a:pt x="74514" y="136736"/>
                    <a:pt x="86680" y="159984"/>
                    <a:pt x="97019" y="174646"/>
                  </a:cubicBezTo>
                  <a:cubicBezTo>
                    <a:pt x="97123" y="174817"/>
                    <a:pt x="97242" y="174979"/>
                    <a:pt x="97361" y="175151"/>
                  </a:cubicBezTo>
                  <a:lnTo>
                    <a:pt x="101883" y="181301"/>
                  </a:lnTo>
                  <a:lnTo>
                    <a:pt x="39262" y="181301"/>
                  </a:lnTo>
                  <a:cubicBezTo>
                    <a:pt x="38848" y="181301"/>
                    <a:pt x="38498" y="181495"/>
                    <a:pt x="38096" y="181537"/>
                  </a:cubicBezTo>
                  <a:cubicBezTo>
                    <a:pt x="37278" y="181619"/>
                    <a:pt x="36516" y="181761"/>
                    <a:pt x="35754" y="182009"/>
                  </a:cubicBezTo>
                  <a:cubicBezTo>
                    <a:pt x="35127" y="182216"/>
                    <a:pt x="34556" y="182458"/>
                    <a:pt x="33982" y="182765"/>
                  </a:cubicBezTo>
                  <a:cubicBezTo>
                    <a:pt x="33250" y="183150"/>
                    <a:pt x="32595" y="183588"/>
                    <a:pt x="31967" y="184123"/>
                  </a:cubicBezTo>
                  <a:cubicBezTo>
                    <a:pt x="31476" y="184540"/>
                    <a:pt x="31053" y="184977"/>
                    <a:pt x="30640" y="185468"/>
                  </a:cubicBezTo>
                  <a:cubicBezTo>
                    <a:pt x="30139" y="186069"/>
                    <a:pt x="29716" y="186688"/>
                    <a:pt x="29343" y="187392"/>
                  </a:cubicBezTo>
                  <a:cubicBezTo>
                    <a:pt x="28992" y="188042"/>
                    <a:pt x="28736" y="188707"/>
                    <a:pt x="28516" y="189426"/>
                  </a:cubicBezTo>
                  <a:cubicBezTo>
                    <a:pt x="28397" y="189820"/>
                    <a:pt x="28141" y="190135"/>
                    <a:pt x="28062" y="190549"/>
                  </a:cubicBezTo>
                  <a:lnTo>
                    <a:pt x="208" y="334785"/>
                  </a:lnTo>
                  <a:cubicBezTo>
                    <a:pt x="136" y="335155"/>
                    <a:pt x="253" y="335502"/>
                    <a:pt x="218" y="335868"/>
                  </a:cubicBezTo>
                  <a:cubicBezTo>
                    <a:pt x="181" y="336241"/>
                    <a:pt x="0" y="336563"/>
                    <a:pt x="0" y="336947"/>
                  </a:cubicBezTo>
                  <a:cubicBezTo>
                    <a:pt x="0" y="337365"/>
                    <a:pt x="194" y="337718"/>
                    <a:pt x="238" y="338124"/>
                  </a:cubicBezTo>
                  <a:cubicBezTo>
                    <a:pt x="320" y="338897"/>
                    <a:pt x="454" y="339616"/>
                    <a:pt x="686" y="340342"/>
                  </a:cubicBezTo>
                  <a:cubicBezTo>
                    <a:pt x="910" y="341046"/>
                    <a:pt x="1180" y="341687"/>
                    <a:pt x="1530" y="342326"/>
                  </a:cubicBezTo>
                  <a:cubicBezTo>
                    <a:pt x="1880" y="342968"/>
                    <a:pt x="2266" y="343543"/>
                    <a:pt x="2732" y="344107"/>
                  </a:cubicBezTo>
                  <a:cubicBezTo>
                    <a:pt x="3199" y="344673"/>
                    <a:pt x="3692" y="345164"/>
                    <a:pt x="4258" y="345631"/>
                  </a:cubicBezTo>
                  <a:cubicBezTo>
                    <a:pt x="4815" y="346092"/>
                    <a:pt x="5390" y="346477"/>
                    <a:pt x="6035" y="346828"/>
                  </a:cubicBezTo>
                  <a:cubicBezTo>
                    <a:pt x="6709" y="347196"/>
                    <a:pt x="7394" y="347467"/>
                    <a:pt x="8142" y="347695"/>
                  </a:cubicBezTo>
                  <a:cubicBezTo>
                    <a:pt x="8528" y="347814"/>
                    <a:pt x="8834" y="348068"/>
                    <a:pt x="9240" y="348147"/>
                  </a:cubicBezTo>
                  <a:cubicBezTo>
                    <a:pt x="9973" y="348287"/>
                    <a:pt x="10692" y="348351"/>
                    <a:pt x="11396" y="348353"/>
                  </a:cubicBezTo>
                  <a:cubicBezTo>
                    <a:pt x="11400" y="348353"/>
                    <a:pt x="11404" y="348356"/>
                    <a:pt x="11409" y="348356"/>
                  </a:cubicBezTo>
                  <a:lnTo>
                    <a:pt x="353673" y="348356"/>
                  </a:lnTo>
                  <a:cubicBezTo>
                    <a:pt x="353677" y="348356"/>
                    <a:pt x="353680" y="348353"/>
                    <a:pt x="353686" y="348353"/>
                  </a:cubicBezTo>
                  <a:cubicBezTo>
                    <a:pt x="354389" y="348351"/>
                    <a:pt x="355109" y="348287"/>
                    <a:pt x="355842" y="348147"/>
                  </a:cubicBezTo>
                  <a:cubicBezTo>
                    <a:pt x="356248" y="348068"/>
                    <a:pt x="356554" y="347814"/>
                    <a:pt x="356940" y="347695"/>
                  </a:cubicBezTo>
                  <a:cubicBezTo>
                    <a:pt x="357687" y="347467"/>
                    <a:pt x="358373" y="347196"/>
                    <a:pt x="359047" y="346828"/>
                  </a:cubicBezTo>
                  <a:cubicBezTo>
                    <a:pt x="359692" y="346477"/>
                    <a:pt x="360267" y="346092"/>
                    <a:pt x="360824" y="345631"/>
                  </a:cubicBezTo>
                  <a:cubicBezTo>
                    <a:pt x="361390" y="345164"/>
                    <a:pt x="361883" y="344673"/>
                    <a:pt x="362350" y="344107"/>
                  </a:cubicBezTo>
                  <a:cubicBezTo>
                    <a:pt x="362815" y="343543"/>
                    <a:pt x="363201" y="342968"/>
                    <a:pt x="363551" y="342326"/>
                  </a:cubicBezTo>
                  <a:close/>
                  <a:moveTo>
                    <a:pt x="97331" y="108525"/>
                  </a:moveTo>
                  <a:cubicBezTo>
                    <a:pt x="97331" y="61330"/>
                    <a:pt x="135658" y="22922"/>
                    <a:pt x="182809" y="22818"/>
                  </a:cubicBezTo>
                  <a:cubicBezTo>
                    <a:pt x="229959" y="22922"/>
                    <a:pt x="268270" y="61330"/>
                    <a:pt x="268270" y="108525"/>
                  </a:cubicBezTo>
                  <a:cubicBezTo>
                    <a:pt x="268270" y="130800"/>
                    <a:pt x="258347" y="149593"/>
                    <a:pt x="249939" y="161529"/>
                  </a:cubicBezTo>
                  <a:cubicBezTo>
                    <a:pt x="249909" y="161566"/>
                    <a:pt x="249880" y="161596"/>
                    <a:pt x="249850" y="161633"/>
                  </a:cubicBezTo>
                  <a:lnTo>
                    <a:pt x="182809" y="252836"/>
                  </a:lnTo>
                  <a:lnTo>
                    <a:pt x="116004" y="161975"/>
                  </a:lnTo>
                  <a:cubicBezTo>
                    <a:pt x="115960" y="161922"/>
                    <a:pt x="115930" y="161870"/>
                    <a:pt x="115885" y="161818"/>
                  </a:cubicBezTo>
                  <a:cubicBezTo>
                    <a:pt x="107418" y="149889"/>
                    <a:pt x="97331" y="130964"/>
                    <a:pt x="97331" y="108525"/>
                  </a:cubicBezTo>
                  <a:close/>
                  <a:moveTo>
                    <a:pt x="173420" y="278596"/>
                  </a:moveTo>
                  <a:cubicBezTo>
                    <a:pt x="175574" y="281521"/>
                    <a:pt x="179377" y="283245"/>
                    <a:pt x="183002" y="283245"/>
                  </a:cubicBezTo>
                  <a:cubicBezTo>
                    <a:pt x="186627" y="283245"/>
                    <a:pt x="190043" y="281515"/>
                    <a:pt x="192197" y="278596"/>
                  </a:cubicBezTo>
                  <a:lnTo>
                    <a:pt x="246944" y="204119"/>
                  </a:lnTo>
                  <a:lnTo>
                    <a:pt x="316404" y="204119"/>
                  </a:lnTo>
                  <a:lnTo>
                    <a:pt x="339851" y="325538"/>
                  </a:lnTo>
                  <a:lnTo>
                    <a:pt x="25230" y="325538"/>
                  </a:lnTo>
                  <a:lnTo>
                    <a:pt x="48678" y="204119"/>
                  </a:lnTo>
                  <a:lnTo>
                    <a:pt x="118660" y="204119"/>
                  </a:lnTo>
                  <a:lnTo>
                    <a:pt x="173420" y="27859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28" name="Google Shape;1228;p34"/>
            <p:cNvSpPr/>
            <p:nvPr/>
          </p:nvSpPr>
          <p:spPr>
            <a:xfrm>
              <a:off x="3708276" y="4367797"/>
              <a:ext cx="96098" cy="96232"/>
            </a:xfrm>
            <a:custGeom>
              <a:avLst/>
              <a:gdLst/>
              <a:ahLst/>
              <a:cxnLst/>
              <a:rect l="l" t="t" r="r" b="b"/>
              <a:pathLst>
                <a:path w="96098" h="96232" extrusionOk="0">
                  <a:moveTo>
                    <a:pt x="48057" y="96233"/>
                  </a:moveTo>
                  <a:cubicBezTo>
                    <a:pt x="74544" y="96233"/>
                    <a:pt x="96099" y="74647"/>
                    <a:pt x="96099" y="48116"/>
                  </a:cubicBezTo>
                  <a:cubicBezTo>
                    <a:pt x="96099" y="21585"/>
                    <a:pt x="74544" y="0"/>
                    <a:pt x="48057" y="0"/>
                  </a:cubicBezTo>
                  <a:cubicBezTo>
                    <a:pt x="21555" y="0"/>
                    <a:pt x="0" y="21585"/>
                    <a:pt x="0" y="48116"/>
                  </a:cubicBezTo>
                  <a:cubicBezTo>
                    <a:pt x="0" y="74647"/>
                    <a:pt x="21555" y="96233"/>
                    <a:pt x="48057" y="96233"/>
                  </a:cubicBezTo>
                  <a:close/>
                  <a:moveTo>
                    <a:pt x="48057" y="15212"/>
                  </a:moveTo>
                  <a:cubicBezTo>
                    <a:pt x="66165" y="15212"/>
                    <a:pt x="80887" y="29970"/>
                    <a:pt x="80887" y="48116"/>
                  </a:cubicBezTo>
                  <a:cubicBezTo>
                    <a:pt x="80887" y="66262"/>
                    <a:pt x="66165" y="81021"/>
                    <a:pt x="48057" y="81021"/>
                  </a:cubicBezTo>
                  <a:cubicBezTo>
                    <a:pt x="29947" y="81021"/>
                    <a:pt x="15212" y="66262"/>
                    <a:pt x="15212" y="48116"/>
                  </a:cubicBezTo>
                  <a:cubicBezTo>
                    <a:pt x="15212" y="29970"/>
                    <a:pt x="29947" y="15212"/>
                    <a:pt x="48057" y="152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29" name="Google Shape;1229;p34"/>
          <p:cNvGrpSpPr/>
          <p:nvPr/>
        </p:nvGrpSpPr>
        <p:grpSpPr>
          <a:xfrm>
            <a:off x="5280275" y="6319955"/>
            <a:ext cx="496109" cy="545049"/>
            <a:chOff x="4106013" y="4308962"/>
            <a:chExt cx="389105" cy="371616"/>
          </a:xfrm>
        </p:grpSpPr>
        <p:sp>
          <p:nvSpPr>
            <p:cNvPr id="1230" name="Google Shape;1230;p34"/>
            <p:cNvSpPr/>
            <p:nvPr/>
          </p:nvSpPr>
          <p:spPr>
            <a:xfrm>
              <a:off x="4106013" y="4308962"/>
              <a:ext cx="389105" cy="371616"/>
            </a:xfrm>
            <a:custGeom>
              <a:avLst/>
              <a:gdLst/>
              <a:ahLst/>
              <a:cxnLst/>
              <a:rect l="l" t="t" r="r" b="b"/>
              <a:pathLst>
                <a:path w="389105" h="371616" extrusionOk="0">
                  <a:moveTo>
                    <a:pt x="387696" y="316397"/>
                  </a:moveTo>
                  <a:cubicBezTo>
                    <a:pt x="388067" y="315696"/>
                    <a:pt x="388379" y="315010"/>
                    <a:pt x="388609" y="314249"/>
                  </a:cubicBezTo>
                  <a:cubicBezTo>
                    <a:pt x="388828" y="313528"/>
                    <a:pt x="388945" y="312813"/>
                    <a:pt x="389028" y="312050"/>
                  </a:cubicBezTo>
                  <a:cubicBezTo>
                    <a:pt x="389119" y="311219"/>
                    <a:pt x="389133" y="310419"/>
                    <a:pt x="389051" y="309574"/>
                  </a:cubicBezTo>
                  <a:cubicBezTo>
                    <a:pt x="389015" y="309196"/>
                    <a:pt x="389133" y="308839"/>
                    <a:pt x="389060" y="308457"/>
                  </a:cubicBezTo>
                  <a:lnTo>
                    <a:pt x="359348" y="154590"/>
                  </a:lnTo>
                  <a:cubicBezTo>
                    <a:pt x="359239" y="154036"/>
                    <a:pt x="358911" y="153608"/>
                    <a:pt x="358736" y="153090"/>
                  </a:cubicBezTo>
                  <a:cubicBezTo>
                    <a:pt x="358566" y="152577"/>
                    <a:pt x="358575" y="152045"/>
                    <a:pt x="358334" y="151547"/>
                  </a:cubicBezTo>
                  <a:cubicBezTo>
                    <a:pt x="358210" y="151295"/>
                    <a:pt x="357981" y="151146"/>
                    <a:pt x="357843" y="150908"/>
                  </a:cubicBezTo>
                  <a:cubicBezTo>
                    <a:pt x="357402" y="150132"/>
                    <a:pt x="356850" y="149493"/>
                    <a:pt x="356261" y="148842"/>
                  </a:cubicBezTo>
                  <a:cubicBezTo>
                    <a:pt x="355787" y="148319"/>
                    <a:pt x="355354" y="147794"/>
                    <a:pt x="354804" y="147368"/>
                  </a:cubicBezTo>
                  <a:cubicBezTo>
                    <a:pt x="354140" y="146849"/>
                    <a:pt x="353409" y="146494"/>
                    <a:pt x="352647" y="146122"/>
                  </a:cubicBezTo>
                  <a:cubicBezTo>
                    <a:pt x="351987" y="145799"/>
                    <a:pt x="351364" y="145471"/>
                    <a:pt x="350656" y="145273"/>
                  </a:cubicBezTo>
                  <a:cubicBezTo>
                    <a:pt x="349944" y="145074"/>
                    <a:pt x="349217" y="145032"/>
                    <a:pt x="348464" y="144967"/>
                  </a:cubicBezTo>
                  <a:cubicBezTo>
                    <a:pt x="347589" y="144887"/>
                    <a:pt x="346747" y="144837"/>
                    <a:pt x="345864" y="144951"/>
                  </a:cubicBezTo>
                  <a:cubicBezTo>
                    <a:pt x="345598" y="144986"/>
                    <a:pt x="345353" y="144895"/>
                    <a:pt x="345085" y="144946"/>
                  </a:cubicBezTo>
                  <a:cubicBezTo>
                    <a:pt x="344552" y="145050"/>
                    <a:pt x="344141" y="145374"/>
                    <a:pt x="343640" y="145541"/>
                  </a:cubicBezTo>
                  <a:cubicBezTo>
                    <a:pt x="343115" y="145716"/>
                    <a:pt x="342567" y="145707"/>
                    <a:pt x="342057" y="145960"/>
                  </a:cubicBezTo>
                  <a:lnTo>
                    <a:pt x="297393" y="167794"/>
                  </a:lnTo>
                  <a:cubicBezTo>
                    <a:pt x="304525" y="153567"/>
                    <a:pt x="310347" y="135894"/>
                    <a:pt x="310347" y="115772"/>
                  </a:cubicBezTo>
                  <a:cubicBezTo>
                    <a:pt x="310347" y="52137"/>
                    <a:pt x="258765" y="333"/>
                    <a:pt x="195250" y="0"/>
                  </a:cubicBezTo>
                  <a:cubicBezTo>
                    <a:pt x="195091" y="0"/>
                    <a:pt x="194965" y="0"/>
                    <a:pt x="194838" y="0"/>
                  </a:cubicBezTo>
                  <a:cubicBezTo>
                    <a:pt x="194712" y="0"/>
                    <a:pt x="194585" y="0"/>
                    <a:pt x="194426" y="0"/>
                  </a:cubicBezTo>
                  <a:cubicBezTo>
                    <a:pt x="130895" y="333"/>
                    <a:pt x="79312" y="52137"/>
                    <a:pt x="79312" y="115772"/>
                  </a:cubicBezTo>
                  <a:cubicBezTo>
                    <a:pt x="79312" y="135706"/>
                    <a:pt x="85036" y="153240"/>
                    <a:pt x="92087" y="167406"/>
                  </a:cubicBezTo>
                  <a:lnTo>
                    <a:pt x="36366" y="194642"/>
                  </a:lnTo>
                  <a:cubicBezTo>
                    <a:pt x="36134" y="194758"/>
                    <a:pt x="35998" y="194969"/>
                    <a:pt x="35777" y="195095"/>
                  </a:cubicBezTo>
                  <a:cubicBezTo>
                    <a:pt x="34938" y="195566"/>
                    <a:pt x="34232" y="196160"/>
                    <a:pt x="33530" y="196817"/>
                  </a:cubicBezTo>
                  <a:cubicBezTo>
                    <a:pt x="33055" y="197261"/>
                    <a:pt x="32582" y="197670"/>
                    <a:pt x="32189" y="198177"/>
                  </a:cubicBezTo>
                  <a:cubicBezTo>
                    <a:pt x="31686" y="198826"/>
                    <a:pt x="31331" y="199546"/>
                    <a:pt x="30964" y="200299"/>
                  </a:cubicBezTo>
                  <a:cubicBezTo>
                    <a:pt x="30613" y="201017"/>
                    <a:pt x="30287" y="201706"/>
                    <a:pt x="30081" y="202477"/>
                  </a:cubicBezTo>
                  <a:cubicBezTo>
                    <a:pt x="30006" y="202761"/>
                    <a:pt x="29814" y="202978"/>
                    <a:pt x="29758" y="203272"/>
                  </a:cubicBezTo>
                  <a:lnTo>
                    <a:pt x="44" y="357140"/>
                  </a:lnTo>
                  <a:cubicBezTo>
                    <a:pt x="-30" y="357528"/>
                    <a:pt x="91" y="357889"/>
                    <a:pt x="54" y="358276"/>
                  </a:cubicBezTo>
                  <a:cubicBezTo>
                    <a:pt x="-29" y="359103"/>
                    <a:pt x="-13" y="359902"/>
                    <a:pt x="77" y="360744"/>
                  </a:cubicBezTo>
                  <a:cubicBezTo>
                    <a:pt x="167" y="361563"/>
                    <a:pt x="318" y="362326"/>
                    <a:pt x="567" y="363100"/>
                  </a:cubicBezTo>
                  <a:cubicBezTo>
                    <a:pt x="687" y="363478"/>
                    <a:pt x="646" y="363868"/>
                    <a:pt x="805" y="364239"/>
                  </a:cubicBezTo>
                  <a:cubicBezTo>
                    <a:pt x="1010" y="364716"/>
                    <a:pt x="1343" y="365083"/>
                    <a:pt x="1599" y="365520"/>
                  </a:cubicBezTo>
                  <a:cubicBezTo>
                    <a:pt x="1824" y="365906"/>
                    <a:pt x="2024" y="366281"/>
                    <a:pt x="2291" y="366639"/>
                  </a:cubicBezTo>
                  <a:cubicBezTo>
                    <a:pt x="3050" y="367665"/>
                    <a:pt x="3926" y="368554"/>
                    <a:pt x="4933" y="369276"/>
                  </a:cubicBezTo>
                  <a:cubicBezTo>
                    <a:pt x="5063" y="369370"/>
                    <a:pt x="5154" y="369500"/>
                    <a:pt x="5288" y="369588"/>
                  </a:cubicBezTo>
                  <a:cubicBezTo>
                    <a:pt x="6494" y="370385"/>
                    <a:pt x="7844" y="370891"/>
                    <a:pt x="9250" y="371217"/>
                  </a:cubicBezTo>
                  <a:cubicBezTo>
                    <a:pt x="9406" y="371254"/>
                    <a:pt x="9521" y="371363"/>
                    <a:pt x="9680" y="371394"/>
                  </a:cubicBezTo>
                  <a:cubicBezTo>
                    <a:pt x="10456" y="371542"/>
                    <a:pt x="11218" y="371610"/>
                    <a:pt x="11964" y="371613"/>
                  </a:cubicBezTo>
                  <a:cubicBezTo>
                    <a:pt x="11973" y="371613"/>
                    <a:pt x="11983" y="371616"/>
                    <a:pt x="11993" y="371616"/>
                  </a:cubicBezTo>
                  <a:cubicBezTo>
                    <a:pt x="11995" y="371616"/>
                    <a:pt x="11996" y="371615"/>
                    <a:pt x="11998" y="371615"/>
                  </a:cubicBezTo>
                  <a:cubicBezTo>
                    <a:pt x="12002" y="371615"/>
                    <a:pt x="12005" y="371616"/>
                    <a:pt x="12009" y="371616"/>
                  </a:cubicBezTo>
                  <a:cubicBezTo>
                    <a:pt x="13571" y="371616"/>
                    <a:pt x="15060" y="371261"/>
                    <a:pt x="16461" y="370703"/>
                  </a:cubicBezTo>
                  <a:cubicBezTo>
                    <a:pt x="16571" y="370659"/>
                    <a:pt x="16686" y="370680"/>
                    <a:pt x="16795" y="370633"/>
                  </a:cubicBezTo>
                  <a:lnTo>
                    <a:pt x="126022" y="323821"/>
                  </a:lnTo>
                  <a:lnTo>
                    <a:pt x="259463" y="370918"/>
                  </a:lnTo>
                  <a:cubicBezTo>
                    <a:pt x="259555" y="370951"/>
                    <a:pt x="259648" y="370936"/>
                    <a:pt x="259739" y="370967"/>
                  </a:cubicBezTo>
                  <a:cubicBezTo>
                    <a:pt x="260956" y="371366"/>
                    <a:pt x="262220" y="371616"/>
                    <a:pt x="263520" y="371616"/>
                  </a:cubicBezTo>
                  <a:cubicBezTo>
                    <a:pt x="265012" y="371616"/>
                    <a:pt x="266445" y="371261"/>
                    <a:pt x="267815" y="370738"/>
                  </a:cubicBezTo>
                  <a:cubicBezTo>
                    <a:pt x="267982" y="370675"/>
                    <a:pt x="268156" y="370704"/>
                    <a:pt x="268321" y="370633"/>
                  </a:cubicBezTo>
                  <a:lnTo>
                    <a:pt x="381914" y="321950"/>
                  </a:lnTo>
                  <a:cubicBezTo>
                    <a:pt x="382279" y="321795"/>
                    <a:pt x="382513" y="321488"/>
                    <a:pt x="382855" y="321300"/>
                  </a:cubicBezTo>
                  <a:cubicBezTo>
                    <a:pt x="383580" y="320904"/>
                    <a:pt x="384215" y="320456"/>
                    <a:pt x="384836" y="319932"/>
                  </a:cubicBezTo>
                  <a:cubicBezTo>
                    <a:pt x="385438" y="319422"/>
                    <a:pt x="385979" y="318911"/>
                    <a:pt x="386466" y="318306"/>
                  </a:cubicBezTo>
                  <a:cubicBezTo>
                    <a:pt x="386949" y="317704"/>
                    <a:pt x="387332" y="317079"/>
                    <a:pt x="387696" y="316397"/>
                  </a:cubicBezTo>
                  <a:close/>
                  <a:moveTo>
                    <a:pt x="52505" y="213844"/>
                  </a:moveTo>
                  <a:lnTo>
                    <a:pt x="104757" y="188304"/>
                  </a:lnTo>
                  <a:lnTo>
                    <a:pt x="126870" y="218380"/>
                  </a:lnTo>
                  <a:lnTo>
                    <a:pt x="118477" y="300564"/>
                  </a:lnTo>
                  <a:lnTo>
                    <a:pt x="28294" y="339213"/>
                  </a:lnTo>
                  <a:lnTo>
                    <a:pt x="52505" y="213844"/>
                  </a:lnTo>
                  <a:close/>
                  <a:moveTo>
                    <a:pt x="134725" y="301083"/>
                  </a:moveTo>
                  <a:lnTo>
                    <a:pt x="141183" y="237846"/>
                  </a:lnTo>
                  <a:lnTo>
                    <a:pt x="184823" y="297199"/>
                  </a:lnTo>
                  <a:cubicBezTo>
                    <a:pt x="187120" y="300319"/>
                    <a:pt x="191177" y="302158"/>
                    <a:pt x="195044" y="302158"/>
                  </a:cubicBezTo>
                  <a:cubicBezTo>
                    <a:pt x="198911" y="302158"/>
                    <a:pt x="202556" y="300313"/>
                    <a:pt x="204854" y="297199"/>
                  </a:cubicBezTo>
                  <a:lnTo>
                    <a:pt x="243626" y="244453"/>
                  </a:lnTo>
                  <a:lnTo>
                    <a:pt x="253697" y="343074"/>
                  </a:lnTo>
                  <a:lnTo>
                    <a:pt x="134725" y="301083"/>
                  </a:lnTo>
                  <a:close/>
                  <a:moveTo>
                    <a:pt x="270032" y="343408"/>
                  </a:moveTo>
                  <a:lnTo>
                    <a:pt x="257939" y="224983"/>
                  </a:lnTo>
                  <a:lnTo>
                    <a:pt x="270343" y="208106"/>
                  </a:lnTo>
                  <a:lnTo>
                    <a:pt x="338463" y="174808"/>
                  </a:lnTo>
                  <a:lnTo>
                    <a:pt x="363302" y="303436"/>
                  </a:lnTo>
                  <a:lnTo>
                    <a:pt x="270032" y="343408"/>
                  </a:lnTo>
                  <a:close/>
                  <a:moveTo>
                    <a:pt x="194838" y="24341"/>
                  </a:moveTo>
                  <a:cubicBezTo>
                    <a:pt x="245137" y="24452"/>
                    <a:pt x="286006" y="65425"/>
                    <a:pt x="286006" y="115772"/>
                  </a:cubicBezTo>
                  <a:cubicBezTo>
                    <a:pt x="286006" y="139534"/>
                    <a:pt x="275421" y="159581"/>
                    <a:pt x="266452" y="172315"/>
                  </a:cubicBezTo>
                  <a:cubicBezTo>
                    <a:pt x="266419" y="172354"/>
                    <a:pt x="266389" y="172386"/>
                    <a:pt x="266356" y="172425"/>
                  </a:cubicBezTo>
                  <a:lnTo>
                    <a:pt x="194838" y="269719"/>
                  </a:lnTo>
                  <a:lnTo>
                    <a:pt x="123573" y="172790"/>
                  </a:lnTo>
                  <a:cubicBezTo>
                    <a:pt x="123526" y="172734"/>
                    <a:pt x="123494" y="172678"/>
                    <a:pt x="123446" y="172623"/>
                  </a:cubicBezTo>
                  <a:cubicBezTo>
                    <a:pt x="114413" y="159898"/>
                    <a:pt x="103653" y="139709"/>
                    <a:pt x="103653" y="115772"/>
                  </a:cubicBezTo>
                  <a:cubicBezTo>
                    <a:pt x="103653" y="65425"/>
                    <a:pt x="144539" y="24452"/>
                    <a:pt x="194838" y="24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1" name="Google Shape;1231;p34"/>
            <p:cNvSpPr/>
            <p:nvPr/>
          </p:nvSpPr>
          <p:spPr>
            <a:xfrm>
              <a:off x="4249792" y="4373405"/>
              <a:ext cx="102515" cy="102658"/>
            </a:xfrm>
            <a:custGeom>
              <a:avLst/>
              <a:gdLst/>
              <a:ahLst/>
              <a:cxnLst/>
              <a:rect l="l" t="t" r="r" b="b"/>
              <a:pathLst>
                <a:path w="102515" h="102658" extrusionOk="0">
                  <a:moveTo>
                    <a:pt x="51266" y="102658"/>
                  </a:moveTo>
                  <a:cubicBezTo>
                    <a:pt x="79521" y="102658"/>
                    <a:pt x="102516" y="79632"/>
                    <a:pt x="102516" y="51329"/>
                  </a:cubicBezTo>
                  <a:cubicBezTo>
                    <a:pt x="102516" y="23026"/>
                    <a:pt x="79521" y="0"/>
                    <a:pt x="51266" y="0"/>
                  </a:cubicBezTo>
                  <a:cubicBezTo>
                    <a:pt x="22995" y="0"/>
                    <a:pt x="0" y="23026"/>
                    <a:pt x="0" y="51329"/>
                  </a:cubicBezTo>
                  <a:cubicBezTo>
                    <a:pt x="0" y="79632"/>
                    <a:pt x="22995" y="102658"/>
                    <a:pt x="51266" y="102658"/>
                  </a:cubicBezTo>
                  <a:close/>
                  <a:moveTo>
                    <a:pt x="51266" y="16228"/>
                  </a:moveTo>
                  <a:cubicBezTo>
                    <a:pt x="70583" y="16228"/>
                    <a:pt x="86288" y="31972"/>
                    <a:pt x="86288" y="51329"/>
                  </a:cubicBezTo>
                  <a:cubicBezTo>
                    <a:pt x="86288" y="70686"/>
                    <a:pt x="70583" y="86431"/>
                    <a:pt x="51266" y="86431"/>
                  </a:cubicBezTo>
                  <a:cubicBezTo>
                    <a:pt x="31947" y="86431"/>
                    <a:pt x="16228" y="70686"/>
                    <a:pt x="16228" y="51329"/>
                  </a:cubicBezTo>
                  <a:cubicBezTo>
                    <a:pt x="16228" y="31972"/>
                    <a:pt x="31947" y="16228"/>
                    <a:pt x="51266" y="16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32" name="Google Shape;1232;p34"/>
          <p:cNvSpPr/>
          <p:nvPr/>
        </p:nvSpPr>
        <p:spPr>
          <a:xfrm>
            <a:off x="6037372" y="6314065"/>
            <a:ext cx="465445" cy="535758"/>
          </a:xfrm>
          <a:custGeom>
            <a:avLst/>
            <a:gdLst/>
            <a:ahLst/>
            <a:cxnLst/>
            <a:rect l="l" t="t" r="r" b="b"/>
            <a:pathLst>
              <a:path w="365055" h="365082" extrusionOk="0">
                <a:moveTo>
                  <a:pt x="357392" y="277406"/>
                </a:moveTo>
                <a:cubicBezTo>
                  <a:pt x="351257" y="267394"/>
                  <a:pt x="341735" y="255733"/>
                  <a:pt x="330548" y="244561"/>
                </a:cubicBezTo>
                <a:cubicBezTo>
                  <a:pt x="322452" y="236465"/>
                  <a:pt x="294657" y="210068"/>
                  <a:pt x="276787" y="210068"/>
                </a:cubicBezTo>
                <a:cubicBezTo>
                  <a:pt x="271053" y="210068"/>
                  <a:pt x="267413" y="212519"/>
                  <a:pt x="265378" y="214554"/>
                </a:cubicBezTo>
                <a:lnTo>
                  <a:pt x="241581" y="238338"/>
                </a:lnTo>
                <a:cubicBezTo>
                  <a:pt x="241179" y="238738"/>
                  <a:pt x="239901" y="239199"/>
                  <a:pt x="237600" y="239199"/>
                </a:cubicBezTo>
                <a:cubicBezTo>
                  <a:pt x="224393" y="239199"/>
                  <a:pt x="196391" y="224582"/>
                  <a:pt x="168418" y="196624"/>
                </a:cubicBezTo>
                <a:cubicBezTo>
                  <a:pt x="131117" y="159308"/>
                  <a:pt x="122145" y="128023"/>
                  <a:pt x="126705" y="123462"/>
                </a:cubicBezTo>
                <a:lnTo>
                  <a:pt x="150473" y="99679"/>
                </a:lnTo>
                <a:cubicBezTo>
                  <a:pt x="152524" y="97629"/>
                  <a:pt x="154974" y="93989"/>
                  <a:pt x="154974" y="88270"/>
                </a:cubicBezTo>
                <a:cubicBezTo>
                  <a:pt x="154989" y="70384"/>
                  <a:pt x="128577" y="42590"/>
                  <a:pt x="120481" y="34494"/>
                </a:cubicBezTo>
                <a:cubicBezTo>
                  <a:pt x="112400" y="26398"/>
                  <a:pt x="84620" y="0"/>
                  <a:pt x="66720" y="0"/>
                </a:cubicBezTo>
                <a:cubicBezTo>
                  <a:pt x="61001" y="0"/>
                  <a:pt x="57361" y="2436"/>
                  <a:pt x="55311" y="4486"/>
                </a:cubicBezTo>
                <a:lnTo>
                  <a:pt x="7730" y="52068"/>
                </a:lnTo>
                <a:cubicBezTo>
                  <a:pt x="-6323" y="66106"/>
                  <a:pt x="-1198" y="93573"/>
                  <a:pt x="22971" y="133697"/>
                </a:cubicBezTo>
                <a:cubicBezTo>
                  <a:pt x="43947" y="168518"/>
                  <a:pt x="77148" y="209340"/>
                  <a:pt x="116425" y="248618"/>
                </a:cubicBezTo>
                <a:cubicBezTo>
                  <a:pt x="186096" y="318288"/>
                  <a:pt x="256643" y="365098"/>
                  <a:pt x="291969" y="365082"/>
                </a:cubicBezTo>
                <a:cubicBezTo>
                  <a:pt x="300763" y="365082"/>
                  <a:pt x="307820" y="362468"/>
                  <a:pt x="312974" y="357314"/>
                </a:cubicBezTo>
                <a:lnTo>
                  <a:pt x="360556" y="309731"/>
                </a:lnTo>
                <a:cubicBezTo>
                  <a:pt x="370850" y="299438"/>
                  <a:pt x="360719" y="282858"/>
                  <a:pt x="357392" y="277406"/>
                </a:cubicBezTo>
                <a:close/>
                <a:moveTo>
                  <a:pt x="296842" y="341180"/>
                </a:moveTo>
                <a:cubicBezTo>
                  <a:pt x="296306" y="341700"/>
                  <a:pt x="294762" y="342265"/>
                  <a:pt x="291969" y="342265"/>
                </a:cubicBezTo>
                <a:cubicBezTo>
                  <a:pt x="267918" y="342265"/>
                  <a:pt x="203878" y="303790"/>
                  <a:pt x="132558" y="232485"/>
                </a:cubicBezTo>
                <a:cubicBezTo>
                  <a:pt x="94544" y="194470"/>
                  <a:pt x="62575" y="155207"/>
                  <a:pt x="42521" y="121917"/>
                </a:cubicBezTo>
                <a:cubicBezTo>
                  <a:pt x="19926" y="84422"/>
                  <a:pt x="22050" y="70013"/>
                  <a:pt x="23863" y="68200"/>
                </a:cubicBezTo>
                <a:lnTo>
                  <a:pt x="68651" y="23412"/>
                </a:lnTo>
                <a:cubicBezTo>
                  <a:pt x="74489" y="25670"/>
                  <a:pt x="88022" y="34286"/>
                  <a:pt x="104348" y="50627"/>
                </a:cubicBezTo>
                <a:cubicBezTo>
                  <a:pt x="120674" y="66967"/>
                  <a:pt x="129305" y="80486"/>
                  <a:pt x="131563" y="86324"/>
                </a:cubicBezTo>
                <a:lnTo>
                  <a:pt x="110572" y="107329"/>
                </a:lnTo>
                <a:cubicBezTo>
                  <a:pt x="88691" y="129211"/>
                  <a:pt x="116856" y="177313"/>
                  <a:pt x="152286" y="212756"/>
                </a:cubicBezTo>
                <a:cubicBezTo>
                  <a:pt x="182679" y="243151"/>
                  <a:pt x="215375" y="262017"/>
                  <a:pt x="237600" y="262017"/>
                </a:cubicBezTo>
                <a:cubicBezTo>
                  <a:pt x="247983" y="262017"/>
                  <a:pt x="254267" y="257917"/>
                  <a:pt x="257713" y="254470"/>
                </a:cubicBezTo>
                <a:lnTo>
                  <a:pt x="278719" y="233479"/>
                </a:lnTo>
                <a:cubicBezTo>
                  <a:pt x="284557" y="235738"/>
                  <a:pt x="298075" y="244369"/>
                  <a:pt x="314416" y="260695"/>
                </a:cubicBezTo>
                <a:cubicBezTo>
                  <a:pt x="330741" y="277020"/>
                  <a:pt x="339372" y="290554"/>
                  <a:pt x="341630" y="296392"/>
                </a:cubicBezTo>
                <a:lnTo>
                  <a:pt x="296842" y="34118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33" name="Google Shape;1233;p34"/>
          <p:cNvGrpSpPr/>
          <p:nvPr/>
        </p:nvGrpSpPr>
        <p:grpSpPr>
          <a:xfrm>
            <a:off x="6757492" y="6310084"/>
            <a:ext cx="496493" cy="571221"/>
            <a:chOff x="5264615" y="4302232"/>
            <a:chExt cx="389406" cy="389460"/>
          </a:xfrm>
        </p:grpSpPr>
        <p:sp>
          <p:nvSpPr>
            <p:cNvPr id="1234" name="Google Shape;1234;p34"/>
            <p:cNvSpPr/>
            <p:nvPr/>
          </p:nvSpPr>
          <p:spPr>
            <a:xfrm>
              <a:off x="5264615" y="4320821"/>
              <a:ext cx="370781" cy="370871"/>
            </a:xfrm>
            <a:custGeom>
              <a:avLst/>
              <a:gdLst/>
              <a:ahLst/>
              <a:cxnLst/>
              <a:rect l="l" t="t" r="r" b="b"/>
              <a:pathLst>
                <a:path w="370781" h="370871" extrusionOk="0">
                  <a:moveTo>
                    <a:pt x="280822" y="212686"/>
                  </a:moveTo>
                  <a:cubicBezTo>
                    <a:pt x="274816" y="212686"/>
                    <a:pt x="270996" y="215253"/>
                    <a:pt x="268841" y="217408"/>
                  </a:cubicBezTo>
                  <a:lnTo>
                    <a:pt x="244769" y="241494"/>
                  </a:lnTo>
                  <a:cubicBezTo>
                    <a:pt x="244580" y="241686"/>
                    <a:pt x="243549" y="242192"/>
                    <a:pt x="241172" y="242192"/>
                  </a:cubicBezTo>
                  <a:cubicBezTo>
                    <a:pt x="227909" y="242192"/>
                    <a:pt x="199748" y="227438"/>
                    <a:pt x="171572" y="199246"/>
                  </a:cubicBezTo>
                  <a:cubicBezTo>
                    <a:pt x="133697" y="161387"/>
                    <a:pt x="125345" y="130026"/>
                    <a:pt x="129323" y="126048"/>
                  </a:cubicBezTo>
                  <a:lnTo>
                    <a:pt x="153410" y="101977"/>
                  </a:lnTo>
                  <a:cubicBezTo>
                    <a:pt x="169289" y="86098"/>
                    <a:pt x="141193" y="53262"/>
                    <a:pt x="123032" y="35101"/>
                  </a:cubicBezTo>
                  <a:cubicBezTo>
                    <a:pt x="114791" y="26861"/>
                    <a:pt x="86504" y="0"/>
                    <a:pt x="68153" y="0"/>
                  </a:cubicBezTo>
                  <a:cubicBezTo>
                    <a:pt x="62147" y="0"/>
                    <a:pt x="58328" y="2567"/>
                    <a:pt x="56172" y="4722"/>
                  </a:cubicBezTo>
                  <a:lnTo>
                    <a:pt x="7997" y="52898"/>
                  </a:lnTo>
                  <a:cubicBezTo>
                    <a:pt x="-6455" y="67350"/>
                    <a:pt x="-1305" y="95416"/>
                    <a:pt x="23337" y="136301"/>
                  </a:cubicBezTo>
                  <a:cubicBezTo>
                    <a:pt x="44604" y="171609"/>
                    <a:pt x="78232" y="212970"/>
                    <a:pt x="118040" y="252779"/>
                  </a:cubicBezTo>
                  <a:cubicBezTo>
                    <a:pt x="176817" y="311555"/>
                    <a:pt x="254706" y="370871"/>
                    <a:pt x="296209" y="370871"/>
                  </a:cubicBezTo>
                  <a:lnTo>
                    <a:pt x="296225" y="370871"/>
                  </a:lnTo>
                  <a:cubicBezTo>
                    <a:pt x="307508" y="370871"/>
                    <a:pt x="314259" y="366498"/>
                    <a:pt x="317920" y="362821"/>
                  </a:cubicBezTo>
                  <a:lnTo>
                    <a:pt x="366096" y="314646"/>
                  </a:lnTo>
                  <a:cubicBezTo>
                    <a:pt x="381975" y="298782"/>
                    <a:pt x="353877" y="265947"/>
                    <a:pt x="335717" y="247786"/>
                  </a:cubicBezTo>
                  <a:cubicBezTo>
                    <a:pt x="327476" y="239545"/>
                    <a:pt x="299188" y="212686"/>
                    <a:pt x="280822" y="212686"/>
                  </a:cubicBezTo>
                  <a:close/>
                  <a:moveTo>
                    <a:pt x="300711" y="345612"/>
                  </a:moveTo>
                  <a:cubicBezTo>
                    <a:pt x="300362" y="345959"/>
                    <a:pt x="299031" y="346530"/>
                    <a:pt x="296209" y="346530"/>
                  </a:cubicBezTo>
                  <a:cubicBezTo>
                    <a:pt x="271980" y="346530"/>
                    <a:pt x="207323" y="307641"/>
                    <a:pt x="135250" y="235568"/>
                  </a:cubicBezTo>
                  <a:cubicBezTo>
                    <a:pt x="96805" y="197123"/>
                    <a:pt x="64461" y="157410"/>
                    <a:pt x="44176" y="123750"/>
                  </a:cubicBezTo>
                  <a:cubicBezTo>
                    <a:pt x="21515" y="86114"/>
                    <a:pt x="23448" y="71867"/>
                    <a:pt x="25207" y="70108"/>
                  </a:cubicBezTo>
                  <a:lnTo>
                    <a:pt x="70261" y="25054"/>
                  </a:lnTo>
                  <a:cubicBezTo>
                    <a:pt x="76267" y="27511"/>
                    <a:pt x="89721" y="36211"/>
                    <a:pt x="105822" y="52311"/>
                  </a:cubicBezTo>
                  <a:cubicBezTo>
                    <a:pt x="121938" y="68428"/>
                    <a:pt x="130622" y="81882"/>
                    <a:pt x="133079" y="87873"/>
                  </a:cubicBezTo>
                  <a:lnTo>
                    <a:pt x="112113" y="108838"/>
                  </a:lnTo>
                  <a:cubicBezTo>
                    <a:pt x="89658" y="131326"/>
                    <a:pt x="118278" y="180388"/>
                    <a:pt x="154361" y="216457"/>
                  </a:cubicBezTo>
                  <a:cubicBezTo>
                    <a:pt x="185232" y="247343"/>
                    <a:pt x="218496" y="266533"/>
                    <a:pt x="241172" y="266533"/>
                  </a:cubicBezTo>
                  <a:cubicBezTo>
                    <a:pt x="251885" y="266533"/>
                    <a:pt x="258399" y="262287"/>
                    <a:pt x="261980" y="258705"/>
                  </a:cubicBezTo>
                  <a:lnTo>
                    <a:pt x="282946" y="237739"/>
                  </a:lnTo>
                  <a:cubicBezTo>
                    <a:pt x="288936" y="240196"/>
                    <a:pt x="302390" y="248879"/>
                    <a:pt x="318507" y="264997"/>
                  </a:cubicBezTo>
                  <a:cubicBezTo>
                    <a:pt x="334607" y="281114"/>
                    <a:pt x="343308" y="294552"/>
                    <a:pt x="345763" y="300557"/>
                  </a:cubicBezTo>
                  <a:lnTo>
                    <a:pt x="300711" y="3456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5" name="Google Shape;1235;p34"/>
            <p:cNvSpPr/>
            <p:nvPr/>
          </p:nvSpPr>
          <p:spPr>
            <a:xfrm>
              <a:off x="5501397" y="4302232"/>
              <a:ext cx="152624" cy="152624"/>
            </a:xfrm>
            <a:custGeom>
              <a:avLst/>
              <a:gdLst/>
              <a:ahLst/>
              <a:cxnLst/>
              <a:rect l="l" t="t" r="r" b="b"/>
              <a:pathLst>
                <a:path w="152624" h="152624" extrusionOk="0">
                  <a:moveTo>
                    <a:pt x="111517" y="41108"/>
                  </a:moveTo>
                  <a:cubicBezTo>
                    <a:pt x="85021" y="14595"/>
                    <a:pt x="49745" y="0"/>
                    <a:pt x="12203" y="0"/>
                  </a:cubicBezTo>
                  <a:cubicBezTo>
                    <a:pt x="12187" y="0"/>
                    <a:pt x="12171" y="0"/>
                    <a:pt x="12171" y="0"/>
                  </a:cubicBezTo>
                  <a:cubicBezTo>
                    <a:pt x="5452" y="0"/>
                    <a:pt x="0" y="5451"/>
                    <a:pt x="0" y="12171"/>
                  </a:cubicBezTo>
                  <a:cubicBezTo>
                    <a:pt x="0" y="18890"/>
                    <a:pt x="5452" y="24341"/>
                    <a:pt x="12171" y="24341"/>
                  </a:cubicBezTo>
                  <a:cubicBezTo>
                    <a:pt x="12187" y="24341"/>
                    <a:pt x="12187" y="24341"/>
                    <a:pt x="12203" y="24341"/>
                  </a:cubicBezTo>
                  <a:cubicBezTo>
                    <a:pt x="43248" y="24341"/>
                    <a:pt x="72405" y="36401"/>
                    <a:pt x="94308" y="58318"/>
                  </a:cubicBezTo>
                  <a:cubicBezTo>
                    <a:pt x="116223" y="80234"/>
                    <a:pt x="128283" y="109393"/>
                    <a:pt x="128283" y="140453"/>
                  </a:cubicBezTo>
                  <a:cubicBezTo>
                    <a:pt x="128283" y="147172"/>
                    <a:pt x="133734" y="152625"/>
                    <a:pt x="140454" y="152625"/>
                  </a:cubicBezTo>
                  <a:cubicBezTo>
                    <a:pt x="147174" y="152625"/>
                    <a:pt x="152625" y="147172"/>
                    <a:pt x="152625" y="140453"/>
                  </a:cubicBezTo>
                  <a:cubicBezTo>
                    <a:pt x="152641" y="102896"/>
                    <a:pt x="138029" y="67620"/>
                    <a:pt x="111517" y="411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6" name="Google Shape;1236;p34"/>
            <p:cNvSpPr/>
            <p:nvPr/>
          </p:nvSpPr>
          <p:spPr>
            <a:xfrm>
              <a:off x="5485345" y="4350360"/>
              <a:ext cx="120549" cy="120548"/>
            </a:xfrm>
            <a:custGeom>
              <a:avLst/>
              <a:gdLst/>
              <a:ahLst/>
              <a:cxnLst/>
              <a:rect l="l" t="t" r="r" b="b"/>
              <a:pathLst>
                <a:path w="120549" h="120548" extrusionOk="0">
                  <a:moveTo>
                    <a:pt x="12171" y="24341"/>
                  </a:moveTo>
                  <a:cubicBezTo>
                    <a:pt x="12185" y="24341"/>
                    <a:pt x="12185" y="24341"/>
                    <a:pt x="12201" y="24341"/>
                  </a:cubicBezTo>
                  <a:cubicBezTo>
                    <a:pt x="34673" y="24341"/>
                    <a:pt x="55766" y="33073"/>
                    <a:pt x="71628" y="48920"/>
                  </a:cubicBezTo>
                  <a:cubicBezTo>
                    <a:pt x="87476" y="64783"/>
                    <a:pt x="96208" y="85892"/>
                    <a:pt x="96208" y="108378"/>
                  </a:cubicBezTo>
                  <a:cubicBezTo>
                    <a:pt x="96208" y="115098"/>
                    <a:pt x="101659" y="120549"/>
                    <a:pt x="108379" y="120549"/>
                  </a:cubicBezTo>
                  <a:cubicBezTo>
                    <a:pt x="115097" y="120549"/>
                    <a:pt x="120549" y="115098"/>
                    <a:pt x="120549" y="108378"/>
                  </a:cubicBezTo>
                  <a:cubicBezTo>
                    <a:pt x="120565" y="79394"/>
                    <a:pt x="109297" y="52169"/>
                    <a:pt x="88839" y="31710"/>
                  </a:cubicBezTo>
                  <a:cubicBezTo>
                    <a:pt x="68379" y="11267"/>
                    <a:pt x="41171" y="0"/>
                    <a:pt x="12201" y="0"/>
                  </a:cubicBezTo>
                  <a:cubicBezTo>
                    <a:pt x="12185" y="0"/>
                    <a:pt x="12171" y="0"/>
                    <a:pt x="12171" y="0"/>
                  </a:cubicBezTo>
                  <a:cubicBezTo>
                    <a:pt x="5451" y="0"/>
                    <a:pt x="0" y="5451"/>
                    <a:pt x="0" y="12171"/>
                  </a:cubicBezTo>
                  <a:cubicBezTo>
                    <a:pt x="0" y="18890"/>
                    <a:pt x="5451" y="24341"/>
                    <a:pt x="12171" y="24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37" name="Google Shape;1237;p34"/>
            <p:cNvSpPr/>
            <p:nvPr/>
          </p:nvSpPr>
          <p:spPr>
            <a:xfrm>
              <a:off x="5469291" y="4398488"/>
              <a:ext cx="88475" cy="88474"/>
            </a:xfrm>
            <a:custGeom>
              <a:avLst/>
              <a:gdLst/>
              <a:ahLst/>
              <a:cxnLst/>
              <a:rect l="l" t="t" r="r" b="b"/>
              <a:pathLst>
                <a:path w="88475" h="88474" extrusionOk="0">
                  <a:moveTo>
                    <a:pt x="12171" y="24341"/>
                  </a:moveTo>
                  <a:cubicBezTo>
                    <a:pt x="12187" y="24341"/>
                    <a:pt x="12187" y="24341"/>
                    <a:pt x="12203" y="24341"/>
                  </a:cubicBezTo>
                  <a:cubicBezTo>
                    <a:pt x="26084" y="24341"/>
                    <a:pt x="39142" y="29745"/>
                    <a:pt x="48936" y="39539"/>
                  </a:cubicBezTo>
                  <a:cubicBezTo>
                    <a:pt x="58745" y="49348"/>
                    <a:pt x="64134" y="62405"/>
                    <a:pt x="64134" y="76304"/>
                  </a:cubicBezTo>
                  <a:cubicBezTo>
                    <a:pt x="64134" y="83024"/>
                    <a:pt x="69585" y="88475"/>
                    <a:pt x="76305" y="88475"/>
                  </a:cubicBezTo>
                  <a:cubicBezTo>
                    <a:pt x="83023" y="88475"/>
                    <a:pt x="88476" y="83024"/>
                    <a:pt x="88476" y="76304"/>
                  </a:cubicBezTo>
                  <a:cubicBezTo>
                    <a:pt x="88490" y="55910"/>
                    <a:pt x="80552" y="36734"/>
                    <a:pt x="66147" y="22329"/>
                  </a:cubicBezTo>
                  <a:cubicBezTo>
                    <a:pt x="51758" y="7924"/>
                    <a:pt x="32598" y="0"/>
                    <a:pt x="12203" y="0"/>
                  </a:cubicBezTo>
                  <a:cubicBezTo>
                    <a:pt x="12187" y="0"/>
                    <a:pt x="12171" y="0"/>
                    <a:pt x="12171" y="0"/>
                  </a:cubicBezTo>
                  <a:cubicBezTo>
                    <a:pt x="5451" y="0"/>
                    <a:pt x="0" y="5451"/>
                    <a:pt x="0" y="12171"/>
                  </a:cubicBezTo>
                  <a:cubicBezTo>
                    <a:pt x="0" y="18890"/>
                    <a:pt x="5451" y="24341"/>
                    <a:pt x="12171" y="24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38" name="Google Shape;1238;p34"/>
          <p:cNvGrpSpPr/>
          <p:nvPr/>
        </p:nvGrpSpPr>
        <p:grpSpPr>
          <a:xfrm>
            <a:off x="7598127" y="6343797"/>
            <a:ext cx="465708" cy="535730"/>
            <a:chOff x="5923936" y="4325218"/>
            <a:chExt cx="365261" cy="365262"/>
          </a:xfrm>
        </p:grpSpPr>
        <p:sp>
          <p:nvSpPr>
            <p:cNvPr id="1239" name="Google Shape;1239;p34"/>
            <p:cNvSpPr/>
            <p:nvPr/>
          </p:nvSpPr>
          <p:spPr>
            <a:xfrm>
              <a:off x="5923936" y="4325218"/>
              <a:ext cx="365261" cy="365262"/>
            </a:xfrm>
            <a:custGeom>
              <a:avLst/>
              <a:gdLst/>
              <a:ahLst/>
              <a:cxnLst/>
              <a:rect l="l" t="t" r="r" b="b"/>
              <a:pathLst>
                <a:path w="365261" h="365262" extrusionOk="0">
                  <a:moveTo>
                    <a:pt x="182631" y="0"/>
                  </a:moveTo>
                  <a:cubicBezTo>
                    <a:pt x="81922" y="0"/>
                    <a:pt x="0" y="81922"/>
                    <a:pt x="0" y="182631"/>
                  </a:cubicBezTo>
                  <a:cubicBezTo>
                    <a:pt x="0" y="283340"/>
                    <a:pt x="81922" y="365262"/>
                    <a:pt x="182631" y="365262"/>
                  </a:cubicBezTo>
                  <a:cubicBezTo>
                    <a:pt x="283339" y="365262"/>
                    <a:pt x="365262" y="283340"/>
                    <a:pt x="365262" y="182631"/>
                  </a:cubicBezTo>
                  <a:cubicBezTo>
                    <a:pt x="365262" y="81922"/>
                    <a:pt x="283339" y="0"/>
                    <a:pt x="182631" y="0"/>
                  </a:cubicBezTo>
                  <a:close/>
                  <a:moveTo>
                    <a:pt x="182631" y="342434"/>
                  </a:moveTo>
                  <a:cubicBezTo>
                    <a:pt x="94511" y="342434"/>
                    <a:pt x="22829" y="270751"/>
                    <a:pt x="22829" y="182631"/>
                  </a:cubicBezTo>
                  <a:cubicBezTo>
                    <a:pt x="22829" y="94511"/>
                    <a:pt x="94511" y="22829"/>
                    <a:pt x="182631" y="22829"/>
                  </a:cubicBezTo>
                  <a:cubicBezTo>
                    <a:pt x="270750" y="22829"/>
                    <a:pt x="342433" y="94511"/>
                    <a:pt x="342433" y="182631"/>
                  </a:cubicBezTo>
                  <a:cubicBezTo>
                    <a:pt x="342433" y="270751"/>
                    <a:pt x="270750" y="342434"/>
                    <a:pt x="182631" y="3424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0" name="Google Shape;1240;p34"/>
            <p:cNvSpPr/>
            <p:nvPr/>
          </p:nvSpPr>
          <p:spPr>
            <a:xfrm>
              <a:off x="6027602" y="4399412"/>
              <a:ext cx="157929" cy="216874"/>
            </a:xfrm>
            <a:custGeom>
              <a:avLst/>
              <a:gdLst/>
              <a:ahLst/>
              <a:cxnLst/>
              <a:rect l="l" t="t" r="r" b="b"/>
              <a:pathLst>
                <a:path w="157929" h="216874" extrusionOk="0">
                  <a:moveTo>
                    <a:pt x="83097" y="0"/>
                  </a:moveTo>
                  <a:lnTo>
                    <a:pt x="36681" y="0"/>
                  </a:lnTo>
                  <a:cubicBezTo>
                    <a:pt x="30379" y="0"/>
                    <a:pt x="25266" y="5113"/>
                    <a:pt x="25266" y="11414"/>
                  </a:cubicBezTo>
                  <a:lnTo>
                    <a:pt x="25266" y="97023"/>
                  </a:lnTo>
                  <a:lnTo>
                    <a:pt x="11414" y="97023"/>
                  </a:lnTo>
                  <a:cubicBezTo>
                    <a:pt x="5113" y="97023"/>
                    <a:pt x="0" y="102135"/>
                    <a:pt x="0" y="108437"/>
                  </a:cubicBezTo>
                  <a:cubicBezTo>
                    <a:pt x="0" y="114740"/>
                    <a:pt x="5113" y="119852"/>
                    <a:pt x="11414" y="119852"/>
                  </a:cubicBezTo>
                  <a:lnTo>
                    <a:pt x="25266" y="119852"/>
                  </a:lnTo>
                  <a:lnTo>
                    <a:pt x="25266" y="135071"/>
                  </a:lnTo>
                  <a:lnTo>
                    <a:pt x="11414" y="135071"/>
                  </a:lnTo>
                  <a:cubicBezTo>
                    <a:pt x="5113" y="135071"/>
                    <a:pt x="0" y="140183"/>
                    <a:pt x="0" y="146485"/>
                  </a:cubicBezTo>
                  <a:cubicBezTo>
                    <a:pt x="0" y="152788"/>
                    <a:pt x="5113" y="157900"/>
                    <a:pt x="11414" y="157900"/>
                  </a:cubicBezTo>
                  <a:lnTo>
                    <a:pt x="25266" y="157900"/>
                  </a:lnTo>
                  <a:lnTo>
                    <a:pt x="25266" y="205460"/>
                  </a:lnTo>
                  <a:cubicBezTo>
                    <a:pt x="25266" y="211762"/>
                    <a:pt x="30379" y="216875"/>
                    <a:pt x="36681" y="216875"/>
                  </a:cubicBezTo>
                  <a:cubicBezTo>
                    <a:pt x="42982" y="216875"/>
                    <a:pt x="48096" y="211762"/>
                    <a:pt x="48096" y="205460"/>
                  </a:cubicBezTo>
                  <a:lnTo>
                    <a:pt x="48096" y="157900"/>
                  </a:lnTo>
                  <a:lnTo>
                    <a:pt x="91598" y="157900"/>
                  </a:lnTo>
                  <a:cubicBezTo>
                    <a:pt x="97899" y="157900"/>
                    <a:pt x="103013" y="152788"/>
                    <a:pt x="103013" y="146485"/>
                  </a:cubicBezTo>
                  <a:cubicBezTo>
                    <a:pt x="103013" y="140183"/>
                    <a:pt x="97899" y="135071"/>
                    <a:pt x="91598" y="135071"/>
                  </a:cubicBezTo>
                  <a:lnTo>
                    <a:pt x="48096" y="135071"/>
                  </a:lnTo>
                  <a:lnTo>
                    <a:pt x="48096" y="119852"/>
                  </a:lnTo>
                  <a:lnTo>
                    <a:pt x="83097" y="119852"/>
                  </a:lnTo>
                  <a:cubicBezTo>
                    <a:pt x="124355" y="119852"/>
                    <a:pt x="157930" y="92965"/>
                    <a:pt x="157930" y="59926"/>
                  </a:cubicBezTo>
                  <a:cubicBezTo>
                    <a:pt x="157930" y="26886"/>
                    <a:pt x="124355" y="0"/>
                    <a:pt x="83097" y="0"/>
                  </a:cubicBezTo>
                  <a:close/>
                  <a:moveTo>
                    <a:pt x="83097" y="97023"/>
                  </a:moveTo>
                  <a:lnTo>
                    <a:pt x="48096" y="97023"/>
                  </a:lnTo>
                  <a:lnTo>
                    <a:pt x="48096" y="22829"/>
                  </a:lnTo>
                  <a:lnTo>
                    <a:pt x="83097" y="22829"/>
                  </a:lnTo>
                  <a:cubicBezTo>
                    <a:pt x="111767" y="22829"/>
                    <a:pt x="135101" y="39475"/>
                    <a:pt x="135101" y="59926"/>
                  </a:cubicBezTo>
                  <a:cubicBezTo>
                    <a:pt x="135101" y="80378"/>
                    <a:pt x="111767" y="97023"/>
                    <a:pt x="83097" y="970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41" name="Google Shape;1241;p34"/>
          <p:cNvSpPr/>
          <p:nvPr/>
        </p:nvSpPr>
        <p:spPr>
          <a:xfrm>
            <a:off x="8316571" y="6343339"/>
            <a:ext cx="420985" cy="507639"/>
          </a:xfrm>
          <a:custGeom>
            <a:avLst/>
            <a:gdLst/>
            <a:ahLst/>
            <a:cxnLst/>
            <a:rect l="l" t="t" r="r" b="b"/>
            <a:pathLst>
              <a:path w="330184" h="345921" extrusionOk="0">
                <a:moveTo>
                  <a:pt x="219915" y="194011"/>
                </a:moveTo>
                <a:cubicBezTo>
                  <a:pt x="249925" y="175546"/>
                  <a:pt x="270041" y="142522"/>
                  <a:pt x="270041" y="104814"/>
                </a:cubicBezTo>
                <a:cubicBezTo>
                  <a:pt x="270041" y="47019"/>
                  <a:pt x="222956" y="0"/>
                  <a:pt x="165092" y="0"/>
                </a:cubicBezTo>
                <a:cubicBezTo>
                  <a:pt x="107228" y="0"/>
                  <a:pt x="60145" y="47019"/>
                  <a:pt x="60145" y="104814"/>
                </a:cubicBezTo>
                <a:cubicBezTo>
                  <a:pt x="60145" y="142522"/>
                  <a:pt x="80260" y="175546"/>
                  <a:pt x="110270" y="194011"/>
                </a:cubicBezTo>
                <a:cubicBezTo>
                  <a:pt x="45470" y="208529"/>
                  <a:pt x="0" y="248183"/>
                  <a:pt x="0" y="296171"/>
                </a:cubicBezTo>
                <a:cubicBezTo>
                  <a:pt x="0" y="335441"/>
                  <a:pt x="103779" y="345921"/>
                  <a:pt x="165092" y="345921"/>
                </a:cubicBezTo>
                <a:cubicBezTo>
                  <a:pt x="226405" y="345921"/>
                  <a:pt x="330185" y="335441"/>
                  <a:pt x="330185" y="296171"/>
                </a:cubicBezTo>
                <a:cubicBezTo>
                  <a:pt x="330185" y="248183"/>
                  <a:pt x="284715" y="208529"/>
                  <a:pt x="219915" y="194011"/>
                </a:cubicBezTo>
                <a:close/>
                <a:moveTo>
                  <a:pt x="81765" y="104814"/>
                </a:moveTo>
                <a:cubicBezTo>
                  <a:pt x="81765" y="58942"/>
                  <a:pt x="119150" y="21620"/>
                  <a:pt x="165092" y="21620"/>
                </a:cubicBezTo>
                <a:cubicBezTo>
                  <a:pt x="211035" y="21620"/>
                  <a:pt x="248420" y="58942"/>
                  <a:pt x="248420" y="104814"/>
                </a:cubicBezTo>
                <a:cubicBezTo>
                  <a:pt x="248420" y="150686"/>
                  <a:pt x="211035" y="188001"/>
                  <a:pt x="165092" y="188001"/>
                </a:cubicBezTo>
                <a:cubicBezTo>
                  <a:pt x="119150" y="188001"/>
                  <a:pt x="81765" y="150686"/>
                  <a:pt x="81765" y="104814"/>
                </a:cubicBezTo>
                <a:close/>
                <a:moveTo>
                  <a:pt x="165092" y="324301"/>
                </a:moveTo>
                <a:cubicBezTo>
                  <a:pt x="76955" y="324301"/>
                  <a:pt x="24196" y="305708"/>
                  <a:pt x="21626" y="296099"/>
                </a:cubicBezTo>
                <a:cubicBezTo>
                  <a:pt x="21693" y="248409"/>
                  <a:pt x="86029" y="209621"/>
                  <a:pt x="165092" y="209621"/>
                </a:cubicBezTo>
                <a:cubicBezTo>
                  <a:pt x="244148" y="209621"/>
                  <a:pt x="308478" y="248402"/>
                  <a:pt x="308557" y="296084"/>
                </a:cubicBezTo>
                <a:cubicBezTo>
                  <a:pt x="306052" y="305688"/>
                  <a:pt x="253288" y="324301"/>
                  <a:pt x="165092" y="3243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2" name="Google Shape;1242;p34"/>
          <p:cNvSpPr/>
          <p:nvPr/>
        </p:nvSpPr>
        <p:spPr>
          <a:xfrm>
            <a:off x="9080096" y="6401915"/>
            <a:ext cx="441049" cy="507639"/>
          </a:xfrm>
          <a:custGeom>
            <a:avLst/>
            <a:gdLst/>
            <a:ahLst/>
            <a:cxnLst/>
            <a:rect l="l" t="t" r="r" b="b"/>
            <a:pathLst>
              <a:path w="345921" h="345921" extrusionOk="0">
                <a:moveTo>
                  <a:pt x="345921" y="172961"/>
                </a:moveTo>
                <a:cubicBezTo>
                  <a:pt x="345921" y="77592"/>
                  <a:pt x="268337" y="0"/>
                  <a:pt x="172961" y="0"/>
                </a:cubicBezTo>
                <a:cubicBezTo>
                  <a:pt x="77585" y="0"/>
                  <a:pt x="0" y="77592"/>
                  <a:pt x="0" y="172961"/>
                </a:cubicBezTo>
                <a:cubicBezTo>
                  <a:pt x="0" y="221730"/>
                  <a:pt x="20369" y="265764"/>
                  <a:pt x="52950" y="297237"/>
                </a:cubicBezTo>
                <a:cubicBezTo>
                  <a:pt x="53712" y="298230"/>
                  <a:pt x="54616" y="299035"/>
                  <a:pt x="55673" y="299713"/>
                </a:cubicBezTo>
                <a:cubicBezTo>
                  <a:pt x="86536" y="328292"/>
                  <a:pt x="127678" y="345921"/>
                  <a:pt x="172961" y="345921"/>
                </a:cubicBezTo>
                <a:cubicBezTo>
                  <a:pt x="218243" y="345921"/>
                  <a:pt x="259386" y="328292"/>
                  <a:pt x="290248" y="299713"/>
                </a:cubicBezTo>
                <a:cubicBezTo>
                  <a:pt x="291306" y="299035"/>
                  <a:pt x="292208" y="298230"/>
                  <a:pt x="292972" y="297237"/>
                </a:cubicBezTo>
                <a:cubicBezTo>
                  <a:pt x="325552" y="265764"/>
                  <a:pt x="345921" y="221730"/>
                  <a:pt x="345921" y="172961"/>
                </a:cubicBezTo>
                <a:close/>
                <a:moveTo>
                  <a:pt x="172961" y="21620"/>
                </a:moveTo>
                <a:cubicBezTo>
                  <a:pt x="256414" y="21620"/>
                  <a:pt x="324301" y="89514"/>
                  <a:pt x="324301" y="172961"/>
                </a:cubicBezTo>
                <a:cubicBezTo>
                  <a:pt x="324301" y="208345"/>
                  <a:pt x="312002" y="240859"/>
                  <a:pt x="291578" y="266661"/>
                </a:cubicBezTo>
                <a:cubicBezTo>
                  <a:pt x="282203" y="236423"/>
                  <a:pt x="255435" y="212752"/>
                  <a:pt x="219107" y="201861"/>
                </a:cubicBezTo>
                <a:cubicBezTo>
                  <a:pt x="238905" y="187533"/>
                  <a:pt x="251854" y="164320"/>
                  <a:pt x="251854" y="138089"/>
                </a:cubicBezTo>
                <a:cubicBezTo>
                  <a:pt x="251854" y="94644"/>
                  <a:pt x="216469" y="59300"/>
                  <a:pt x="172961" y="59300"/>
                </a:cubicBezTo>
                <a:cubicBezTo>
                  <a:pt x="129453" y="59300"/>
                  <a:pt x="94067" y="94644"/>
                  <a:pt x="94067" y="138089"/>
                </a:cubicBezTo>
                <a:cubicBezTo>
                  <a:pt x="94067" y="164320"/>
                  <a:pt x="107017" y="187533"/>
                  <a:pt x="126815" y="201861"/>
                </a:cubicBezTo>
                <a:cubicBezTo>
                  <a:pt x="90486" y="212752"/>
                  <a:pt x="63718" y="236423"/>
                  <a:pt x="54342" y="266661"/>
                </a:cubicBezTo>
                <a:cubicBezTo>
                  <a:pt x="33919" y="240859"/>
                  <a:pt x="21620" y="208345"/>
                  <a:pt x="21620" y="172961"/>
                </a:cubicBezTo>
                <a:cubicBezTo>
                  <a:pt x="21620" y="89514"/>
                  <a:pt x="89507" y="21620"/>
                  <a:pt x="172961" y="21620"/>
                </a:cubicBezTo>
                <a:close/>
                <a:moveTo>
                  <a:pt x="115687" y="138089"/>
                </a:moveTo>
                <a:cubicBezTo>
                  <a:pt x="115687" y="106566"/>
                  <a:pt x="141375" y="80920"/>
                  <a:pt x="172961" y="80920"/>
                </a:cubicBezTo>
                <a:cubicBezTo>
                  <a:pt x="204546" y="80920"/>
                  <a:pt x="230234" y="106566"/>
                  <a:pt x="230234" y="138089"/>
                </a:cubicBezTo>
                <a:cubicBezTo>
                  <a:pt x="230234" y="169611"/>
                  <a:pt x="204546" y="195257"/>
                  <a:pt x="172961" y="195257"/>
                </a:cubicBezTo>
                <a:cubicBezTo>
                  <a:pt x="141375" y="195257"/>
                  <a:pt x="115687" y="169611"/>
                  <a:pt x="115687" y="138089"/>
                </a:cubicBezTo>
                <a:close/>
                <a:moveTo>
                  <a:pt x="72510" y="285846"/>
                </a:moveTo>
                <a:cubicBezTo>
                  <a:pt x="75760" y="246209"/>
                  <a:pt x="117791" y="216877"/>
                  <a:pt x="172961" y="216877"/>
                </a:cubicBezTo>
                <a:cubicBezTo>
                  <a:pt x="228129" y="216877"/>
                  <a:pt x="270162" y="246209"/>
                  <a:pt x="273410" y="285846"/>
                </a:cubicBezTo>
                <a:cubicBezTo>
                  <a:pt x="246658" y="309679"/>
                  <a:pt x="211527" y="324301"/>
                  <a:pt x="172961" y="324301"/>
                </a:cubicBezTo>
                <a:cubicBezTo>
                  <a:pt x="134395" y="324301"/>
                  <a:pt x="99264" y="309679"/>
                  <a:pt x="72510" y="2858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43" name="Google Shape;1243;p34"/>
          <p:cNvGrpSpPr/>
          <p:nvPr/>
        </p:nvGrpSpPr>
        <p:grpSpPr>
          <a:xfrm>
            <a:off x="9787050" y="6336888"/>
            <a:ext cx="465478" cy="478072"/>
            <a:chOff x="7640739" y="4320507"/>
            <a:chExt cx="365081" cy="325951"/>
          </a:xfrm>
        </p:grpSpPr>
        <p:sp>
          <p:nvSpPr>
            <p:cNvPr id="1244" name="Google Shape;1244;p34"/>
            <p:cNvSpPr/>
            <p:nvPr/>
          </p:nvSpPr>
          <p:spPr>
            <a:xfrm>
              <a:off x="7640739" y="4320507"/>
              <a:ext cx="365081" cy="325951"/>
            </a:xfrm>
            <a:custGeom>
              <a:avLst/>
              <a:gdLst/>
              <a:ahLst/>
              <a:cxnLst/>
              <a:rect l="l" t="t" r="r" b="b"/>
              <a:pathLst>
                <a:path w="365081" h="325951" extrusionOk="0">
                  <a:moveTo>
                    <a:pt x="338149" y="54086"/>
                  </a:moveTo>
                  <a:lnTo>
                    <a:pt x="301325" y="54086"/>
                  </a:lnTo>
                  <a:lnTo>
                    <a:pt x="297357" y="26782"/>
                  </a:lnTo>
                  <a:cubicBezTo>
                    <a:pt x="297324" y="26560"/>
                    <a:pt x="297187" y="26392"/>
                    <a:pt x="297137" y="26179"/>
                  </a:cubicBezTo>
                  <a:cubicBezTo>
                    <a:pt x="296475" y="23375"/>
                    <a:pt x="294420" y="21259"/>
                    <a:pt x="291726" y="20560"/>
                  </a:cubicBezTo>
                  <a:cubicBezTo>
                    <a:pt x="290851" y="20326"/>
                    <a:pt x="289926" y="20282"/>
                    <a:pt x="288997" y="20367"/>
                  </a:cubicBezTo>
                  <a:cubicBezTo>
                    <a:pt x="288909" y="20375"/>
                    <a:pt x="288830" y="20340"/>
                    <a:pt x="288740" y="20350"/>
                  </a:cubicBezTo>
                  <a:lnTo>
                    <a:pt x="288735" y="20351"/>
                  </a:lnTo>
                  <a:cubicBezTo>
                    <a:pt x="288732" y="20351"/>
                    <a:pt x="288729" y="20350"/>
                    <a:pt x="288726" y="20350"/>
                  </a:cubicBezTo>
                  <a:cubicBezTo>
                    <a:pt x="288722" y="20351"/>
                    <a:pt x="288719" y="20353"/>
                    <a:pt x="288716" y="20353"/>
                  </a:cubicBezTo>
                  <a:lnTo>
                    <a:pt x="267019" y="23457"/>
                  </a:lnTo>
                  <a:lnTo>
                    <a:pt x="261125" y="5227"/>
                  </a:lnTo>
                  <a:cubicBezTo>
                    <a:pt x="260919" y="4593"/>
                    <a:pt x="260531" y="4093"/>
                    <a:pt x="260189" y="3556"/>
                  </a:cubicBezTo>
                  <a:cubicBezTo>
                    <a:pt x="260003" y="3267"/>
                    <a:pt x="259905" y="2914"/>
                    <a:pt x="259686" y="2656"/>
                  </a:cubicBezTo>
                  <a:cubicBezTo>
                    <a:pt x="259223" y="2111"/>
                    <a:pt x="258634" y="1727"/>
                    <a:pt x="258047" y="1336"/>
                  </a:cubicBezTo>
                  <a:cubicBezTo>
                    <a:pt x="257824" y="1186"/>
                    <a:pt x="257653" y="962"/>
                    <a:pt x="257414" y="836"/>
                  </a:cubicBezTo>
                  <a:cubicBezTo>
                    <a:pt x="256996" y="619"/>
                    <a:pt x="256515" y="564"/>
                    <a:pt x="256064" y="427"/>
                  </a:cubicBezTo>
                  <a:cubicBezTo>
                    <a:pt x="255572" y="277"/>
                    <a:pt x="255110" y="52"/>
                    <a:pt x="254594" y="4"/>
                  </a:cubicBezTo>
                  <a:cubicBezTo>
                    <a:pt x="254314" y="-21"/>
                    <a:pt x="254021" y="87"/>
                    <a:pt x="253735" y="93"/>
                  </a:cubicBezTo>
                  <a:cubicBezTo>
                    <a:pt x="253040" y="108"/>
                    <a:pt x="252343" y="90"/>
                    <a:pt x="251648" y="310"/>
                  </a:cubicBezTo>
                  <a:lnTo>
                    <a:pt x="251555" y="339"/>
                  </a:lnTo>
                  <a:cubicBezTo>
                    <a:pt x="251552" y="340"/>
                    <a:pt x="251547" y="339"/>
                    <a:pt x="251543" y="340"/>
                  </a:cubicBezTo>
                  <a:cubicBezTo>
                    <a:pt x="251540" y="341"/>
                    <a:pt x="251538" y="345"/>
                    <a:pt x="251534" y="345"/>
                  </a:cubicBezTo>
                  <a:lnTo>
                    <a:pt x="98537" y="47564"/>
                  </a:lnTo>
                  <a:lnTo>
                    <a:pt x="52947" y="54086"/>
                  </a:lnTo>
                  <a:lnTo>
                    <a:pt x="26933" y="54086"/>
                  </a:lnTo>
                  <a:cubicBezTo>
                    <a:pt x="12077" y="54086"/>
                    <a:pt x="0" y="66862"/>
                    <a:pt x="0" y="82578"/>
                  </a:cubicBezTo>
                  <a:lnTo>
                    <a:pt x="0" y="297475"/>
                  </a:lnTo>
                  <a:cubicBezTo>
                    <a:pt x="0" y="313176"/>
                    <a:pt x="12077" y="325951"/>
                    <a:pt x="26933" y="325951"/>
                  </a:cubicBezTo>
                  <a:lnTo>
                    <a:pt x="338149" y="325951"/>
                  </a:lnTo>
                  <a:cubicBezTo>
                    <a:pt x="353005" y="325951"/>
                    <a:pt x="365082" y="313176"/>
                    <a:pt x="365082" y="297475"/>
                  </a:cubicBezTo>
                  <a:lnTo>
                    <a:pt x="365082" y="82578"/>
                  </a:lnTo>
                  <a:cubicBezTo>
                    <a:pt x="365082" y="66862"/>
                    <a:pt x="353005" y="54086"/>
                    <a:pt x="338149" y="54086"/>
                  </a:cubicBezTo>
                  <a:close/>
                  <a:moveTo>
                    <a:pt x="283384" y="36490"/>
                  </a:moveTo>
                  <a:lnTo>
                    <a:pt x="285943" y="54086"/>
                  </a:lnTo>
                  <a:lnTo>
                    <a:pt x="160397" y="54086"/>
                  </a:lnTo>
                  <a:lnTo>
                    <a:pt x="283384" y="36490"/>
                  </a:lnTo>
                  <a:close/>
                  <a:moveTo>
                    <a:pt x="248961" y="17052"/>
                  </a:moveTo>
                  <a:lnTo>
                    <a:pt x="251739" y="25644"/>
                  </a:lnTo>
                  <a:lnTo>
                    <a:pt x="194661" y="33811"/>
                  </a:lnTo>
                  <a:lnTo>
                    <a:pt x="248961" y="17052"/>
                  </a:lnTo>
                  <a:close/>
                  <a:moveTo>
                    <a:pt x="342264" y="297475"/>
                  </a:moveTo>
                  <a:cubicBezTo>
                    <a:pt x="342264" y="300490"/>
                    <a:pt x="340347" y="303134"/>
                    <a:pt x="338149" y="303134"/>
                  </a:cubicBezTo>
                  <a:lnTo>
                    <a:pt x="26933" y="303134"/>
                  </a:lnTo>
                  <a:cubicBezTo>
                    <a:pt x="24734" y="303134"/>
                    <a:pt x="22818" y="300490"/>
                    <a:pt x="22818" y="297475"/>
                  </a:cubicBezTo>
                  <a:lnTo>
                    <a:pt x="22818" y="82578"/>
                  </a:lnTo>
                  <a:cubicBezTo>
                    <a:pt x="22818" y="79236"/>
                    <a:pt x="24986" y="76904"/>
                    <a:pt x="26933" y="76904"/>
                  </a:cubicBezTo>
                  <a:lnTo>
                    <a:pt x="338149" y="76904"/>
                  </a:lnTo>
                  <a:cubicBezTo>
                    <a:pt x="340095" y="76904"/>
                    <a:pt x="342264" y="79236"/>
                    <a:pt x="342264" y="82578"/>
                  </a:cubicBezTo>
                  <a:lnTo>
                    <a:pt x="342264" y="2974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5" name="Google Shape;1245;p34"/>
            <p:cNvSpPr/>
            <p:nvPr/>
          </p:nvSpPr>
          <p:spPr>
            <a:xfrm>
              <a:off x="7912991" y="4495039"/>
              <a:ext cx="30423" cy="30987"/>
            </a:xfrm>
            <a:custGeom>
              <a:avLst/>
              <a:gdLst/>
              <a:ahLst/>
              <a:cxnLst/>
              <a:rect l="l" t="t" r="r" b="b"/>
              <a:pathLst>
                <a:path w="30423" h="30987" extrusionOk="0">
                  <a:moveTo>
                    <a:pt x="30423" y="15494"/>
                  </a:moveTo>
                  <a:cubicBezTo>
                    <a:pt x="30423" y="24051"/>
                    <a:pt x="23613" y="30988"/>
                    <a:pt x="15212" y="30988"/>
                  </a:cubicBezTo>
                  <a:cubicBezTo>
                    <a:pt x="6811" y="30988"/>
                    <a:pt x="0" y="24051"/>
                    <a:pt x="0" y="15494"/>
                  </a:cubicBezTo>
                  <a:cubicBezTo>
                    <a:pt x="0" y="6937"/>
                    <a:pt x="6811" y="0"/>
                    <a:pt x="15212" y="0"/>
                  </a:cubicBezTo>
                  <a:cubicBezTo>
                    <a:pt x="23613" y="0"/>
                    <a:pt x="30423" y="6937"/>
                    <a:pt x="30423" y="154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46" name="Google Shape;1246;p34"/>
          <p:cNvGrpSpPr/>
          <p:nvPr/>
        </p:nvGrpSpPr>
        <p:grpSpPr>
          <a:xfrm>
            <a:off x="10598503" y="6384294"/>
            <a:ext cx="436385" cy="501999"/>
            <a:chOff x="8277172" y="4352829"/>
            <a:chExt cx="342263" cy="342264"/>
          </a:xfrm>
        </p:grpSpPr>
        <p:sp>
          <p:nvSpPr>
            <p:cNvPr id="1247" name="Google Shape;1247;p34"/>
            <p:cNvSpPr/>
            <p:nvPr/>
          </p:nvSpPr>
          <p:spPr>
            <a:xfrm>
              <a:off x="8406046" y="4426986"/>
              <a:ext cx="15211" cy="193950"/>
            </a:xfrm>
            <a:custGeom>
              <a:avLst/>
              <a:gdLst/>
              <a:ahLst/>
              <a:cxnLst/>
              <a:rect l="l" t="t" r="r" b="b"/>
              <a:pathLst>
                <a:path w="15211" h="193950" extrusionOk="0">
                  <a:moveTo>
                    <a:pt x="0" y="0"/>
                  </a:moveTo>
                  <a:lnTo>
                    <a:pt x="0" y="19395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8" name="Google Shape;1248;p34"/>
            <p:cNvSpPr/>
            <p:nvPr/>
          </p:nvSpPr>
          <p:spPr>
            <a:xfrm>
              <a:off x="8406046" y="4563829"/>
              <a:ext cx="109770" cy="57108"/>
            </a:xfrm>
            <a:custGeom>
              <a:avLst/>
              <a:gdLst/>
              <a:ahLst/>
              <a:cxnLst/>
              <a:rect l="l" t="t" r="r" b="b"/>
              <a:pathLst>
                <a:path w="109770" h="57108" extrusionOk="0">
                  <a:moveTo>
                    <a:pt x="109771" y="0"/>
                  </a:moveTo>
                  <a:cubicBezTo>
                    <a:pt x="109771" y="31566"/>
                    <a:pt x="81419" y="57108"/>
                    <a:pt x="46382" y="57108"/>
                  </a:cubicBezTo>
                  <a:lnTo>
                    <a:pt x="0" y="57108"/>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49" name="Google Shape;1249;p34"/>
            <p:cNvSpPr/>
            <p:nvPr/>
          </p:nvSpPr>
          <p:spPr>
            <a:xfrm>
              <a:off x="8406046" y="4506722"/>
              <a:ext cx="109770" cy="57106"/>
            </a:xfrm>
            <a:custGeom>
              <a:avLst/>
              <a:gdLst/>
              <a:ahLst/>
              <a:cxnLst/>
              <a:rect l="l" t="t" r="r" b="b"/>
              <a:pathLst>
                <a:path w="109770" h="57106" extrusionOk="0">
                  <a:moveTo>
                    <a:pt x="0" y="0"/>
                  </a:moveTo>
                  <a:lnTo>
                    <a:pt x="46382" y="0"/>
                  </a:lnTo>
                  <a:cubicBezTo>
                    <a:pt x="81419" y="0"/>
                    <a:pt x="109771" y="25542"/>
                    <a:pt x="109771" y="57107"/>
                  </a:cubicBez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0" name="Google Shape;1250;p34"/>
            <p:cNvSpPr/>
            <p:nvPr/>
          </p:nvSpPr>
          <p:spPr>
            <a:xfrm>
              <a:off x="8380792" y="4468692"/>
              <a:ext cx="80139" cy="15211"/>
            </a:xfrm>
            <a:custGeom>
              <a:avLst/>
              <a:gdLst/>
              <a:ahLst/>
              <a:cxnLst/>
              <a:rect l="l" t="t" r="r" b="b"/>
              <a:pathLst>
                <a:path w="80139" h="15211" extrusionOk="0">
                  <a:moveTo>
                    <a:pt x="0" y="0"/>
                  </a:moveTo>
                  <a:lnTo>
                    <a:pt x="26959" y="0"/>
                  </a:lnTo>
                  <a:lnTo>
                    <a:pt x="27698" y="0"/>
                  </a:lnTo>
                  <a:lnTo>
                    <a:pt x="80139" y="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1" name="Google Shape;1251;p34"/>
            <p:cNvSpPr/>
            <p:nvPr/>
          </p:nvSpPr>
          <p:spPr>
            <a:xfrm>
              <a:off x="8380792" y="4506722"/>
              <a:ext cx="24579" cy="15211"/>
            </a:xfrm>
            <a:custGeom>
              <a:avLst/>
              <a:gdLst/>
              <a:ahLst/>
              <a:cxnLst/>
              <a:rect l="l" t="t" r="r" b="b"/>
              <a:pathLst>
                <a:path w="24579" h="15211" extrusionOk="0">
                  <a:moveTo>
                    <a:pt x="0" y="0"/>
                  </a:moveTo>
                  <a:lnTo>
                    <a:pt x="24580" y="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2" name="Google Shape;1252;p34"/>
            <p:cNvSpPr/>
            <p:nvPr/>
          </p:nvSpPr>
          <p:spPr>
            <a:xfrm>
              <a:off x="8406046" y="4426986"/>
              <a:ext cx="96048" cy="15211"/>
            </a:xfrm>
            <a:custGeom>
              <a:avLst/>
              <a:gdLst/>
              <a:ahLst/>
              <a:cxnLst/>
              <a:rect l="l" t="t" r="r" b="b"/>
              <a:pathLst>
                <a:path w="96048" h="15211" extrusionOk="0">
                  <a:moveTo>
                    <a:pt x="0" y="0"/>
                  </a:moveTo>
                  <a:lnTo>
                    <a:pt x="96048" y="0"/>
                  </a:lnTo>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3" name="Google Shape;1253;p34"/>
            <p:cNvSpPr/>
            <p:nvPr/>
          </p:nvSpPr>
          <p:spPr>
            <a:xfrm>
              <a:off x="8277172" y="4352829"/>
              <a:ext cx="342263" cy="342264"/>
            </a:xfrm>
            <a:custGeom>
              <a:avLst/>
              <a:gdLst/>
              <a:ahLst/>
              <a:cxnLst/>
              <a:rect l="l" t="t" r="r" b="b"/>
              <a:pathLst>
                <a:path w="342263" h="342264" extrusionOk="0">
                  <a:moveTo>
                    <a:pt x="342264" y="171132"/>
                  </a:moveTo>
                  <a:cubicBezTo>
                    <a:pt x="342264" y="265646"/>
                    <a:pt x="265646" y="342265"/>
                    <a:pt x="171132" y="342265"/>
                  </a:cubicBezTo>
                  <a:cubicBezTo>
                    <a:pt x="76618" y="342265"/>
                    <a:pt x="0" y="265646"/>
                    <a:pt x="0" y="171132"/>
                  </a:cubicBezTo>
                  <a:cubicBezTo>
                    <a:pt x="0" y="76619"/>
                    <a:pt x="76618" y="0"/>
                    <a:pt x="171132" y="0"/>
                  </a:cubicBezTo>
                  <a:cubicBezTo>
                    <a:pt x="265646" y="0"/>
                    <a:pt x="342264" y="76619"/>
                    <a:pt x="342264" y="171132"/>
                  </a:cubicBezTo>
                  <a:close/>
                </a:path>
              </a:pathLst>
            </a:custGeom>
            <a:solidFill>
              <a:srgbClr val="BC955C"/>
            </a:solidFill>
            <a:ln w="22525" cap="rnd"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54" name="Google Shape;1254;p34"/>
          <p:cNvSpPr/>
          <p:nvPr/>
        </p:nvSpPr>
        <p:spPr>
          <a:xfrm>
            <a:off x="11367714" y="6400787"/>
            <a:ext cx="417524" cy="480562"/>
          </a:xfrm>
          <a:custGeom>
            <a:avLst/>
            <a:gdLst/>
            <a:ahLst/>
            <a:cxnLst/>
            <a:rect l="l" t="t" r="r" b="b"/>
            <a:pathLst>
              <a:path w="327470" h="327470" extrusionOk="0">
                <a:moveTo>
                  <a:pt x="271187" y="107451"/>
                </a:moveTo>
                <a:cubicBezTo>
                  <a:pt x="252888" y="107451"/>
                  <a:pt x="236760" y="116365"/>
                  <a:pt x="226473" y="129932"/>
                </a:cubicBezTo>
                <a:lnTo>
                  <a:pt x="110131" y="71762"/>
                </a:lnTo>
                <a:cubicBezTo>
                  <a:pt x="111560" y="66812"/>
                  <a:pt x="112568" y="61687"/>
                  <a:pt x="112568" y="56284"/>
                </a:cubicBezTo>
                <a:cubicBezTo>
                  <a:pt x="112568" y="25251"/>
                  <a:pt x="87317" y="0"/>
                  <a:pt x="56284" y="0"/>
                </a:cubicBezTo>
                <a:cubicBezTo>
                  <a:pt x="25251" y="0"/>
                  <a:pt x="0" y="25251"/>
                  <a:pt x="0" y="56284"/>
                </a:cubicBezTo>
                <a:cubicBezTo>
                  <a:pt x="0" y="87317"/>
                  <a:pt x="25251" y="112568"/>
                  <a:pt x="56284" y="112568"/>
                </a:cubicBezTo>
                <a:cubicBezTo>
                  <a:pt x="74586" y="112568"/>
                  <a:pt x="90715" y="103652"/>
                  <a:pt x="101001" y="90082"/>
                </a:cubicBezTo>
                <a:lnTo>
                  <a:pt x="217341" y="148251"/>
                </a:lnTo>
                <a:cubicBezTo>
                  <a:pt x="215912" y="153203"/>
                  <a:pt x="214903" y="158329"/>
                  <a:pt x="214903" y="163735"/>
                </a:cubicBezTo>
                <a:cubicBezTo>
                  <a:pt x="214903" y="169139"/>
                  <a:pt x="215911" y="174262"/>
                  <a:pt x="217340" y="179212"/>
                </a:cubicBezTo>
                <a:lnTo>
                  <a:pt x="100997" y="237384"/>
                </a:lnTo>
                <a:cubicBezTo>
                  <a:pt x="90710" y="223817"/>
                  <a:pt x="74583" y="214903"/>
                  <a:pt x="56284" y="214903"/>
                </a:cubicBezTo>
                <a:cubicBezTo>
                  <a:pt x="25251" y="214903"/>
                  <a:pt x="0" y="240153"/>
                  <a:pt x="0" y="271187"/>
                </a:cubicBezTo>
                <a:cubicBezTo>
                  <a:pt x="0" y="302220"/>
                  <a:pt x="25251" y="327471"/>
                  <a:pt x="56284" y="327471"/>
                </a:cubicBezTo>
                <a:cubicBezTo>
                  <a:pt x="87317" y="327471"/>
                  <a:pt x="112568" y="302220"/>
                  <a:pt x="112568" y="271187"/>
                </a:cubicBezTo>
                <a:cubicBezTo>
                  <a:pt x="112568" y="265781"/>
                  <a:pt x="111559" y="260654"/>
                  <a:pt x="110130" y="255703"/>
                </a:cubicBezTo>
                <a:lnTo>
                  <a:pt x="226469" y="197533"/>
                </a:lnTo>
                <a:cubicBezTo>
                  <a:pt x="236756" y="211104"/>
                  <a:pt x="252885" y="220019"/>
                  <a:pt x="271187" y="220019"/>
                </a:cubicBezTo>
                <a:cubicBezTo>
                  <a:pt x="302220" y="220019"/>
                  <a:pt x="327471" y="194769"/>
                  <a:pt x="327471" y="163735"/>
                </a:cubicBezTo>
                <a:cubicBezTo>
                  <a:pt x="327471" y="132702"/>
                  <a:pt x="302220" y="107451"/>
                  <a:pt x="271187" y="107451"/>
                </a:cubicBezTo>
                <a:close/>
                <a:moveTo>
                  <a:pt x="56284" y="92101"/>
                </a:moveTo>
                <a:cubicBezTo>
                  <a:pt x="36537" y="92101"/>
                  <a:pt x="20467" y="76031"/>
                  <a:pt x="20467" y="56284"/>
                </a:cubicBezTo>
                <a:cubicBezTo>
                  <a:pt x="20467" y="36537"/>
                  <a:pt x="36537" y="20467"/>
                  <a:pt x="56284" y="20467"/>
                </a:cubicBezTo>
                <a:cubicBezTo>
                  <a:pt x="76031" y="20467"/>
                  <a:pt x="92101" y="36537"/>
                  <a:pt x="92101" y="56284"/>
                </a:cubicBezTo>
                <a:cubicBezTo>
                  <a:pt x="92101" y="76031"/>
                  <a:pt x="76031" y="92101"/>
                  <a:pt x="56284" y="92101"/>
                </a:cubicBezTo>
                <a:close/>
                <a:moveTo>
                  <a:pt x="56284" y="307004"/>
                </a:moveTo>
                <a:cubicBezTo>
                  <a:pt x="36537" y="307004"/>
                  <a:pt x="20467" y="290935"/>
                  <a:pt x="20467" y="271187"/>
                </a:cubicBezTo>
                <a:cubicBezTo>
                  <a:pt x="20467" y="251439"/>
                  <a:pt x="36537" y="235370"/>
                  <a:pt x="56284" y="235370"/>
                </a:cubicBezTo>
                <a:cubicBezTo>
                  <a:pt x="76031" y="235370"/>
                  <a:pt x="92101" y="251439"/>
                  <a:pt x="92101" y="271187"/>
                </a:cubicBezTo>
                <a:cubicBezTo>
                  <a:pt x="92101" y="290935"/>
                  <a:pt x="76031" y="307004"/>
                  <a:pt x="56284" y="307004"/>
                </a:cubicBezTo>
                <a:close/>
                <a:moveTo>
                  <a:pt x="271187" y="199553"/>
                </a:moveTo>
                <a:cubicBezTo>
                  <a:pt x="251439" y="199553"/>
                  <a:pt x="235370" y="183483"/>
                  <a:pt x="235370" y="163735"/>
                </a:cubicBezTo>
                <a:cubicBezTo>
                  <a:pt x="235370" y="143988"/>
                  <a:pt x="251439" y="127918"/>
                  <a:pt x="271187" y="127918"/>
                </a:cubicBezTo>
                <a:cubicBezTo>
                  <a:pt x="290935" y="127918"/>
                  <a:pt x="307004" y="143988"/>
                  <a:pt x="307004" y="163735"/>
                </a:cubicBezTo>
                <a:cubicBezTo>
                  <a:pt x="307004" y="183483"/>
                  <a:pt x="290935" y="199553"/>
                  <a:pt x="271187" y="1995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55" name="Google Shape;1255;p34"/>
          <p:cNvGrpSpPr/>
          <p:nvPr/>
        </p:nvGrpSpPr>
        <p:grpSpPr>
          <a:xfrm>
            <a:off x="11999901" y="6450173"/>
            <a:ext cx="639535" cy="382788"/>
            <a:chOff x="9376308" y="4397745"/>
            <a:chExt cx="501596" cy="260986"/>
          </a:xfrm>
        </p:grpSpPr>
        <p:sp>
          <p:nvSpPr>
            <p:cNvPr id="1256" name="Google Shape;1256;p34"/>
            <p:cNvSpPr/>
            <p:nvPr/>
          </p:nvSpPr>
          <p:spPr>
            <a:xfrm>
              <a:off x="9442926" y="4577223"/>
              <a:ext cx="50159" cy="50159"/>
            </a:xfrm>
            <a:custGeom>
              <a:avLst/>
              <a:gdLst/>
              <a:ahLst/>
              <a:cxnLst/>
              <a:rect l="l" t="t" r="r" b="b"/>
              <a:pathLst>
                <a:path w="50159" h="50159" extrusionOk="0">
                  <a:moveTo>
                    <a:pt x="25080" y="0"/>
                  </a:moveTo>
                  <a:cubicBezTo>
                    <a:pt x="10972" y="0"/>
                    <a:pt x="0" y="10972"/>
                    <a:pt x="0" y="25080"/>
                  </a:cubicBezTo>
                  <a:cubicBezTo>
                    <a:pt x="0" y="39187"/>
                    <a:pt x="10972" y="50160"/>
                    <a:pt x="25080" y="50160"/>
                  </a:cubicBezTo>
                  <a:cubicBezTo>
                    <a:pt x="39187" y="50160"/>
                    <a:pt x="50160" y="39187"/>
                    <a:pt x="50160" y="25080"/>
                  </a:cubicBezTo>
                  <a:cubicBezTo>
                    <a:pt x="50160" y="10972"/>
                    <a:pt x="39187" y="0"/>
                    <a:pt x="25080" y="0"/>
                  </a:cubicBezTo>
                  <a:close/>
                  <a:moveTo>
                    <a:pt x="25080" y="32917"/>
                  </a:moveTo>
                  <a:cubicBezTo>
                    <a:pt x="20377" y="32917"/>
                    <a:pt x="17242" y="29782"/>
                    <a:pt x="17242" y="25080"/>
                  </a:cubicBezTo>
                  <a:cubicBezTo>
                    <a:pt x="17242" y="20377"/>
                    <a:pt x="20377" y="17242"/>
                    <a:pt x="25080" y="17242"/>
                  </a:cubicBezTo>
                  <a:cubicBezTo>
                    <a:pt x="29782" y="17242"/>
                    <a:pt x="32917" y="20377"/>
                    <a:pt x="32917" y="25080"/>
                  </a:cubicBezTo>
                  <a:cubicBezTo>
                    <a:pt x="32917" y="28999"/>
                    <a:pt x="29782" y="32917"/>
                    <a:pt x="25080" y="329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7" name="Google Shape;1257;p34"/>
            <p:cNvSpPr/>
            <p:nvPr/>
          </p:nvSpPr>
          <p:spPr>
            <a:xfrm>
              <a:off x="9729776" y="4577223"/>
              <a:ext cx="50159" cy="50159"/>
            </a:xfrm>
            <a:custGeom>
              <a:avLst/>
              <a:gdLst/>
              <a:ahLst/>
              <a:cxnLst/>
              <a:rect l="l" t="t" r="r" b="b"/>
              <a:pathLst>
                <a:path w="50159" h="50159" extrusionOk="0">
                  <a:moveTo>
                    <a:pt x="25080" y="0"/>
                  </a:moveTo>
                  <a:cubicBezTo>
                    <a:pt x="10972" y="0"/>
                    <a:pt x="0" y="10972"/>
                    <a:pt x="0" y="25080"/>
                  </a:cubicBezTo>
                  <a:cubicBezTo>
                    <a:pt x="0" y="39187"/>
                    <a:pt x="10972" y="50160"/>
                    <a:pt x="25080" y="50160"/>
                  </a:cubicBezTo>
                  <a:cubicBezTo>
                    <a:pt x="39187" y="50160"/>
                    <a:pt x="50160" y="39187"/>
                    <a:pt x="50160" y="25080"/>
                  </a:cubicBezTo>
                  <a:cubicBezTo>
                    <a:pt x="50160" y="10972"/>
                    <a:pt x="39187" y="0"/>
                    <a:pt x="25080" y="0"/>
                  </a:cubicBezTo>
                  <a:close/>
                  <a:moveTo>
                    <a:pt x="25080" y="32917"/>
                  </a:moveTo>
                  <a:cubicBezTo>
                    <a:pt x="20377" y="32917"/>
                    <a:pt x="17242" y="29782"/>
                    <a:pt x="17242" y="25080"/>
                  </a:cubicBezTo>
                  <a:cubicBezTo>
                    <a:pt x="17242" y="20377"/>
                    <a:pt x="20377" y="17242"/>
                    <a:pt x="25080" y="17242"/>
                  </a:cubicBezTo>
                  <a:cubicBezTo>
                    <a:pt x="29782" y="17242"/>
                    <a:pt x="32917" y="20377"/>
                    <a:pt x="32917" y="25080"/>
                  </a:cubicBezTo>
                  <a:cubicBezTo>
                    <a:pt x="32917" y="28999"/>
                    <a:pt x="29782" y="32917"/>
                    <a:pt x="25080" y="3291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8" name="Google Shape;1258;p34"/>
            <p:cNvSpPr/>
            <p:nvPr/>
          </p:nvSpPr>
          <p:spPr>
            <a:xfrm>
              <a:off x="9376308" y="4397745"/>
              <a:ext cx="501596" cy="260986"/>
            </a:xfrm>
            <a:custGeom>
              <a:avLst/>
              <a:gdLst/>
              <a:ahLst/>
              <a:cxnLst/>
              <a:rect l="l" t="t" r="r" b="b"/>
              <a:pathLst>
                <a:path w="501596" h="260986" extrusionOk="0">
                  <a:moveTo>
                    <a:pt x="480435" y="75239"/>
                  </a:moveTo>
                  <a:lnTo>
                    <a:pt x="475732" y="75239"/>
                  </a:lnTo>
                  <a:cubicBezTo>
                    <a:pt x="470246" y="42322"/>
                    <a:pt x="434194" y="0"/>
                    <a:pt x="381683" y="0"/>
                  </a:cubicBezTo>
                  <a:lnTo>
                    <a:pt x="203773" y="0"/>
                  </a:lnTo>
                  <a:cubicBezTo>
                    <a:pt x="156749" y="0"/>
                    <a:pt x="115994" y="71321"/>
                    <a:pt x="105805" y="90914"/>
                  </a:cubicBezTo>
                  <a:lnTo>
                    <a:pt x="60348" y="90914"/>
                  </a:lnTo>
                  <a:cubicBezTo>
                    <a:pt x="26647" y="90914"/>
                    <a:pt x="0" y="118345"/>
                    <a:pt x="0" y="151263"/>
                  </a:cubicBezTo>
                  <a:lnTo>
                    <a:pt x="0" y="195152"/>
                  </a:lnTo>
                  <a:cubicBezTo>
                    <a:pt x="0" y="204557"/>
                    <a:pt x="7837" y="212395"/>
                    <a:pt x="17242" y="212395"/>
                  </a:cubicBezTo>
                  <a:lnTo>
                    <a:pt x="35268" y="212395"/>
                  </a:lnTo>
                  <a:cubicBezTo>
                    <a:pt x="39187" y="239826"/>
                    <a:pt x="63483" y="260987"/>
                    <a:pt x="91698" y="260987"/>
                  </a:cubicBezTo>
                  <a:cubicBezTo>
                    <a:pt x="119913" y="260987"/>
                    <a:pt x="144209" y="239826"/>
                    <a:pt x="148128" y="212395"/>
                  </a:cubicBezTo>
                  <a:lnTo>
                    <a:pt x="322119" y="212395"/>
                  </a:lnTo>
                  <a:cubicBezTo>
                    <a:pt x="326037" y="239826"/>
                    <a:pt x="350333" y="260987"/>
                    <a:pt x="378548" y="260987"/>
                  </a:cubicBezTo>
                  <a:cubicBezTo>
                    <a:pt x="406763" y="260987"/>
                    <a:pt x="431059" y="239826"/>
                    <a:pt x="434978" y="212395"/>
                  </a:cubicBezTo>
                  <a:lnTo>
                    <a:pt x="459274" y="212395"/>
                  </a:lnTo>
                  <a:cubicBezTo>
                    <a:pt x="468679" y="212395"/>
                    <a:pt x="476516" y="204557"/>
                    <a:pt x="476516" y="195152"/>
                  </a:cubicBezTo>
                  <a:lnTo>
                    <a:pt x="476516" y="154398"/>
                  </a:lnTo>
                  <a:lnTo>
                    <a:pt x="480435" y="154398"/>
                  </a:lnTo>
                  <a:cubicBezTo>
                    <a:pt x="492191" y="154398"/>
                    <a:pt x="501596" y="144993"/>
                    <a:pt x="501596" y="133236"/>
                  </a:cubicBezTo>
                  <a:lnTo>
                    <a:pt x="501596" y="96400"/>
                  </a:lnTo>
                  <a:cubicBezTo>
                    <a:pt x="501596" y="84644"/>
                    <a:pt x="492191" y="75239"/>
                    <a:pt x="480435" y="75239"/>
                  </a:cubicBezTo>
                  <a:close/>
                  <a:moveTo>
                    <a:pt x="91698" y="243744"/>
                  </a:moveTo>
                  <a:cubicBezTo>
                    <a:pt x="69753" y="243744"/>
                    <a:pt x="51727" y="225718"/>
                    <a:pt x="51727" y="203773"/>
                  </a:cubicBezTo>
                  <a:cubicBezTo>
                    <a:pt x="51727" y="181829"/>
                    <a:pt x="69753" y="163802"/>
                    <a:pt x="91698" y="163802"/>
                  </a:cubicBezTo>
                  <a:cubicBezTo>
                    <a:pt x="113643" y="163802"/>
                    <a:pt x="131669" y="181829"/>
                    <a:pt x="131669" y="203773"/>
                  </a:cubicBezTo>
                  <a:cubicBezTo>
                    <a:pt x="131669" y="226502"/>
                    <a:pt x="113643" y="243744"/>
                    <a:pt x="91698" y="243744"/>
                  </a:cubicBezTo>
                  <a:close/>
                  <a:moveTo>
                    <a:pt x="378548" y="243744"/>
                  </a:moveTo>
                  <a:cubicBezTo>
                    <a:pt x="356603" y="243744"/>
                    <a:pt x="338577" y="225718"/>
                    <a:pt x="338577" y="203773"/>
                  </a:cubicBezTo>
                  <a:cubicBezTo>
                    <a:pt x="338577" y="181829"/>
                    <a:pt x="356603" y="163802"/>
                    <a:pt x="378548" y="163802"/>
                  </a:cubicBezTo>
                  <a:cubicBezTo>
                    <a:pt x="400493" y="163802"/>
                    <a:pt x="418519" y="181829"/>
                    <a:pt x="418519" y="203773"/>
                  </a:cubicBezTo>
                  <a:cubicBezTo>
                    <a:pt x="418519" y="226502"/>
                    <a:pt x="400493" y="243744"/>
                    <a:pt x="378548" y="243744"/>
                  </a:cubicBezTo>
                  <a:close/>
                  <a:moveTo>
                    <a:pt x="459274" y="195936"/>
                  </a:moveTo>
                  <a:lnTo>
                    <a:pt x="434978" y="195936"/>
                  </a:lnTo>
                  <a:cubicBezTo>
                    <a:pt x="431059" y="168505"/>
                    <a:pt x="406763" y="147344"/>
                    <a:pt x="378548" y="147344"/>
                  </a:cubicBezTo>
                  <a:cubicBezTo>
                    <a:pt x="350333" y="147344"/>
                    <a:pt x="326037" y="168505"/>
                    <a:pt x="322119" y="195936"/>
                  </a:cubicBezTo>
                  <a:lnTo>
                    <a:pt x="148128" y="195936"/>
                  </a:lnTo>
                  <a:cubicBezTo>
                    <a:pt x="144209" y="168505"/>
                    <a:pt x="119913" y="147344"/>
                    <a:pt x="91698" y="147344"/>
                  </a:cubicBezTo>
                  <a:cubicBezTo>
                    <a:pt x="63483" y="147344"/>
                    <a:pt x="39187" y="168505"/>
                    <a:pt x="35268" y="195936"/>
                  </a:cubicBezTo>
                  <a:lnTo>
                    <a:pt x="17242" y="195936"/>
                  </a:lnTo>
                  <a:lnTo>
                    <a:pt x="17242" y="152046"/>
                  </a:lnTo>
                  <a:cubicBezTo>
                    <a:pt x="17242" y="128534"/>
                    <a:pt x="36836" y="108940"/>
                    <a:pt x="60348" y="108940"/>
                  </a:cubicBezTo>
                  <a:lnTo>
                    <a:pt x="110508" y="108940"/>
                  </a:lnTo>
                  <a:cubicBezTo>
                    <a:pt x="113643" y="108940"/>
                    <a:pt x="116778" y="107373"/>
                    <a:pt x="118345" y="104238"/>
                  </a:cubicBezTo>
                  <a:cubicBezTo>
                    <a:pt x="130101" y="79942"/>
                    <a:pt x="168505" y="18026"/>
                    <a:pt x="203773" y="18026"/>
                  </a:cubicBezTo>
                  <a:lnTo>
                    <a:pt x="380899" y="18026"/>
                  </a:lnTo>
                  <a:cubicBezTo>
                    <a:pt x="429492" y="18026"/>
                    <a:pt x="458490" y="61132"/>
                    <a:pt x="458490" y="84644"/>
                  </a:cubicBezTo>
                  <a:lnTo>
                    <a:pt x="458490" y="146560"/>
                  </a:lnTo>
                  <a:lnTo>
                    <a:pt x="458490" y="195936"/>
                  </a:lnTo>
                  <a:close/>
                  <a:moveTo>
                    <a:pt x="484354" y="133236"/>
                  </a:moveTo>
                  <a:cubicBezTo>
                    <a:pt x="484354" y="135588"/>
                    <a:pt x="482786" y="137155"/>
                    <a:pt x="480435" y="137155"/>
                  </a:cubicBezTo>
                  <a:lnTo>
                    <a:pt x="476516" y="137155"/>
                  </a:lnTo>
                  <a:lnTo>
                    <a:pt x="476516" y="92482"/>
                  </a:lnTo>
                  <a:lnTo>
                    <a:pt x="480435" y="92482"/>
                  </a:lnTo>
                  <a:cubicBezTo>
                    <a:pt x="482786" y="92482"/>
                    <a:pt x="484354" y="94049"/>
                    <a:pt x="484354" y="96400"/>
                  </a:cubicBezTo>
                  <a:lnTo>
                    <a:pt x="484354" y="1332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59" name="Google Shape;1259;p34"/>
            <p:cNvSpPr/>
            <p:nvPr/>
          </p:nvSpPr>
          <p:spPr>
            <a:xfrm>
              <a:off x="9522476" y="4433798"/>
              <a:ext cx="143816" cy="72888"/>
            </a:xfrm>
            <a:custGeom>
              <a:avLst/>
              <a:gdLst/>
              <a:ahLst/>
              <a:cxnLst/>
              <a:rect l="l" t="t" r="r" b="b"/>
              <a:pathLst>
                <a:path w="143816" h="72888" extrusionOk="0">
                  <a:moveTo>
                    <a:pt x="135196" y="0"/>
                  </a:moveTo>
                  <a:lnTo>
                    <a:pt x="77199" y="0"/>
                  </a:lnTo>
                  <a:cubicBezTo>
                    <a:pt x="54470" y="0"/>
                    <a:pt x="32525" y="10972"/>
                    <a:pt x="20769" y="29782"/>
                  </a:cubicBezTo>
                  <a:lnTo>
                    <a:pt x="1176" y="59565"/>
                  </a:lnTo>
                  <a:cubicBezTo>
                    <a:pt x="-392" y="61916"/>
                    <a:pt x="-392" y="65834"/>
                    <a:pt x="1176" y="68186"/>
                  </a:cubicBezTo>
                  <a:cubicBezTo>
                    <a:pt x="2743" y="71321"/>
                    <a:pt x="5878" y="72888"/>
                    <a:pt x="9013" y="72888"/>
                  </a:cubicBezTo>
                  <a:lnTo>
                    <a:pt x="135196" y="72888"/>
                  </a:lnTo>
                  <a:cubicBezTo>
                    <a:pt x="139898" y="72888"/>
                    <a:pt x="143817" y="68969"/>
                    <a:pt x="143817" y="64267"/>
                  </a:cubicBezTo>
                  <a:lnTo>
                    <a:pt x="143817" y="8621"/>
                  </a:lnTo>
                  <a:cubicBezTo>
                    <a:pt x="143817" y="3919"/>
                    <a:pt x="139898" y="0"/>
                    <a:pt x="135196" y="0"/>
                  </a:cubicBezTo>
                  <a:close/>
                  <a:moveTo>
                    <a:pt x="126575" y="55646"/>
                  </a:moveTo>
                  <a:lnTo>
                    <a:pt x="24688" y="55646"/>
                  </a:lnTo>
                  <a:lnTo>
                    <a:pt x="35660" y="39187"/>
                  </a:lnTo>
                  <a:cubicBezTo>
                    <a:pt x="44282" y="25864"/>
                    <a:pt x="59956" y="17242"/>
                    <a:pt x="77199" y="17242"/>
                  </a:cubicBezTo>
                  <a:lnTo>
                    <a:pt x="126575" y="17242"/>
                  </a:lnTo>
                  <a:lnTo>
                    <a:pt x="126575" y="556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0" name="Google Shape;1260;p34"/>
            <p:cNvSpPr/>
            <p:nvPr/>
          </p:nvSpPr>
          <p:spPr>
            <a:xfrm>
              <a:off x="9685103" y="4433798"/>
              <a:ext cx="126197" cy="72888"/>
            </a:xfrm>
            <a:custGeom>
              <a:avLst/>
              <a:gdLst/>
              <a:ahLst/>
              <a:cxnLst/>
              <a:rect l="l" t="t" r="r" b="b"/>
              <a:pathLst>
                <a:path w="126197" h="72888" extrusionOk="0">
                  <a:moveTo>
                    <a:pt x="57997" y="0"/>
                  </a:moveTo>
                  <a:lnTo>
                    <a:pt x="8621" y="0"/>
                  </a:lnTo>
                  <a:cubicBezTo>
                    <a:pt x="3919" y="0"/>
                    <a:pt x="0" y="3919"/>
                    <a:pt x="0" y="8621"/>
                  </a:cubicBezTo>
                  <a:lnTo>
                    <a:pt x="0" y="64267"/>
                  </a:lnTo>
                  <a:cubicBezTo>
                    <a:pt x="0" y="68969"/>
                    <a:pt x="3919" y="72888"/>
                    <a:pt x="8621" y="72888"/>
                  </a:cubicBezTo>
                  <a:lnTo>
                    <a:pt x="117562" y="72888"/>
                  </a:lnTo>
                  <a:cubicBezTo>
                    <a:pt x="122264" y="72888"/>
                    <a:pt x="126183" y="68969"/>
                    <a:pt x="126183" y="64267"/>
                  </a:cubicBezTo>
                  <a:cubicBezTo>
                    <a:pt x="126966" y="28999"/>
                    <a:pt x="96400" y="0"/>
                    <a:pt x="57997" y="0"/>
                  </a:cubicBezTo>
                  <a:close/>
                  <a:moveTo>
                    <a:pt x="18026" y="55646"/>
                  </a:moveTo>
                  <a:lnTo>
                    <a:pt x="18026" y="17242"/>
                  </a:lnTo>
                  <a:lnTo>
                    <a:pt x="58781" y="17242"/>
                  </a:lnTo>
                  <a:cubicBezTo>
                    <a:pt x="83861" y="17242"/>
                    <a:pt x="105022" y="33701"/>
                    <a:pt x="108940" y="55646"/>
                  </a:cubicBezTo>
                  <a:lnTo>
                    <a:pt x="18026" y="5564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61" name="Google Shape;1261;p34"/>
          <p:cNvGrpSpPr/>
          <p:nvPr/>
        </p:nvGrpSpPr>
        <p:grpSpPr>
          <a:xfrm>
            <a:off x="12843534" y="6440005"/>
            <a:ext cx="453696" cy="371594"/>
            <a:chOff x="10037981" y="4390813"/>
            <a:chExt cx="355840" cy="253354"/>
          </a:xfrm>
        </p:grpSpPr>
        <p:sp>
          <p:nvSpPr>
            <p:cNvPr id="1262" name="Google Shape;1262;p34"/>
            <p:cNvSpPr/>
            <p:nvPr/>
          </p:nvSpPr>
          <p:spPr>
            <a:xfrm>
              <a:off x="10064821" y="4520279"/>
              <a:ext cx="302136" cy="107522"/>
            </a:xfrm>
            <a:custGeom>
              <a:avLst/>
              <a:gdLst/>
              <a:ahLst/>
              <a:cxnLst/>
              <a:rect l="l" t="t" r="r" b="b"/>
              <a:pathLst>
                <a:path w="302136" h="107522" extrusionOk="0">
                  <a:moveTo>
                    <a:pt x="17" y="107522"/>
                  </a:moveTo>
                  <a:lnTo>
                    <a:pt x="17" y="74966"/>
                  </a:lnTo>
                  <a:cubicBezTo>
                    <a:pt x="3147" y="71714"/>
                    <a:pt x="6364" y="68654"/>
                    <a:pt x="9730" y="65830"/>
                  </a:cubicBezTo>
                  <a:lnTo>
                    <a:pt x="9730" y="107522"/>
                  </a:lnTo>
                  <a:lnTo>
                    <a:pt x="17" y="107522"/>
                  </a:lnTo>
                  <a:close/>
                  <a:moveTo>
                    <a:pt x="18289" y="107522"/>
                  </a:moveTo>
                  <a:lnTo>
                    <a:pt x="18289" y="59448"/>
                  </a:lnTo>
                  <a:cubicBezTo>
                    <a:pt x="21375" y="57402"/>
                    <a:pt x="24575" y="55540"/>
                    <a:pt x="27976" y="53888"/>
                  </a:cubicBezTo>
                  <a:lnTo>
                    <a:pt x="27993" y="107522"/>
                  </a:lnTo>
                  <a:lnTo>
                    <a:pt x="18289" y="107522"/>
                  </a:lnTo>
                  <a:close/>
                  <a:moveTo>
                    <a:pt x="36578" y="107522"/>
                  </a:moveTo>
                  <a:lnTo>
                    <a:pt x="36561" y="50321"/>
                  </a:lnTo>
                  <a:cubicBezTo>
                    <a:pt x="39647" y="49220"/>
                    <a:pt x="42881" y="48293"/>
                    <a:pt x="46247" y="47524"/>
                  </a:cubicBezTo>
                  <a:lnTo>
                    <a:pt x="46265" y="107522"/>
                  </a:lnTo>
                  <a:lnTo>
                    <a:pt x="36578" y="107522"/>
                  </a:lnTo>
                  <a:close/>
                  <a:moveTo>
                    <a:pt x="54841" y="107522"/>
                  </a:moveTo>
                  <a:lnTo>
                    <a:pt x="54823" y="45985"/>
                  </a:lnTo>
                  <a:cubicBezTo>
                    <a:pt x="57927" y="45557"/>
                    <a:pt x="61170" y="45259"/>
                    <a:pt x="64536" y="45084"/>
                  </a:cubicBezTo>
                  <a:lnTo>
                    <a:pt x="64554" y="107522"/>
                  </a:lnTo>
                  <a:lnTo>
                    <a:pt x="54841" y="107522"/>
                  </a:lnTo>
                  <a:close/>
                  <a:moveTo>
                    <a:pt x="73130" y="107522"/>
                  </a:moveTo>
                  <a:lnTo>
                    <a:pt x="73112" y="44962"/>
                  </a:lnTo>
                  <a:cubicBezTo>
                    <a:pt x="76234" y="44997"/>
                    <a:pt x="79459" y="45146"/>
                    <a:pt x="82817" y="45408"/>
                  </a:cubicBezTo>
                  <a:lnTo>
                    <a:pt x="82834" y="107522"/>
                  </a:lnTo>
                  <a:lnTo>
                    <a:pt x="73130" y="107522"/>
                  </a:lnTo>
                  <a:close/>
                  <a:moveTo>
                    <a:pt x="91402" y="107522"/>
                  </a:moveTo>
                  <a:lnTo>
                    <a:pt x="91402" y="46265"/>
                  </a:lnTo>
                  <a:cubicBezTo>
                    <a:pt x="94523" y="46649"/>
                    <a:pt x="97757" y="47113"/>
                    <a:pt x="101088" y="47655"/>
                  </a:cubicBezTo>
                  <a:lnTo>
                    <a:pt x="101088" y="107522"/>
                  </a:lnTo>
                  <a:lnTo>
                    <a:pt x="91402" y="107522"/>
                  </a:lnTo>
                  <a:close/>
                  <a:moveTo>
                    <a:pt x="109664" y="107522"/>
                  </a:moveTo>
                  <a:lnTo>
                    <a:pt x="109647" y="49447"/>
                  </a:lnTo>
                  <a:cubicBezTo>
                    <a:pt x="112829" y="50207"/>
                    <a:pt x="116046" y="51117"/>
                    <a:pt x="119360" y="52105"/>
                  </a:cubicBezTo>
                  <a:lnTo>
                    <a:pt x="119377" y="107522"/>
                  </a:lnTo>
                  <a:lnTo>
                    <a:pt x="109664" y="107522"/>
                  </a:lnTo>
                  <a:close/>
                  <a:moveTo>
                    <a:pt x="127936" y="107522"/>
                  </a:moveTo>
                  <a:lnTo>
                    <a:pt x="127918" y="54858"/>
                  </a:lnTo>
                  <a:cubicBezTo>
                    <a:pt x="131101" y="55934"/>
                    <a:pt x="134353" y="57053"/>
                    <a:pt x="137649" y="58242"/>
                  </a:cubicBezTo>
                  <a:lnTo>
                    <a:pt x="137649" y="107522"/>
                  </a:lnTo>
                  <a:lnTo>
                    <a:pt x="127936" y="107522"/>
                  </a:lnTo>
                  <a:close/>
                  <a:moveTo>
                    <a:pt x="146234" y="107522"/>
                  </a:moveTo>
                  <a:lnTo>
                    <a:pt x="146234" y="61371"/>
                  </a:lnTo>
                  <a:cubicBezTo>
                    <a:pt x="149407" y="62534"/>
                    <a:pt x="152642" y="63714"/>
                    <a:pt x="155920" y="64921"/>
                  </a:cubicBezTo>
                  <a:lnTo>
                    <a:pt x="155938" y="107522"/>
                  </a:lnTo>
                  <a:lnTo>
                    <a:pt x="146234" y="107522"/>
                  </a:lnTo>
                  <a:close/>
                  <a:moveTo>
                    <a:pt x="164505" y="107522"/>
                  </a:moveTo>
                  <a:lnTo>
                    <a:pt x="164488" y="68007"/>
                  </a:lnTo>
                  <a:cubicBezTo>
                    <a:pt x="167687" y="69143"/>
                    <a:pt x="170913" y="70280"/>
                    <a:pt x="174201" y="71355"/>
                  </a:cubicBezTo>
                  <a:lnTo>
                    <a:pt x="174218" y="107522"/>
                  </a:lnTo>
                  <a:lnTo>
                    <a:pt x="164505" y="107522"/>
                  </a:lnTo>
                  <a:close/>
                  <a:moveTo>
                    <a:pt x="182759" y="107522"/>
                  </a:moveTo>
                  <a:lnTo>
                    <a:pt x="182759" y="74170"/>
                  </a:lnTo>
                  <a:cubicBezTo>
                    <a:pt x="185959" y="75176"/>
                    <a:pt x="189220" y="76120"/>
                    <a:pt x="192455" y="77029"/>
                  </a:cubicBezTo>
                  <a:lnTo>
                    <a:pt x="192472" y="107522"/>
                  </a:lnTo>
                  <a:lnTo>
                    <a:pt x="182759" y="107522"/>
                  </a:lnTo>
                  <a:close/>
                  <a:moveTo>
                    <a:pt x="201048" y="107522"/>
                  </a:moveTo>
                  <a:lnTo>
                    <a:pt x="201022" y="79302"/>
                  </a:lnTo>
                  <a:cubicBezTo>
                    <a:pt x="204231" y="80080"/>
                    <a:pt x="207483" y="80806"/>
                    <a:pt x="210726" y="81479"/>
                  </a:cubicBezTo>
                  <a:lnTo>
                    <a:pt x="210744" y="107522"/>
                  </a:lnTo>
                  <a:lnTo>
                    <a:pt x="201048" y="107522"/>
                  </a:lnTo>
                  <a:close/>
                  <a:moveTo>
                    <a:pt x="219337" y="107522"/>
                  </a:moveTo>
                  <a:lnTo>
                    <a:pt x="219320" y="83000"/>
                  </a:lnTo>
                  <a:cubicBezTo>
                    <a:pt x="222546" y="83525"/>
                    <a:pt x="225772" y="83936"/>
                    <a:pt x="229024" y="84268"/>
                  </a:cubicBezTo>
                  <a:lnTo>
                    <a:pt x="229041" y="107522"/>
                  </a:lnTo>
                  <a:lnTo>
                    <a:pt x="219337" y="107522"/>
                  </a:lnTo>
                  <a:close/>
                  <a:moveTo>
                    <a:pt x="237600" y="107522"/>
                  </a:moveTo>
                  <a:lnTo>
                    <a:pt x="237583" y="84897"/>
                  </a:lnTo>
                  <a:cubicBezTo>
                    <a:pt x="240817" y="85046"/>
                    <a:pt x="244052" y="85116"/>
                    <a:pt x="247296" y="85046"/>
                  </a:cubicBezTo>
                  <a:lnTo>
                    <a:pt x="247313" y="107522"/>
                  </a:lnTo>
                  <a:lnTo>
                    <a:pt x="237600" y="107522"/>
                  </a:lnTo>
                  <a:close/>
                  <a:moveTo>
                    <a:pt x="255889" y="107522"/>
                  </a:moveTo>
                  <a:lnTo>
                    <a:pt x="255872" y="84644"/>
                  </a:lnTo>
                  <a:cubicBezTo>
                    <a:pt x="259063" y="84381"/>
                    <a:pt x="262324" y="83988"/>
                    <a:pt x="265567" y="83481"/>
                  </a:cubicBezTo>
                  <a:lnTo>
                    <a:pt x="265585" y="107522"/>
                  </a:lnTo>
                  <a:lnTo>
                    <a:pt x="255889" y="107522"/>
                  </a:lnTo>
                  <a:close/>
                  <a:moveTo>
                    <a:pt x="274143" y="107522"/>
                  </a:moveTo>
                  <a:lnTo>
                    <a:pt x="274143" y="81829"/>
                  </a:lnTo>
                  <a:cubicBezTo>
                    <a:pt x="277378" y="81103"/>
                    <a:pt x="280595" y="80220"/>
                    <a:pt x="283830" y="79197"/>
                  </a:cubicBezTo>
                  <a:lnTo>
                    <a:pt x="283847" y="107522"/>
                  </a:lnTo>
                  <a:lnTo>
                    <a:pt x="274143" y="107522"/>
                  </a:lnTo>
                  <a:close/>
                  <a:moveTo>
                    <a:pt x="292424" y="107522"/>
                  </a:moveTo>
                  <a:lnTo>
                    <a:pt x="292406" y="76120"/>
                  </a:lnTo>
                  <a:cubicBezTo>
                    <a:pt x="295667" y="74817"/>
                    <a:pt x="298893" y="73366"/>
                    <a:pt x="302119" y="71766"/>
                  </a:cubicBezTo>
                  <a:lnTo>
                    <a:pt x="302136" y="107522"/>
                  </a:lnTo>
                  <a:lnTo>
                    <a:pt x="292424" y="107522"/>
                  </a:lnTo>
                  <a:close/>
                  <a:moveTo>
                    <a:pt x="219320" y="71521"/>
                  </a:moveTo>
                  <a:lnTo>
                    <a:pt x="219294" y="0"/>
                  </a:lnTo>
                  <a:lnTo>
                    <a:pt x="229007" y="0"/>
                  </a:lnTo>
                  <a:lnTo>
                    <a:pt x="229024" y="71985"/>
                  </a:lnTo>
                  <a:cubicBezTo>
                    <a:pt x="225903" y="71932"/>
                    <a:pt x="222686" y="71784"/>
                    <a:pt x="219320" y="71521"/>
                  </a:cubicBezTo>
                  <a:close/>
                  <a:moveTo>
                    <a:pt x="237600" y="71845"/>
                  </a:moveTo>
                  <a:lnTo>
                    <a:pt x="237583" y="0"/>
                  </a:lnTo>
                  <a:lnTo>
                    <a:pt x="247296" y="0"/>
                  </a:lnTo>
                  <a:lnTo>
                    <a:pt x="247313" y="70944"/>
                  </a:lnTo>
                  <a:cubicBezTo>
                    <a:pt x="244210" y="71373"/>
                    <a:pt x="240966" y="71679"/>
                    <a:pt x="237600" y="71845"/>
                  </a:cubicBezTo>
                  <a:close/>
                  <a:moveTo>
                    <a:pt x="201022" y="69275"/>
                  </a:moveTo>
                  <a:lnTo>
                    <a:pt x="201022" y="0"/>
                  </a:lnTo>
                  <a:lnTo>
                    <a:pt x="210726" y="0"/>
                  </a:lnTo>
                  <a:lnTo>
                    <a:pt x="210744" y="70673"/>
                  </a:lnTo>
                  <a:cubicBezTo>
                    <a:pt x="207614" y="70297"/>
                    <a:pt x="204379" y="69834"/>
                    <a:pt x="201022" y="69275"/>
                  </a:cubicBezTo>
                  <a:close/>
                  <a:moveTo>
                    <a:pt x="255889" y="69406"/>
                  </a:moveTo>
                  <a:lnTo>
                    <a:pt x="255872" y="0"/>
                  </a:lnTo>
                  <a:lnTo>
                    <a:pt x="265567" y="0"/>
                  </a:lnTo>
                  <a:lnTo>
                    <a:pt x="265585" y="66626"/>
                  </a:lnTo>
                  <a:cubicBezTo>
                    <a:pt x="262490" y="67718"/>
                    <a:pt x="259255" y="68636"/>
                    <a:pt x="255889" y="69406"/>
                  </a:cubicBezTo>
                  <a:close/>
                  <a:moveTo>
                    <a:pt x="182759" y="64833"/>
                  </a:moveTo>
                  <a:lnTo>
                    <a:pt x="182759" y="0"/>
                  </a:lnTo>
                  <a:lnTo>
                    <a:pt x="192455" y="0"/>
                  </a:lnTo>
                  <a:lnTo>
                    <a:pt x="192472" y="67491"/>
                  </a:lnTo>
                  <a:cubicBezTo>
                    <a:pt x="189307" y="66731"/>
                    <a:pt x="186090" y="65830"/>
                    <a:pt x="182759" y="64833"/>
                  </a:cubicBezTo>
                  <a:close/>
                  <a:moveTo>
                    <a:pt x="274143" y="63041"/>
                  </a:moveTo>
                  <a:lnTo>
                    <a:pt x="274143" y="0"/>
                  </a:lnTo>
                  <a:lnTo>
                    <a:pt x="283830" y="0"/>
                  </a:lnTo>
                  <a:lnTo>
                    <a:pt x="283830" y="57499"/>
                  </a:lnTo>
                  <a:cubicBezTo>
                    <a:pt x="280744" y="59544"/>
                    <a:pt x="277562" y="61389"/>
                    <a:pt x="274143" y="63041"/>
                  </a:cubicBezTo>
                  <a:close/>
                  <a:moveTo>
                    <a:pt x="164488" y="58696"/>
                  </a:moveTo>
                  <a:lnTo>
                    <a:pt x="164488" y="0"/>
                  </a:lnTo>
                  <a:lnTo>
                    <a:pt x="174201" y="0"/>
                  </a:lnTo>
                  <a:lnTo>
                    <a:pt x="174218" y="62071"/>
                  </a:lnTo>
                  <a:cubicBezTo>
                    <a:pt x="171018" y="60996"/>
                    <a:pt x="167784" y="59859"/>
                    <a:pt x="164488" y="58696"/>
                  </a:cubicBezTo>
                  <a:close/>
                  <a:moveTo>
                    <a:pt x="146216" y="52026"/>
                  </a:moveTo>
                  <a:lnTo>
                    <a:pt x="146199" y="0"/>
                  </a:lnTo>
                  <a:lnTo>
                    <a:pt x="155894" y="0"/>
                  </a:lnTo>
                  <a:lnTo>
                    <a:pt x="155894" y="55558"/>
                  </a:lnTo>
                  <a:cubicBezTo>
                    <a:pt x="152729" y="54413"/>
                    <a:pt x="149495" y="53206"/>
                    <a:pt x="146216" y="52026"/>
                  </a:cubicBezTo>
                  <a:close/>
                  <a:moveTo>
                    <a:pt x="292406" y="51099"/>
                  </a:moveTo>
                  <a:lnTo>
                    <a:pt x="292406" y="0"/>
                  </a:lnTo>
                  <a:lnTo>
                    <a:pt x="302102" y="0"/>
                  </a:lnTo>
                  <a:lnTo>
                    <a:pt x="302119" y="41963"/>
                  </a:lnTo>
                  <a:cubicBezTo>
                    <a:pt x="298998" y="45198"/>
                    <a:pt x="295772" y="48275"/>
                    <a:pt x="292406" y="51099"/>
                  </a:cubicBezTo>
                  <a:close/>
                  <a:moveTo>
                    <a:pt x="127936" y="45557"/>
                  </a:moveTo>
                  <a:lnTo>
                    <a:pt x="127918" y="0"/>
                  </a:lnTo>
                  <a:lnTo>
                    <a:pt x="137622" y="0"/>
                  </a:lnTo>
                  <a:lnTo>
                    <a:pt x="137649" y="48922"/>
                  </a:lnTo>
                  <a:cubicBezTo>
                    <a:pt x="134449" y="47786"/>
                    <a:pt x="131206" y="46667"/>
                    <a:pt x="127936" y="45557"/>
                  </a:cubicBezTo>
                  <a:close/>
                  <a:moveTo>
                    <a:pt x="17" y="45181"/>
                  </a:moveTo>
                  <a:lnTo>
                    <a:pt x="0" y="0"/>
                  </a:lnTo>
                  <a:lnTo>
                    <a:pt x="9713" y="0"/>
                  </a:lnTo>
                  <a:lnTo>
                    <a:pt x="9730" y="40809"/>
                  </a:lnTo>
                  <a:cubicBezTo>
                    <a:pt x="6469" y="42112"/>
                    <a:pt x="3235" y="43546"/>
                    <a:pt x="17" y="45181"/>
                  </a:cubicBezTo>
                  <a:close/>
                  <a:moveTo>
                    <a:pt x="109664" y="39900"/>
                  </a:moveTo>
                  <a:lnTo>
                    <a:pt x="109647" y="0"/>
                  </a:lnTo>
                  <a:lnTo>
                    <a:pt x="119360" y="0"/>
                  </a:lnTo>
                  <a:lnTo>
                    <a:pt x="119377" y="42785"/>
                  </a:lnTo>
                  <a:cubicBezTo>
                    <a:pt x="116160" y="41780"/>
                    <a:pt x="112925" y="40809"/>
                    <a:pt x="109664" y="39900"/>
                  </a:cubicBezTo>
                  <a:close/>
                  <a:moveTo>
                    <a:pt x="18289" y="37767"/>
                  </a:moveTo>
                  <a:lnTo>
                    <a:pt x="18272" y="0"/>
                  </a:lnTo>
                  <a:lnTo>
                    <a:pt x="27976" y="0"/>
                  </a:lnTo>
                  <a:lnTo>
                    <a:pt x="27993" y="35101"/>
                  </a:lnTo>
                  <a:cubicBezTo>
                    <a:pt x="24758" y="35844"/>
                    <a:pt x="21550" y="36718"/>
                    <a:pt x="18289" y="37767"/>
                  </a:cubicBezTo>
                  <a:close/>
                  <a:moveTo>
                    <a:pt x="91402" y="35468"/>
                  </a:moveTo>
                  <a:lnTo>
                    <a:pt x="91402" y="0"/>
                  </a:lnTo>
                  <a:lnTo>
                    <a:pt x="101088" y="0"/>
                  </a:lnTo>
                  <a:lnTo>
                    <a:pt x="101088" y="37627"/>
                  </a:lnTo>
                  <a:cubicBezTo>
                    <a:pt x="97915" y="36849"/>
                    <a:pt x="94654" y="36106"/>
                    <a:pt x="91402" y="35468"/>
                  </a:cubicBezTo>
                  <a:close/>
                  <a:moveTo>
                    <a:pt x="73112" y="32662"/>
                  </a:moveTo>
                  <a:lnTo>
                    <a:pt x="73095" y="0"/>
                  </a:lnTo>
                  <a:lnTo>
                    <a:pt x="82799" y="0"/>
                  </a:lnTo>
                  <a:lnTo>
                    <a:pt x="82817" y="33912"/>
                  </a:lnTo>
                  <a:cubicBezTo>
                    <a:pt x="79591" y="33422"/>
                    <a:pt x="76365" y="32976"/>
                    <a:pt x="73112" y="32662"/>
                  </a:cubicBezTo>
                  <a:close/>
                  <a:moveTo>
                    <a:pt x="36578" y="33448"/>
                  </a:moveTo>
                  <a:lnTo>
                    <a:pt x="36561" y="0"/>
                  </a:lnTo>
                  <a:lnTo>
                    <a:pt x="46247" y="0"/>
                  </a:lnTo>
                  <a:lnTo>
                    <a:pt x="46265" y="32312"/>
                  </a:lnTo>
                  <a:cubicBezTo>
                    <a:pt x="43047" y="32548"/>
                    <a:pt x="39813" y="32941"/>
                    <a:pt x="36578" y="33448"/>
                  </a:cubicBezTo>
                  <a:close/>
                  <a:moveTo>
                    <a:pt x="54841" y="31866"/>
                  </a:moveTo>
                  <a:lnTo>
                    <a:pt x="54823" y="0"/>
                  </a:lnTo>
                  <a:lnTo>
                    <a:pt x="64536" y="0"/>
                  </a:lnTo>
                  <a:lnTo>
                    <a:pt x="64554" y="32032"/>
                  </a:lnTo>
                  <a:cubicBezTo>
                    <a:pt x="61310" y="31866"/>
                    <a:pt x="58084" y="31831"/>
                    <a:pt x="54841" y="3186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3" name="Google Shape;1263;p34"/>
            <p:cNvSpPr/>
            <p:nvPr/>
          </p:nvSpPr>
          <p:spPr>
            <a:xfrm>
              <a:off x="10067365" y="4416341"/>
              <a:ext cx="61511" cy="16051"/>
            </a:xfrm>
            <a:custGeom>
              <a:avLst/>
              <a:gdLst/>
              <a:ahLst/>
              <a:cxnLst/>
              <a:rect l="l" t="t" r="r" b="b"/>
              <a:pathLst>
                <a:path w="61511" h="16051" extrusionOk="0">
                  <a:moveTo>
                    <a:pt x="0" y="8034"/>
                  </a:moveTo>
                  <a:cubicBezTo>
                    <a:pt x="0" y="3611"/>
                    <a:pt x="3619" y="0"/>
                    <a:pt x="8043" y="0"/>
                  </a:cubicBezTo>
                  <a:cubicBezTo>
                    <a:pt x="12467" y="0"/>
                    <a:pt x="16060" y="3611"/>
                    <a:pt x="16060" y="8034"/>
                  </a:cubicBezTo>
                  <a:cubicBezTo>
                    <a:pt x="16060" y="12449"/>
                    <a:pt x="12467" y="16051"/>
                    <a:pt x="8043" y="16051"/>
                  </a:cubicBezTo>
                  <a:cubicBezTo>
                    <a:pt x="3619" y="16051"/>
                    <a:pt x="0" y="12449"/>
                    <a:pt x="0" y="8034"/>
                  </a:cubicBezTo>
                  <a:close/>
                  <a:moveTo>
                    <a:pt x="22739" y="8034"/>
                  </a:moveTo>
                  <a:cubicBezTo>
                    <a:pt x="22739" y="3611"/>
                    <a:pt x="26323" y="0"/>
                    <a:pt x="30756" y="0"/>
                  </a:cubicBezTo>
                  <a:cubicBezTo>
                    <a:pt x="35188" y="0"/>
                    <a:pt x="38790" y="3611"/>
                    <a:pt x="38790" y="8034"/>
                  </a:cubicBezTo>
                  <a:cubicBezTo>
                    <a:pt x="38790" y="12449"/>
                    <a:pt x="35188" y="16051"/>
                    <a:pt x="30756" y="16051"/>
                  </a:cubicBezTo>
                  <a:cubicBezTo>
                    <a:pt x="26323" y="16051"/>
                    <a:pt x="22739" y="12449"/>
                    <a:pt x="22739" y="8034"/>
                  </a:cubicBezTo>
                  <a:close/>
                  <a:moveTo>
                    <a:pt x="45460" y="8034"/>
                  </a:moveTo>
                  <a:cubicBezTo>
                    <a:pt x="45460" y="3611"/>
                    <a:pt x="49062" y="0"/>
                    <a:pt x="53477" y="0"/>
                  </a:cubicBezTo>
                  <a:cubicBezTo>
                    <a:pt x="57892" y="0"/>
                    <a:pt x="61511" y="3611"/>
                    <a:pt x="61511" y="8034"/>
                  </a:cubicBezTo>
                  <a:cubicBezTo>
                    <a:pt x="61511" y="12449"/>
                    <a:pt x="57892" y="16051"/>
                    <a:pt x="53477" y="16051"/>
                  </a:cubicBezTo>
                  <a:cubicBezTo>
                    <a:pt x="49062" y="16051"/>
                    <a:pt x="45460" y="12449"/>
                    <a:pt x="45460" y="80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4" name="Google Shape;1264;p34"/>
            <p:cNvSpPr/>
            <p:nvPr/>
          </p:nvSpPr>
          <p:spPr>
            <a:xfrm>
              <a:off x="10037981" y="4390813"/>
              <a:ext cx="355840" cy="253354"/>
            </a:xfrm>
            <a:custGeom>
              <a:avLst/>
              <a:gdLst/>
              <a:ahLst/>
              <a:cxnLst/>
              <a:rect l="l" t="t" r="r" b="b"/>
              <a:pathLst>
                <a:path w="355840" h="253354" extrusionOk="0">
                  <a:moveTo>
                    <a:pt x="0" y="226900"/>
                  </a:moveTo>
                  <a:lnTo>
                    <a:pt x="0" y="26446"/>
                  </a:lnTo>
                  <a:cubicBezTo>
                    <a:pt x="0" y="11846"/>
                    <a:pt x="11846" y="0"/>
                    <a:pt x="26454" y="0"/>
                  </a:cubicBezTo>
                  <a:lnTo>
                    <a:pt x="329369" y="0"/>
                  </a:lnTo>
                  <a:cubicBezTo>
                    <a:pt x="343951" y="0"/>
                    <a:pt x="355841" y="11828"/>
                    <a:pt x="355841" y="26446"/>
                  </a:cubicBezTo>
                  <a:lnTo>
                    <a:pt x="355841" y="226900"/>
                  </a:lnTo>
                  <a:cubicBezTo>
                    <a:pt x="355841" y="241508"/>
                    <a:pt x="343969" y="253354"/>
                    <a:pt x="329369" y="253354"/>
                  </a:cubicBezTo>
                  <a:lnTo>
                    <a:pt x="26454" y="253354"/>
                  </a:lnTo>
                  <a:cubicBezTo>
                    <a:pt x="11846" y="253354"/>
                    <a:pt x="0" y="241508"/>
                    <a:pt x="0" y="226900"/>
                  </a:cubicBezTo>
                  <a:close/>
                  <a:moveTo>
                    <a:pt x="339099" y="226900"/>
                  </a:moveTo>
                  <a:lnTo>
                    <a:pt x="339099" y="135970"/>
                  </a:lnTo>
                  <a:lnTo>
                    <a:pt x="16733" y="135970"/>
                  </a:lnTo>
                  <a:lnTo>
                    <a:pt x="16733" y="226900"/>
                  </a:lnTo>
                  <a:cubicBezTo>
                    <a:pt x="16733" y="232267"/>
                    <a:pt x="21095" y="236621"/>
                    <a:pt x="26454" y="236621"/>
                  </a:cubicBezTo>
                  <a:lnTo>
                    <a:pt x="329369" y="236621"/>
                  </a:lnTo>
                  <a:cubicBezTo>
                    <a:pt x="334719" y="236621"/>
                    <a:pt x="339099" y="232267"/>
                    <a:pt x="339099" y="226900"/>
                  </a:cubicBezTo>
                  <a:close/>
                  <a:moveTo>
                    <a:pt x="339099" y="126668"/>
                  </a:moveTo>
                  <a:lnTo>
                    <a:pt x="339099" y="26446"/>
                  </a:lnTo>
                  <a:cubicBezTo>
                    <a:pt x="339099" y="21113"/>
                    <a:pt x="334737" y="16742"/>
                    <a:pt x="329369" y="16742"/>
                  </a:cubicBezTo>
                  <a:lnTo>
                    <a:pt x="26454" y="16742"/>
                  </a:lnTo>
                  <a:cubicBezTo>
                    <a:pt x="21095" y="16742"/>
                    <a:pt x="16733" y="21095"/>
                    <a:pt x="16733" y="26446"/>
                  </a:cubicBezTo>
                  <a:lnTo>
                    <a:pt x="16733" y="126668"/>
                  </a:lnTo>
                  <a:lnTo>
                    <a:pt x="339099" y="126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5" name="Google Shape;1265;p34"/>
            <p:cNvSpPr/>
            <p:nvPr/>
          </p:nvSpPr>
          <p:spPr>
            <a:xfrm>
              <a:off x="10078677" y="4470919"/>
              <a:ext cx="278497" cy="9301"/>
            </a:xfrm>
            <a:custGeom>
              <a:avLst/>
              <a:gdLst/>
              <a:ahLst/>
              <a:cxnLst/>
              <a:rect l="l" t="t" r="r" b="b"/>
              <a:pathLst>
                <a:path w="278497" h="9301" extrusionOk="0">
                  <a:moveTo>
                    <a:pt x="0" y="4651"/>
                  </a:moveTo>
                  <a:cubicBezTo>
                    <a:pt x="0" y="2098"/>
                    <a:pt x="2081" y="0"/>
                    <a:pt x="4651" y="0"/>
                  </a:cubicBezTo>
                  <a:lnTo>
                    <a:pt x="273846" y="0"/>
                  </a:lnTo>
                  <a:cubicBezTo>
                    <a:pt x="276390" y="0"/>
                    <a:pt x="278497" y="2098"/>
                    <a:pt x="278497" y="4651"/>
                  </a:cubicBezTo>
                  <a:cubicBezTo>
                    <a:pt x="278497" y="7212"/>
                    <a:pt x="276390" y="9302"/>
                    <a:pt x="273846" y="9302"/>
                  </a:cubicBezTo>
                  <a:lnTo>
                    <a:pt x="4651" y="9302"/>
                  </a:lnTo>
                  <a:cubicBezTo>
                    <a:pt x="2081" y="9302"/>
                    <a:pt x="0" y="7212"/>
                    <a:pt x="0" y="46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6" name="Google Shape;1266;p34"/>
            <p:cNvSpPr/>
            <p:nvPr/>
          </p:nvSpPr>
          <p:spPr>
            <a:xfrm>
              <a:off x="10150653" y="4455620"/>
              <a:ext cx="37644" cy="37644"/>
            </a:xfrm>
            <a:custGeom>
              <a:avLst/>
              <a:gdLst/>
              <a:ahLst/>
              <a:cxnLst/>
              <a:rect l="l" t="t" r="r" b="b"/>
              <a:pathLst>
                <a:path w="37644" h="37644" extrusionOk="0">
                  <a:moveTo>
                    <a:pt x="18822" y="0"/>
                  </a:moveTo>
                  <a:cubicBezTo>
                    <a:pt x="29191" y="0"/>
                    <a:pt x="37645" y="8454"/>
                    <a:pt x="37645" y="18822"/>
                  </a:cubicBezTo>
                  <a:cubicBezTo>
                    <a:pt x="37645" y="29191"/>
                    <a:pt x="29191" y="37645"/>
                    <a:pt x="18822" y="37645"/>
                  </a:cubicBezTo>
                  <a:cubicBezTo>
                    <a:pt x="8454" y="37645"/>
                    <a:pt x="0" y="29191"/>
                    <a:pt x="0" y="18822"/>
                  </a:cubicBezTo>
                  <a:cubicBezTo>
                    <a:pt x="0" y="8454"/>
                    <a:pt x="8454" y="0"/>
                    <a:pt x="1882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67" name="Google Shape;1267;p34"/>
          <p:cNvGrpSpPr/>
          <p:nvPr/>
        </p:nvGrpSpPr>
        <p:grpSpPr>
          <a:xfrm>
            <a:off x="13659239" y="6337788"/>
            <a:ext cx="357566" cy="576077"/>
            <a:chOff x="10677750" y="4321121"/>
            <a:chExt cx="280444" cy="392771"/>
          </a:xfrm>
        </p:grpSpPr>
        <p:sp>
          <p:nvSpPr>
            <p:cNvPr id="1268" name="Google Shape;1268;p34"/>
            <p:cNvSpPr/>
            <p:nvPr/>
          </p:nvSpPr>
          <p:spPr>
            <a:xfrm>
              <a:off x="10741544" y="4585560"/>
              <a:ext cx="152853" cy="128332"/>
            </a:xfrm>
            <a:custGeom>
              <a:avLst/>
              <a:gdLst/>
              <a:ahLst/>
              <a:cxnLst/>
              <a:rect l="l" t="t" r="r" b="b"/>
              <a:pathLst>
                <a:path w="152853" h="128332" extrusionOk="0">
                  <a:moveTo>
                    <a:pt x="76428" y="128333"/>
                  </a:moveTo>
                  <a:lnTo>
                    <a:pt x="76428" y="128333"/>
                  </a:lnTo>
                  <a:cubicBezTo>
                    <a:pt x="34218" y="128333"/>
                    <a:pt x="0" y="94115"/>
                    <a:pt x="0" y="51905"/>
                  </a:cubicBezTo>
                  <a:lnTo>
                    <a:pt x="0" y="0"/>
                  </a:lnTo>
                  <a:lnTo>
                    <a:pt x="152854" y="0"/>
                  </a:lnTo>
                  <a:lnTo>
                    <a:pt x="152854" y="51905"/>
                  </a:lnTo>
                  <a:cubicBezTo>
                    <a:pt x="152855" y="94116"/>
                    <a:pt x="118637" y="128333"/>
                    <a:pt x="76428" y="128333"/>
                  </a:cubicBezTo>
                  <a:close/>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69" name="Google Shape;1269;p34"/>
            <p:cNvSpPr/>
            <p:nvPr/>
          </p:nvSpPr>
          <p:spPr>
            <a:xfrm>
              <a:off x="10677750" y="4321121"/>
              <a:ext cx="280444" cy="264440"/>
            </a:xfrm>
            <a:custGeom>
              <a:avLst/>
              <a:gdLst/>
              <a:ahLst/>
              <a:cxnLst/>
              <a:rect l="l" t="t" r="r" b="b"/>
              <a:pathLst>
                <a:path w="280444" h="264440" extrusionOk="0">
                  <a:moveTo>
                    <a:pt x="216219" y="264441"/>
                  </a:moveTo>
                  <a:lnTo>
                    <a:pt x="64225" y="264441"/>
                  </a:lnTo>
                  <a:lnTo>
                    <a:pt x="0" y="23308"/>
                  </a:lnTo>
                  <a:lnTo>
                    <a:pt x="1344" y="21446"/>
                  </a:lnTo>
                  <a:cubicBezTo>
                    <a:pt x="23049" y="-8637"/>
                    <a:pt x="68437" y="-6740"/>
                    <a:pt x="87555" y="25051"/>
                  </a:cubicBezTo>
                  <a:lnTo>
                    <a:pt x="94372" y="36387"/>
                  </a:lnTo>
                  <a:lnTo>
                    <a:pt x="101414" y="24336"/>
                  </a:lnTo>
                  <a:cubicBezTo>
                    <a:pt x="118767" y="-5360"/>
                    <a:pt x="161682" y="-5360"/>
                    <a:pt x="179033" y="24336"/>
                  </a:cubicBezTo>
                  <a:lnTo>
                    <a:pt x="186075" y="36387"/>
                  </a:lnTo>
                  <a:lnTo>
                    <a:pt x="192890" y="25056"/>
                  </a:lnTo>
                  <a:cubicBezTo>
                    <a:pt x="212006" y="-6735"/>
                    <a:pt x="257394" y="-8635"/>
                    <a:pt x="279100" y="21446"/>
                  </a:cubicBezTo>
                  <a:lnTo>
                    <a:pt x="280444" y="23310"/>
                  </a:lnTo>
                  <a:lnTo>
                    <a:pt x="216219" y="264441"/>
                  </a:lnTo>
                  <a:close/>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0" name="Google Shape;1270;p34"/>
            <p:cNvSpPr/>
            <p:nvPr/>
          </p:nvSpPr>
          <p:spPr>
            <a:xfrm>
              <a:off x="10740930" y="4615859"/>
              <a:ext cx="157363" cy="1639"/>
            </a:xfrm>
            <a:custGeom>
              <a:avLst/>
              <a:gdLst/>
              <a:ahLst/>
              <a:cxnLst/>
              <a:rect l="l" t="t" r="r" b="b"/>
              <a:pathLst>
                <a:path w="157363" h="1639" extrusionOk="0">
                  <a:moveTo>
                    <a:pt x="0" y="0"/>
                  </a:moveTo>
                  <a:lnTo>
                    <a:pt x="157363" y="0"/>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1" name="Google Shape;1271;p34"/>
            <p:cNvSpPr/>
            <p:nvPr/>
          </p:nvSpPr>
          <p:spPr>
            <a:xfrm>
              <a:off x="10772119" y="4357824"/>
              <a:ext cx="21576" cy="228055"/>
            </a:xfrm>
            <a:custGeom>
              <a:avLst/>
              <a:gdLst/>
              <a:ahLst/>
              <a:cxnLst/>
              <a:rect l="l" t="t" r="r" b="b"/>
              <a:pathLst>
                <a:path w="21576" h="228055" extrusionOk="0">
                  <a:moveTo>
                    <a:pt x="0" y="0"/>
                  </a:moveTo>
                  <a:lnTo>
                    <a:pt x="21577" y="228055"/>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2" name="Google Shape;1272;p34"/>
            <p:cNvSpPr/>
            <p:nvPr/>
          </p:nvSpPr>
          <p:spPr>
            <a:xfrm>
              <a:off x="10842249" y="4357824"/>
              <a:ext cx="21576" cy="228055"/>
            </a:xfrm>
            <a:custGeom>
              <a:avLst/>
              <a:gdLst/>
              <a:ahLst/>
              <a:cxnLst/>
              <a:rect l="l" t="t" r="r" b="b"/>
              <a:pathLst>
                <a:path w="21576" h="228055" extrusionOk="0">
                  <a:moveTo>
                    <a:pt x="0" y="228055"/>
                  </a:moveTo>
                  <a:lnTo>
                    <a:pt x="21577" y="0"/>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3" name="Google Shape;1273;p34"/>
            <p:cNvSpPr/>
            <p:nvPr/>
          </p:nvSpPr>
          <p:spPr>
            <a:xfrm>
              <a:off x="10700266" y="4433024"/>
              <a:ext cx="235411" cy="13079"/>
            </a:xfrm>
            <a:custGeom>
              <a:avLst/>
              <a:gdLst/>
              <a:ahLst/>
              <a:cxnLst/>
              <a:rect l="l" t="t" r="r" b="b"/>
              <a:pathLst>
                <a:path w="235411" h="13079" extrusionOk="0">
                  <a:moveTo>
                    <a:pt x="0" y="0"/>
                  </a:moveTo>
                  <a:lnTo>
                    <a:pt x="41283" y="13079"/>
                  </a:lnTo>
                  <a:lnTo>
                    <a:pt x="78967" y="0"/>
                  </a:lnTo>
                  <a:lnTo>
                    <a:pt x="117706" y="13079"/>
                  </a:lnTo>
                  <a:lnTo>
                    <a:pt x="156445" y="0"/>
                  </a:lnTo>
                  <a:lnTo>
                    <a:pt x="194135" y="13079"/>
                  </a:lnTo>
                  <a:lnTo>
                    <a:pt x="235412" y="0"/>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4" name="Google Shape;1274;p34"/>
            <p:cNvSpPr/>
            <p:nvPr/>
          </p:nvSpPr>
          <p:spPr>
            <a:xfrm>
              <a:off x="10842249" y="4357824"/>
              <a:ext cx="21576" cy="228055"/>
            </a:xfrm>
            <a:custGeom>
              <a:avLst/>
              <a:gdLst/>
              <a:ahLst/>
              <a:cxnLst/>
              <a:rect l="l" t="t" r="r" b="b"/>
              <a:pathLst>
                <a:path w="21576" h="228055" extrusionOk="0">
                  <a:moveTo>
                    <a:pt x="21577" y="0"/>
                  </a:moveTo>
                  <a:lnTo>
                    <a:pt x="0" y="228055"/>
                  </a:lnTo>
                </a:path>
              </a:pathLst>
            </a:custGeom>
            <a:solidFill>
              <a:srgbClr val="BC955C"/>
            </a:solidFill>
            <a:ln w="130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75" name="Google Shape;1275;p34"/>
          <p:cNvGrpSpPr/>
          <p:nvPr/>
        </p:nvGrpSpPr>
        <p:grpSpPr>
          <a:xfrm>
            <a:off x="1557290" y="7434952"/>
            <a:ext cx="475400" cy="435234"/>
            <a:chOff x="1186025" y="5069170"/>
            <a:chExt cx="372863" cy="296744"/>
          </a:xfrm>
        </p:grpSpPr>
        <p:sp>
          <p:nvSpPr>
            <p:cNvPr id="1276" name="Google Shape;1276;p34"/>
            <p:cNvSpPr/>
            <p:nvPr/>
          </p:nvSpPr>
          <p:spPr>
            <a:xfrm>
              <a:off x="1186025" y="5069170"/>
              <a:ext cx="372863" cy="296744"/>
            </a:xfrm>
            <a:custGeom>
              <a:avLst/>
              <a:gdLst/>
              <a:ahLst/>
              <a:cxnLst/>
              <a:rect l="l" t="t" r="r" b="b"/>
              <a:pathLst>
                <a:path w="372863" h="296744" extrusionOk="0">
                  <a:moveTo>
                    <a:pt x="185465" y="296745"/>
                  </a:moveTo>
                  <a:lnTo>
                    <a:pt x="290563" y="296745"/>
                  </a:lnTo>
                  <a:lnTo>
                    <a:pt x="290563" y="88731"/>
                  </a:lnTo>
                  <a:cubicBezTo>
                    <a:pt x="290563" y="83043"/>
                    <a:pt x="297421" y="80173"/>
                    <a:pt x="301471" y="84168"/>
                  </a:cubicBezTo>
                  <a:lnTo>
                    <a:pt x="332100" y="114370"/>
                  </a:lnTo>
                  <a:lnTo>
                    <a:pt x="372863" y="74186"/>
                  </a:lnTo>
                  <a:lnTo>
                    <a:pt x="298678" y="0"/>
                  </a:lnTo>
                  <a:lnTo>
                    <a:pt x="230674" y="0"/>
                  </a:lnTo>
                  <a:cubicBezTo>
                    <a:pt x="230674" y="25038"/>
                    <a:pt x="210441" y="46238"/>
                    <a:pt x="185402" y="46238"/>
                  </a:cubicBezTo>
                  <a:cubicBezTo>
                    <a:pt x="160362" y="46238"/>
                    <a:pt x="140130" y="24729"/>
                    <a:pt x="140130" y="0"/>
                  </a:cubicBezTo>
                  <a:lnTo>
                    <a:pt x="74186" y="0"/>
                  </a:lnTo>
                  <a:lnTo>
                    <a:pt x="0" y="74186"/>
                  </a:lnTo>
                  <a:lnTo>
                    <a:pt x="39799" y="114370"/>
                  </a:lnTo>
                  <a:lnTo>
                    <a:pt x="69409" y="84478"/>
                  </a:lnTo>
                  <a:cubicBezTo>
                    <a:pt x="73437" y="80411"/>
                    <a:pt x="80369" y="83265"/>
                    <a:pt x="80369" y="88989"/>
                  </a:cubicBezTo>
                  <a:lnTo>
                    <a:pt x="80369" y="296745"/>
                  </a:lnTo>
                  <a:lnTo>
                    <a:pt x="185465" y="296745"/>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7" name="Google Shape;1277;p34"/>
            <p:cNvSpPr/>
            <p:nvPr/>
          </p:nvSpPr>
          <p:spPr>
            <a:xfrm>
              <a:off x="1205538" y="5124809"/>
              <a:ext cx="39796" cy="40183"/>
            </a:xfrm>
            <a:custGeom>
              <a:avLst/>
              <a:gdLst/>
              <a:ahLst/>
              <a:cxnLst/>
              <a:rect l="l" t="t" r="r" b="b"/>
              <a:pathLst>
                <a:path w="39796" h="40183" extrusionOk="0">
                  <a:moveTo>
                    <a:pt x="0" y="0"/>
                  </a:moveTo>
                  <a:lnTo>
                    <a:pt x="39797" y="40184"/>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8" name="Google Shape;1278;p34"/>
            <p:cNvSpPr/>
            <p:nvPr/>
          </p:nvSpPr>
          <p:spPr>
            <a:xfrm>
              <a:off x="1502283" y="5124809"/>
              <a:ext cx="39796" cy="40183"/>
            </a:xfrm>
            <a:custGeom>
              <a:avLst/>
              <a:gdLst/>
              <a:ahLst/>
              <a:cxnLst/>
              <a:rect l="l" t="t" r="r" b="b"/>
              <a:pathLst>
                <a:path w="39796" h="40183" extrusionOk="0">
                  <a:moveTo>
                    <a:pt x="39797" y="0"/>
                  </a:moveTo>
                  <a:lnTo>
                    <a:pt x="0" y="40184"/>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79" name="Google Shape;1279;p34"/>
            <p:cNvSpPr/>
            <p:nvPr/>
          </p:nvSpPr>
          <p:spPr>
            <a:xfrm>
              <a:off x="1268366" y="5348044"/>
              <a:ext cx="208182" cy="1553"/>
            </a:xfrm>
            <a:custGeom>
              <a:avLst/>
              <a:gdLst/>
              <a:ahLst/>
              <a:cxnLst/>
              <a:rect l="l" t="t" r="r" b="b"/>
              <a:pathLst>
                <a:path w="208182" h="1553" extrusionOk="0">
                  <a:moveTo>
                    <a:pt x="0" y="0"/>
                  </a:moveTo>
                  <a:lnTo>
                    <a:pt x="208182" y="0"/>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0" name="Google Shape;1280;p34"/>
            <p:cNvSpPr/>
            <p:nvPr/>
          </p:nvSpPr>
          <p:spPr>
            <a:xfrm>
              <a:off x="1263211" y="5152185"/>
              <a:ext cx="214343" cy="102450"/>
            </a:xfrm>
            <a:custGeom>
              <a:avLst/>
              <a:gdLst/>
              <a:ahLst/>
              <a:cxnLst/>
              <a:rect l="l" t="t" r="r" b="b"/>
              <a:pathLst>
                <a:path w="214343" h="102450" extrusionOk="0">
                  <a:moveTo>
                    <a:pt x="0" y="0"/>
                  </a:moveTo>
                  <a:lnTo>
                    <a:pt x="214344" y="102450"/>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1" name="Google Shape;1281;p34"/>
            <p:cNvSpPr/>
            <p:nvPr/>
          </p:nvSpPr>
          <p:spPr>
            <a:xfrm>
              <a:off x="1266968" y="5184892"/>
              <a:ext cx="210587" cy="100654"/>
            </a:xfrm>
            <a:custGeom>
              <a:avLst/>
              <a:gdLst/>
              <a:ahLst/>
              <a:cxnLst/>
              <a:rect l="l" t="t" r="r" b="b"/>
              <a:pathLst>
                <a:path w="210587" h="100654" extrusionOk="0">
                  <a:moveTo>
                    <a:pt x="0" y="0"/>
                  </a:moveTo>
                  <a:lnTo>
                    <a:pt x="210587" y="100654"/>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2" name="Google Shape;1282;p34"/>
            <p:cNvSpPr/>
            <p:nvPr/>
          </p:nvSpPr>
          <p:spPr>
            <a:xfrm>
              <a:off x="1267372" y="5215996"/>
              <a:ext cx="210183" cy="100460"/>
            </a:xfrm>
            <a:custGeom>
              <a:avLst/>
              <a:gdLst/>
              <a:ahLst/>
              <a:cxnLst/>
              <a:rect l="l" t="t" r="r" b="b"/>
              <a:pathLst>
                <a:path w="210183" h="100460" extrusionOk="0">
                  <a:moveTo>
                    <a:pt x="0" y="0"/>
                  </a:moveTo>
                  <a:lnTo>
                    <a:pt x="210183" y="100460"/>
                  </a:lnTo>
                </a:path>
              </a:pathLst>
            </a:custGeom>
            <a:solidFill>
              <a:srgbClr val="BC955C"/>
            </a:solidFill>
            <a:ln w="12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83" name="Google Shape;1283;p34"/>
          <p:cNvGrpSpPr/>
          <p:nvPr/>
        </p:nvGrpSpPr>
        <p:grpSpPr>
          <a:xfrm>
            <a:off x="2245247" y="7419073"/>
            <a:ext cx="599564" cy="466990"/>
            <a:chOff x="1725599" y="5058344"/>
            <a:chExt cx="470246" cy="318395"/>
          </a:xfrm>
        </p:grpSpPr>
        <p:grpSp>
          <p:nvGrpSpPr>
            <p:cNvPr id="1284" name="Google Shape;1284;p34"/>
            <p:cNvGrpSpPr/>
            <p:nvPr/>
          </p:nvGrpSpPr>
          <p:grpSpPr>
            <a:xfrm>
              <a:off x="1788789" y="5058344"/>
              <a:ext cx="343867" cy="287046"/>
              <a:chOff x="1788789" y="5058344"/>
              <a:chExt cx="343867" cy="287046"/>
            </a:xfrm>
          </p:grpSpPr>
          <p:sp>
            <p:nvSpPr>
              <p:cNvPr id="1285" name="Google Shape;1285;p34"/>
              <p:cNvSpPr/>
              <p:nvPr/>
            </p:nvSpPr>
            <p:spPr>
              <a:xfrm>
                <a:off x="1788789" y="5182757"/>
                <a:ext cx="114622" cy="162632"/>
              </a:xfrm>
              <a:custGeom>
                <a:avLst/>
                <a:gdLst/>
                <a:ahLst/>
                <a:cxnLst/>
                <a:rect l="l" t="t" r="r" b="b"/>
                <a:pathLst>
                  <a:path w="114622" h="162632" extrusionOk="0">
                    <a:moveTo>
                      <a:pt x="0" y="0"/>
                    </a:moveTo>
                    <a:lnTo>
                      <a:pt x="114623" y="0"/>
                    </a:lnTo>
                    <a:lnTo>
                      <a:pt x="114623" y="162633"/>
                    </a:lnTo>
                    <a:lnTo>
                      <a:pt x="0" y="162633"/>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6" name="Google Shape;1286;p34"/>
              <p:cNvSpPr/>
              <p:nvPr/>
            </p:nvSpPr>
            <p:spPr>
              <a:xfrm>
                <a:off x="1903411" y="5058344"/>
                <a:ext cx="114622" cy="287046"/>
              </a:xfrm>
              <a:custGeom>
                <a:avLst/>
                <a:gdLst/>
                <a:ahLst/>
                <a:cxnLst/>
                <a:rect l="l" t="t" r="r" b="b"/>
                <a:pathLst>
                  <a:path w="114622" h="287046" extrusionOk="0">
                    <a:moveTo>
                      <a:pt x="0" y="0"/>
                    </a:moveTo>
                    <a:lnTo>
                      <a:pt x="114623" y="0"/>
                    </a:lnTo>
                    <a:lnTo>
                      <a:pt x="114623" y="287046"/>
                    </a:lnTo>
                    <a:lnTo>
                      <a:pt x="0" y="287046"/>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87" name="Google Shape;1287;p34"/>
              <p:cNvSpPr/>
              <p:nvPr/>
            </p:nvSpPr>
            <p:spPr>
              <a:xfrm>
                <a:off x="2018034" y="5132341"/>
                <a:ext cx="114622" cy="213048"/>
              </a:xfrm>
              <a:custGeom>
                <a:avLst/>
                <a:gdLst/>
                <a:ahLst/>
                <a:cxnLst/>
                <a:rect l="l" t="t" r="r" b="b"/>
                <a:pathLst>
                  <a:path w="114622" h="213048" extrusionOk="0">
                    <a:moveTo>
                      <a:pt x="0" y="0"/>
                    </a:moveTo>
                    <a:lnTo>
                      <a:pt x="114623" y="0"/>
                    </a:lnTo>
                    <a:lnTo>
                      <a:pt x="114623" y="213049"/>
                    </a:lnTo>
                    <a:lnTo>
                      <a:pt x="0" y="213049"/>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88" name="Google Shape;1288;p34"/>
              <p:cNvGrpSpPr/>
              <p:nvPr/>
            </p:nvGrpSpPr>
            <p:grpSpPr>
              <a:xfrm>
                <a:off x="1941129" y="5141126"/>
                <a:ext cx="39187" cy="56822"/>
                <a:chOff x="1941129" y="5141126"/>
                <a:chExt cx="39187" cy="56822"/>
              </a:xfrm>
            </p:grpSpPr>
            <p:sp>
              <p:nvSpPr>
                <p:cNvPr id="1289" name="Google Shape;1289;p34"/>
                <p:cNvSpPr/>
                <p:nvPr/>
              </p:nvSpPr>
              <p:spPr>
                <a:xfrm>
                  <a:off x="1947007" y="5141126"/>
                  <a:ext cx="13715" cy="54862"/>
                </a:xfrm>
                <a:custGeom>
                  <a:avLst/>
                  <a:gdLst/>
                  <a:ahLst/>
                  <a:cxnLst/>
                  <a:rect l="l" t="t" r="r" b="b"/>
                  <a:pathLst>
                    <a:path w="13715" h="54862" extrusionOk="0">
                      <a:moveTo>
                        <a:pt x="0" y="0"/>
                      </a:moveTo>
                      <a:lnTo>
                        <a:pt x="13716" y="0"/>
                      </a:lnTo>
                      <a:lnTo>
                        <a:pt x="13716" y="54862"/>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0" name="Google Shape;1290;p34"/>
                <p:cNvSpPr/>
                <p:nvPr/>
              </p:nvSpPr>
              <p:spPr>
                <a:xfrm>
                  <a:off x="1941129" y="5195989"/>
                  <a:ext cx="39187" cy="1959"/>
                </a:xfrm>
                <a:custGeom>
                  <a:avLst/>
                  <a:gdLst/>
                  <a:ahLst/>
                  <a:cxnLst/>
                  <a:rect l="l" t="t" r="r" b="b"/>
                  <a:pathLst>
                    <a:path w="39187" h="1959" extrusionOk="0">
                      <a:moveTo>
                        <a:pt x="0" y="0"/>
                      </a:moveTo>
                      <a:lnTo>
                        <a:pt x="39187" y="0"/>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291" name="Google Shape;1291;p34"/>
              <p:cNvSpPr/>
              <p:nvPr/>
            </p:nvSpPr>
            <p:spPr>
              <a:xfrm>
                <a:off x="2050853" y="5203826"/>
                <a:ext cx="41146" cy="47024"/>
              </a:xfrm>
              <a:custGeom>
                <a:avLst/>
                <a:gdLst/>
                <a:ahLst/>
                <a:cxnLst/>
                <a:rect l="l" t="t" r="r" b="b"/>
                <a:pathLst>
                  <a:path w="41146" h="47024" extrusionOk="0">
                    <a:moveTo>
                      <a:pt x="0" y="0"/>
                    </a:moveTo>
                    <a:lnTo>
                      <a:pt x="33309" y="0"/>
                    </a:lnTo>
                    <a:lnTo>
                      <a:pt x="33309" y="23512"/>
                    </a:lnTo>
                    <a:lnTo>
                      <a:pt x="7837" y="23512"/>
                    </a:lnTo>
                    <a:lnTo>
                      <a:pt x="7837" y="47025"/>
                    </a:lnTo>
                    <a:lnTo>
                      <a:pt x="41147" y="47025"/>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292" name="Google Shape;1292;p34"/>
              <p:cNvGrpSpPr/>
              <p:nvPr/>
            </p:nvGrpSpPr>
            <p:grpSpPr>
              <a:xfrm>
                <a:off x="1831405" y="5235176"/>
                <a:ext cx="27431" cy="50943"/>
                <a:chOff x="1831405" y="5235176"/>
                <a:chExt cx="27431" cy="50943"/>
              </a:xfrm>
            </p:grpSpPr>
            <p:sp>
              <p:nvSpPr>
                <p:cNvPr id="1293" name="Google Shape;1293;p34"/>
                <p:cNvSpPr/>
                <p:nvPr/>
              </p:nvSpPr>
              <p:spPr>
                <a:xfrm>
                  <a:off x="1831405" y="5235176"/>
                  <a:ext cx="27431" cy="50943"/>
                </a:xfrm>
                <a:custGeom>
                  <a:avLst/>
                  <a:gdLst/>
                  <a:ahLst/>
                  <a:cxnLst/>
                  <a:rect l="l" t="t" r="r" b="b"/>
                  <a:pathLst>
                    <a:path w="27431" h="50943" extrusionOk="0">
                      <a:moveTo>
                        <a:pt x="0" y="0"/>
                      </a:moveTo>
                      <a:lnTo>
                        <a:pt x="27431" y="0"/>
                      </a:lnTo>
                      <a:lnTo>
                        <a:pt x="27431" y="50943"/>
                      </a:lnTo>
                      <a:lnTo>
                        <a:pt x="0" y="50943"/>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4" name="Google Shape;1294;p34"/>
                <p:cNvSpPr/>
                <p:nvPr/>
              </p:nvSpPr>
              <p:spPr>
                <a:xfrm>
                  <a:off x="1831405" y="5260647"/>
                  <a:ext cx="27431" cy="1959"/>
                </a:xfrm>
                <a:custGeom>
                  <a:avLst/>
                  <a:gdLst/>
                  <a:ahLst/>
                  <a:cxnLst/>
                  <a:rect l="l" t="t" r="r" b="b"/>
                  <a:pathLst>
                    <a:path w="27431" h="1959" extrusionOk="0">
                      <a:moveTo>
                        <a:pt x="0" y="0"/>
                      </a:moveTo>
                      <a:lnTo>
                        <a:pt x="27431" y="0"/>
                      </a:lnTo>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295" name="Google Shape;1295;p34"/>
            <p:cNvSpPr/>
            <p:nvPr/>
          </p:nvSpPr>
          <p:spPr>
            <a:xfrm>
              <a:off x="1725599" y="5345390"/>
              <a:ext cx="470246" cy="31349"/>
            </a:xfrm>
            <a:custGeom>
              <a:avLst/>
              <a:gdLst/>
              <a:ahLst/>
              <a:cxnLst/>
              <a:rect l="l" t="t" r="r" b="b"/>
              <a:pathLst>
                <a:path w="470246" h="31349" extrusionOk="0">
                  <a:moveTo>
                    <a:pt x="0" y="0"/>
                  </a:moveTo>
                  <a:lnTo>
                    <a:pt x="470246" y="0"/>
                  </a:lnTo>
                  <a:lnTo>
                    <a:pt x="470246" y="31350"/>
                  </a:lnTo>
                  <a:lnTo>
                    <a:pt x="0" y="31350"/>
                  </a:lnTo>
                  <a:close/>
                </a:path>
              </a:pathLst>
            </a:custGeom>
            <a:solidFill>
              <a:srgbClr val="BC955C"/>
            </a:solidFill>
            <a:ln w="1547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296" name="Google Shape;1296;p34"/>
          <p:cNvGrpSpPr/>
          <p:nvPr/>
        </p:nvGrpSpPr>
        <p:grpSpPr>
          <a:xfrm>
            <a:off x="3057723" y="7509077"/>
            <a:ext cx="486050" cy="300055"/>
            <a:chOff x="2362835" y="5119709"/>
            <a:chExt cx="381216" cy="204578"/>
          </a:xfrm>
        </p:grpSpPr>
        <p:sp>
          <p:nvSpPr>
            <p:cNvPr id="1297" name="Google Shape;1297;p34"/>
            <p:cNvSpPr/>
            <p:nvPr/>
          </p:nvSpPr>
          <p:spPr>
            <a:xfrm>
              <a:off x="2362835" y="5119709"/>
              <a:ext cx="381216" cy="204578"/>
            </a:xfrm>
            <a:custGeom>
              <a:avLst/>
              <a:gdLst/>
              <a:ahLst/>
              <a:cxnLst/>
              <a:rect l="l" t="t" r="r" b="b"/>
              <a:pathLst>
                <a:path w="381216" h="204578" extrusionOk="0">
                  <a:moveTo>
                    <a:pt x="351923" y="198561"/>
                  </a:moveTo>
                  <a:cubicBezTo>
                    <a:pt x="298804" y="210898"/>
                    <a:pt x="212886" y="202759"/>
                    <a:pt x="115953" y="187745"/>
                  </a:cubicBezTo>
                  <a:cubicBezTo>
                    <a:pt x="83343" y="199582"/>
                    <a:pt x="51996" y="203285"/>
                    <a:pt x="22389" y="195772"/>
                  </a:cubicBezTo>
                  <a:cubicBezTo>
                    <a:pt x="9216" y="192428"/>
                    <a:pt x="0" y="180548"/>
                    <a:pt x="0" y="166958"/>
                  </a:cubicBezTo>
                  <a:lnTo>
                    <a:pt x="0" y="47278"/>
                  </a:lnTo>
                  <a:cubicBezTo>
                    <a:pt x="0" y="42108"/>
                    <a:pt x="5323" y="38599"/>
                    <a:pt x="10040" y="40712"/>
                  </a:cubicBezTo>
                  <a:cubicBezTo>
                    <a:pt x="31982" y="50528"/>
                    <a:pt x="54069" y="46957"/>
                    <a:pt x="76243" y="35260"/>
                  </a:cubicBezTo>
                  <a:lnTo>
                    <a:pt x="77354" y="16938"/>
                  </a:lnTo>
                  <a:cubicBezTo>
                    <a:pt x="78197" y="3032"/>
                    <a:pt x="93838" y="-4688"/>
                    <a:pt x="105387" y="3102"/>
                  </a:cubicBezTo>
                  <a:lnTo>
                    <a:pt x="166482" y="44305"/>
                  </a:lnTo>
                  <a:cubicBezTo>
                    <a:pt x="200164" y="67021"/>
                    <a:pt x="238386" y="82134"/>
                    <a:pt x="278495" y="88597"/>
                  </a:cubicBezTo>
                  <a:lnTo>
                    <a:pt x="325694" y="96203"/>
                  </a:lnTo>
                  <a:cubicBezTo>
                    <a:pt x="357692" y="101357"/>
                    <a:pt x="381217" y="128976"/>
                    <a:pt x="381217" y="161386"/>
                  </a:cubicBezTo>
                  <a:lnTo>
                    <a:pt x="381217" y="161386"/>
                  </a:lnTo>
                  <a:cubicBezTo>
                    <a:pt x="381217" y="179060"/>
                    <a:pt x="369138" y="194563"/>
                    <a:pt x="351923" y="198561"/>
                  </a:cubicBezTo>
                  <a:close/>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8" name="Google Shape;1298;p34"/>
            <p:cNvSpPr/>
            <p:nvPr/>
          </p:nvSpPr>
          <p:spPr>
            <a:xfrm>
              <a:off x="2482713" y="5159868"/>
              <a:ext cx="40459" cy="40458"/>
            </a:xfrm>
            <a:custGeom>
              <a:avLst/>
              <a:gdLst/>
              <a:ahLst/>
              <a:cxnLst/>
              <a:rect l="l" t="t" r="r" b="b"/>
              <a:pathLst>
                <a:path w="40459" h="40458" extrusionOk="0">
                  <a:moveTo>
                    <a:pt x="40460" y="0"/>
                  </a:moveTo>
                  <a:lnTo>
                    <a:pt x="0" y="40458"/>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299" name="Google Shape;1299;p34"/>
            <p:cNvSpPr/>
            <p:nvPr/>
          </p:nvSpPr>
          <p:spPr>
            <a:xfrm>
              <a:off x="2512189" y="5175752"/>
              <a:ext cx="34809" cy="34809"/>
            </a:xfrm>
            <a:custGeom>
              <a:avLst/>
              <a:gdLst/>
              <a:ahLst/>
              <a:cxnLst/>
              <a:rect l="l" t="t" r="r" b="b"/>
              <a:pathLst>
                <a:path w="34809" h="34809" extrusionOk="0">
                  <a:moveTo>
                    <a:pt x="34810" y="0"/>
                  </a:moveTo>
                  <a:lnTo>
                    <a:pt x="0" y="34810"/>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0" name="Google Shape;1300;p34"/>
            <p:cNvSpPr/>
            <p:nvPr/>
          </p:nvSpPr>
          <p:spPr>
            <a:xfrm>
              <a:off x="2540463" y="5191636"/>
              <a:ext cx="30362" cy="30360"/>
            </a:xfrm>
            <a:custGeom>
              <a:avLst/>
              <a:gdLst/>
              <a:ahLst/>
              <a:cxnLst/>
              <a:rect l="l" t="t" r="r" b="b"/>
              <a:pathLst>
                <a:path w="30362" h="30360" extrusionOk="0">
                  <a:moveTo>
                    <a:pt x="30362" y="0"/>
                  </a:moveTo>
                  <a:lnTo>
                    <a:pt x="0" y="30361"/>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1" name="Google Shape;1301;p34"/>
            <p:cNvSpPr/>
            <p:nvPr/>
          </p:nvSpPr>
          <p:spPr>
            <a:xfrm>
              <a:off x="2369068" y="5159868"/>
              <a:ext cx="109720" cy="147586"/>
            </a:xfrm>
            <a:custGeom>
              <a:avLst/>
              <a:gdLst/>
              <a:ahLst/>
              <a:cxnLst/>
              <a:rect l="l" t="t" r="r" b="b"/>
              <a:pathLst>
                <a:path w="109720" h="147586" extrusionOk="0">
                  <a:moveTo>
                    <a:pt x="0" y="0"/>
                  </a:moveTo>
                  <a:cubicBezTo>
                    <a:pt x="9753" y="75730"/>
                    <a:pt x="41534" y="129668"/>
                    <a:pt x="109720" y="147586"/>
                  </a:cubicBez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2" name="Google Shape;1302;p34"/>
            <p:cNvSpPr/>
            <p:nvPr/>
          </p:nvSpPr>
          <p:spPr>
            <a:xfrm>
              <a:off x="2375348" y="5230284"/>
              <a:ext cx="53405" cy="80628"/>
            </a:xfrm>
            <a:custGeom>
              <a:avLst/>
              <a:gdLst/>
              <a:ahLst/>
              <a:cxnLst/>
              <a:rect l="l" t="t" r="r" b="b"/>
              <a:pathLst>
                <a:path w="53405" h="80628" extrusionOk="0">
                  <a:moveTo>
                    <a:pt x="0" y="80629"/>
                  </a:moveTo>
                  <a:lnTo>
                    <a:pt x="53405" y="0"/>
                  </a:lnTo>
                </a:path>
              </a:pathLst>
            </a:custGeom>
            <a:solidFill>
              <a:srgbClr val="BC955C"/>
            </a:solidFill>
            <a:ln w="12500"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03" name="Google Shape;1303;p34"/>
          <p:cNvGrpSpPr/>
          <p:nvPr/>
        </p:nvGrpSpPr>
        <p:grpSpPr>
          <a:xfrm>
            <a:off x="3853821" y="7412463"/>
            <a:ext cx="349245" cy="502195"/>
            <a:chOff x="2987226" y="5053837"/>
            <a:chExt cx="273918" cy="342398"/>
          </a:xfrm>
        </p:grpSpPr>
        <p:sp>
          <p:nvSpPr>
            <p:cNvPr id="1304" name="Google Shape;1304;p34"/>
            <p:cNvSpPr/>
            <p:nvPr/>
          </p:nvSpPr>
          <p:spPr>
            <a:xfrm>
              <a:off x="3055706" y="5156556"/>
              <a:ext cx="45653" cy="28533"/>
            </a:xfrm>
            <a:custGeom>
              <a:avLst/>
              <a:gdLst/>
              <a:ahLst/>
              <a:cxnLst/>
              <a:rect l="l" t="t" r="r" b="b"/>
              <a:pathLst>
                <a:path w="45653" h="28533" extrusionOk="0">
                  <a:moveTo>
                    <a:pt x="34240" y="22827"/>
                  </a:moveTo>
                  <a:cubicBezTo>
                    <a:pt x="34240" y="25982"/>
                    <a:pt x="36796" y="28533"/>
                    <a:pt x="39946" y="28533"/>
                  </a:cubicBezTo>
                  <a:cubicBezTo>
                    <a:pt x="43096" y="28533"/>
                    <a:pt x="45653" y="25982"/>
                    <a:pt x="45653" y="22827"/>
                  </a:cubicBezTo>
                  <a:cubicBezTo>
                    <a:pt x="45653" y="10238"/>
                    <a:pt x="35415" y="0"/>
                    <a:pt x="22827" y="0"/>
                  </a:cubicBezTo>
                  <a:cubicBezTo>
                    <a:pt x="10238" y="0"/>
                    <a:pt x="0" y="10238"/>
                    <a:pt x="0" y="22827"/>
                  </a:cubicBezTo>
                  <a:cubicBezTo>
                    <a:pt x="0" y="25982"/>
                    <a:pt x="2557" y="28533"/>
                    <a:pt x="5707" y="28533"/>
                  </a:cubicBezTo>
                  <a:cubicBezTo>
                    <a:pt x="8857" y="28533"/>
                    <a:pt x="11413" y="25982"/>
                    <a:pt x="11413" y="22827"/>
                  </a:cubicBezTo>
                  <a:cubicBezTo>
                    <a:pt x="11413" y="16532"/>
                    <a:pt x="16532" y="11413"/>
                    <a:pt x="22827" y="11413"/>
                  </a:cubicBezTo>
                  <a:cubicBezTo>
                    <a:pt x="29121" y="11413"/>
                    <a:pt x="34240" y="16532"/>
                    <a:pt x="34240" y="228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5" name="Google Shape;1305;p34"/>
            <p:cNvSpPr/>
            <p:nvPr/>
          </p:nvSpPr>
          <p:spPr>
            <a:xfrm>
              <a:off x="3147012" y="5156556"/>
              <a:ext cx="45653" cy="28533"/>
            </a:xfrm>
            <a:custGeom>
              <a:avLst/>
              <a:gdLst/>
              <a:ahLst/>
              <a:cxnLst/>
              <a:rect l="l" t="t" r="r" b="b"/>
              <a:pathLst>
                <a:path w="45653" h="28533" extrusionOk="0">
                  <a:moveTo>
                    <a:pt x="22827" y="0"/>
                  </a:moveTo>
                  <a:cubicBezTo>
                    <a:pt x="10238" y="0"/>
                    <a:pt x="0" y="10238"/>
                    <a:pt x="0" y="22827"/>
                  </a:cubicBezTo>
                  <a:cubicBezTo>
                    <a:pt x="0" y="25982"/>
                    <a:pt x="2557" y="28533"/>
                    <a:pt x="5707" y="28533"/>
                  </a:cubicBezTo>
                  <a:cubicBezTo>
                    <a:pt x="8857" y="28533"/>
                    <a:pt x="11413" y="25982"/>
                    <a:pt x="11413" y="22827"/>
                  </a:cubicBezTo>
                  <a:cubicBezTo>
                    <a:pt x="11413" y="16532"/>
                    <a:pt x="16532" y="11413"/>
                    <a:pt x="22827" y="11413"/>
                  </a:cubicBezTo>
                  <a:cubicBezTo>
                    <a:pt x="29121" y="11413"/>
                    <a:pt x="34240" y="16532"/>
                    <a:pt x="34240" y="22827"/>
                  </a:cubicBezTo>
                  <a:cubicBezTo>
                    <a:pt x="34240" y="25982"/>
                    <a:pt x="36796" y="28533"/>
                    <a:pt x="39946" y="28533"/>
                  </a:cubicBezTo>
                  <a:cubicBezTo>
                    <a:pt x="43096" y="28533"/>
                    <a:pt x="45653" y="25982"/>
                    <a:pt x="45653" y="22827"/>
                  </a:cubicBezTo>
                  <a:cubicBezTo>
                    <a:pt x="45653" y="10238"/>
                    <a:pt x="35415" y="0"/>
                    <a:pt x="2282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6" name="Google Shape;1306;p34"/>
            <p:cNvSpPr/>
            <p:nvPr/>
          </p:nvSpPr>
          <p:spPr>
            <a:xfrm>
              <a:off x="2987226" y="5053837"/>
              <a:ext cx="273918" cy="342398"/>
            </a:xfrm>
            <a:custGeom>
              <a:avLst/>
              <a:gdLst/>
              <a:ahLst/>
              <a:cxnLst/>
              <a:rect l="l" t="t" r="r" b="b"/>
              <a:pathLst>
                <a:path w="273918" h="342398" extrusionOk="0">
                  <a:moveTo>
                    <a:pt x="268212" y="79893"/>
                  </a:moveTo>
                  <a:lnTo>
                    <a:pt x="268212" y="0"/>
                  </a:lnTo>
                  <a:lnTo>
                    <a:pt x="5707" y="0"/>
                  </a:lnTo>
                  <a:lnTo>
                    <a:pt x="5707" y="79893"/>
                  </a:lnTo>
                  <a:lnTo>
                    <a:pt x="0" y="79893"/>
                  </a:lnTo>
                  <a:lnTo>
                    <a:pt x="0" y="342398"/>
                  </a:lnTo>
                  <a:lnTo>
                    <a:pt x="273918" y="342398"/>
                  </a:lnTo>
                  <a:lnTo>
                    <a:pt x="273918" y="79893"/>
                  </a:lnTo>
                  <a:lnTo>
                    <a:pt x="268212" y="79893"/>
                  </a:lnTo>
                  <a:close/>
                  <a:moveTo>
                    <a:pt x="253945" y="79893"/>
                  </a:moveTo>
                  <a:lnTo>
                    <a:pt x="224385" y="40483"/>
                  </a:lnTo>
                  <a:lnTo>
                    <a:pt x="253454" y="11413"/>
                  </a:lnTo>
                  <a:lnTo>
                    <a:pt x="256799" y="11413"/>
                  </a:lnTo>
                  <a:lnTo>
                    <a:pt x="256799" y="79893"/>
                  </a:lnTo>
                  <a:lnTo>
                    <a:pt x="253945" y="79893"/>
                  </a:lnTo>
                  <a:close/>
                  <a:moveTo>
                    <a:pt x="62773" y="79893"/>
                  </a:moveTo>
                  <a:lnTo>
                    <a:pt x="62773" y="39946"/>
                  </a:lnTo>
                  <a:cubicBezTo>
                    <a:pt x="62773" y="39809"/>
                    <a:pt x="62704" y="39684"/>
                    <a:pt x="62693" y="39547"/>
                  </a:cubicBezTo>
                  <a:cubicBezTo>
                    <a:pt x="62665" y="39182"/>
                    <a:pt x="62579" y="38839"/>
                    <a:pt x="62488" y="38480"/>
                  </a:cubicBezTo>
                  <a:cubicBezTo>
                    <a:pt x="62425" y="38240"/>
                    <a:pt x="62431" y="37995"/>
                    <a:pt x="62334" y="37767"/>
                  </a:cubicBezTo>
                  <a:cubicBezTo>
                    <a:pt x="62282" y="37641"/>
                    <a:pt x="62179" y="37544"/>
                    <a:pt x="62122" y="37418"/>
                  </a:cubicBezTo>
                  <a:cubicBezTo>
                    <a:pt x="61968" y="37105"/>
                    <a:pt x="61751" y="36836"/>
                    <a:pt x="61535" y="36551"/>
                  </a:cubicBezTo>
                  <a:cubicBezTo>
                    <a:pt x="61375" y="36346"/>
                    <a:pt x="61284" y="36089"/>
                    <a:pt x="61095" y="35906"/>
                  </a:cubicBezTo>
                  <a:lnTo>
                    <a:pt x="36602" y="11413"/>
                  </a:lnTo>
                  <a:lnTo>
                    <a:pt x="237316" y="11413"/>
                  </a:lnTo>
                  <a:lnTo>
                    <a:pt x="212823" y="35906"/>
                  </a:lnTo>
                  <a:cubicBezTo>
                    <a:pt x="212641" y="36089"/>
                    <a:pt x="212544" y="36346"/>
                    <a:pt x="212384" y="36551"/>
                  </a:cubicBezTo>
                  <a:cubicBezTo>
                    <a:pt x="212167" y="36836"/>
                    <a:pt x="211956" y="37105"/>
                    <a:pt x="211802" y="37418"/>
                  </a:cubicBezTo>
                  <a:cubicBezTo>
                    <a:pt x="211739" y="37544"/>
                    <a:pt x="211642" y="37635"/>
                    <a:pt x="211585" y="37767"/>
                  </a:cubicBezTo>
                  <a:cubicBezTo>
                    <a:pt x="211488" y="37995"/>
                    <a:pt x="211494" y="38246"/>
                    <a:pt x="211431" y="38480"/>
                  </a:cubicBezTo>
                  <a:cubicBezTo>
                    <a:pt x="211334" y="38839"/>
                    <a:pt x="211248" y="39176"/>
                    <a:pt x="211225" y="39547"/>
                  </a:cubicBezTo>
                  <a:cubicBezTo>
                    <a:pt x="211214" y="39684"/>
                    <a:pt x="211145" y="39809"/>
                    <a:pt x="211145" y="39946"/>
                  </a:cubicBezTo>
                  <a:lnTo>
                    <a:pt x="211145" y="79893"/>
                  </a:lnTo>
                  <a:lnTo>
                    <a:pt x="62773" y="79893"/>
                  </a:lnTo>
                  <a:close/>
                  <a:moveTo>
                    <a:pt x="34240" y="79893"/>
                  </a:moveTo>
                  <a:lnTo>
                    <a:pt x="51360" y="57061"/>
                  </a:lnTo>
                  <a:lnTo>
                    <a:pt x="51360" y="79893"/>
                  </a:lnTo>
                  <a:lnTo>
                    <a:pt x="34240" y="79893"/>
                  </a:lnTo>
                  <a:close/>
                  <a:moveTo>
                    <a:pt x="222559" y="57061"/>
                  </a:moveTo>
                  <a:lnTo>
                    <a:pt x="239679" y="79893"/>
                  </a:lnTo>
                  <a:lnTo>
                    <a:pt x="222559" y="79893"/>
                  </a:lnTo>
                  <a:lnTo>
                    <a:pt x="222559" y="57061"/>
                  </a:lnTo>
                  <a:close/>
                  <a:moveTo>
                    <a:pt x="17120" y="11413"/>
                  </a:moveTo>
                  <a:lnTo>
                    <a:pt x="20464" y="11413"/>
                  </a:lnTo>
                  <a:lnTo>
                    <a:pt x="49534" y="40483"/>
                  </a:lnTo>
                  <a:lnTo>
                    <a:pt x="19973" y="79893"/>
                  </a:lnTo>
                  <a:lnTo>
                    <a:pt x="17120" y="79893"/>
                  </a:lnTo>
                  <a:lnTo>
                    <a:pt x="17120" y="11413"/>
                  </a:lnTo>
                  <a:close/>
                  <a:moveTo>
                    <a:pt x="262505" y="330985"/>
                  </a:moveTo>
                  <a:lnTo>
                    <a:pt x="11413" y="330985"/>
                  </a:lnTo>
                  <a:lnTo>
                    <a:pt x="11413" y="91306"/>
                  </a:lnTo>
                  <a:lnTo>
                    <a:pt x="262505" y="91306"/>
                  </a:lnTo>
                  <a:lnTo>
                    <a:pt x="262505" y="3309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7" name="Google Shape;1307;p34"/>
            <p:cNvSpPr/>
            <p:nvPr/>
          </p:nvSpPr>
          <p:spPr>
            <a:xfrm>
              <a:off x="3072826" y="5173676"/>
              <a:ext cx="102719" cy="91306"/>
            </a:xfrm>
            <a:custGeom>
              <a:avLst/>
              <a:gdLst/>
              <a:ahLst/>
              <a:cxnLst/>
              <a:rect l="l" t="t" r="r" b="b"/>
              <a:pathLst>
                <a:path w="102719" h="91306" extrusionOk="0">
                  <a:moveTo>
                    <a:pt x="97013" y="0"/>
                  </a:moveTo>
                  <a:cubicBezTo>
                    <a:pt x="93863" y="0"/>
                    <a:pt x="91306" y="2551"/>
                    <a:pt x="91306" y="5707"/>
                  </a:cubicBezTo>
                  <a:lnTo>
                    <a:pt x="91306" y="39946"/>
                  </a:lnTo>
                  <a:cubicBezTo>
                    <a:pt x="91306" y="61968"/>
                    <a:pt x="73387" y="79893"/>
                    <a:pt x="51360" y="79893"/>
                  </a:cubicBezTo>
                  <a:cubicBezTo>
                    <a:pt x="29332" y="79893"/>
                    <a:pt x="11413" y="61968"/>
                    <a:pt x="11413" y="39946"/>
                  </a:cubicBezTo>
                  <a:lnTo>
                    <a:pt x="11413" y="5707"/>
                  </a:lnTo>
                  <a:cubicBezTo>
                    <a:pt x="11413" y="2551"/>
                    <a:pt x="8857" y="0"/>
                    <a:pt x="5707" y="0"/>
                  </a:cubicBezTo>
                  <a:cubicBezTo>
                    <a:pt x="2557" y="0"/>
                    <a:pt x="0" y="2551"/>
                    <a:pt x="0" y="5707"/>
                  </a:cubicBezTo>
                  <a:lnTo>
                    <a:pt x="0" y="39946"/>
                  </a:lnTo>
                  <a:cubicBezTo>
                    <a:pt x="0" y="68268"/>
                    <a:pt x="23043" y="91306"/>
                    <a:pt x="51360" y="91306"/>
                  </a:cubicBezTo>
                  <a:cubicBezTo>
                    <a:pt x="79676" y="91306"/>
                    <a:pt x="102719" y="68268"/>
                    <a:pt x="102719" y="39946"/>
                  </a:cubicBezTo>
                  <a:lnTo>
                    <a:pt x="102719" y="5707"/>
                  </a:lnTo>
                  <a:cubicBezTo>
                    <a:pt x="102719" y="2551"/>
                    <a:pt x="100163" y="0"/>
                    <a:pt x="9701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308" name="Google Shape;1308;p34"/>
          <p:cNvSpPr/>
          <p:nvPr/>
        </p:nvSpPr>
        <p:spPr>
          <a:xfrm>
            <a:off x="4541465" y="7373287"/>
            <a:ext cx="436556" cy="477344"/>
          </a:xfrm>
          <a:custGeom>
            <a:avLst/>
            <a:gdLst/>
            <a:ahLst/>
            <a:cxnLst/>
            <a:rect l="l" t="t" r="r" b="b"/>
            <a:pathLst>
              <a:path w="342397" h="325277" extrusionOk="0">
                <a:moveTo>
                  <a:pt x="336690" y="291037"/>
                </a:moveTo>
                <a:lnTo>
                  <a:pt x="336690" y="268211"/>
                </a:lnTo>
                <a:lnTo>
                  <a:pt x="325277" y="268211"/>
                </a:lnTo>
                <a:lnTo>
                  <a:pt x="325277" y="256798"/>
                </a:lnTo>
                <a:cubicBezTo>
                  <a:pt x="325277" y="250503"/>
                  <a:pt x="320158" y="245385"/>
                  <a:pt x="313864" y="245385"/>
                </a:cubicBezTo>
                <a:lnTo>
                  <a:pt x="313864" y="154079"/>
                </a:lnTo>
                <a:cubicBezTo>
                  <a:pt x="320158" y="154079"/>
                  <a:pt x="325277" y="148960"/>
                  <a:pt x="325277" y="142665"/>
                </a:cubicBezTo>
                <a:lnTo>
                  <a:pt x="325277" y="131252"/>
                </a:lnTo>
                <a:lnTo>
                  <a:pt x="340217" y="131252"/>
                </a:lnTo>
                <a:lnTo>
                  <a:pt x="323097" y="97012"/>
                </a:lnTo>
                <a:lnTo>
                  <a:pt x="283853" y="97012"/>
                </a:lnTo>
                <a:lnTo>
                  <a:pt x="272303" y="62773"/>
                </a:lnTo>
                <a:lnTo>
                  <a:pt x="264958" y="62773"/>
                </a:lnTo>
                <a:cubicBezTo>
                  <a:pt x="260946" y="27677"/>
                  <a:pt x="220464" y="0"/>
                  <a:pt x="171199" y="0"/>
                </a:cubicBezTo>
                <a:cubicBezTo>
                  <a:pt x="121557" y="0"/>
                  <a:pt x="80766" y="27677"/>
                  <a:pt x="76725" y="62773"/>
                </a:cubicBezTo>
                <a:lnTo>
                  <a:pt x="70089" y="62773"/>
                </a:lnTo>
                <a:lnTo>
                  <a:pt x="58538" y="97012"/>
                </a:lnTo>
                <a:lnTo>
                  <a:pt x="19300" y="97012"/>
                </a:lnTo>
                <a:lnTo>
                  <a:pt x="2180" y="131252"/>
                </a:lnTo>
                <a:lnTo>
                  <a:pt x="17120" y="131252"/>
                </a:lnTo>
                <a:lnTo>
                  <a:pt x="17120" y="142665"/>
                </a:lnTo>
                <a:cubicBezTo>
                  <a:pt x="17120" y="148960"/>
                  <a:pt x="22239" y="154079"/>
                  <a:pt x="28533" y="154079"/>
                </a:cubicBezTo>
                <a:lnTo>
                  <a:pt x="28533" y="245385"/>
                </a:lnTo>
                <a:cubicBezTo>
                  <a:pt x="22239" y="245385"/>
                  <a:pt x="17120" y="250503"/>
                  <a:pt x="17120" y="256798"/>
                </a:cubicBezTo>
                <a:lnTo>
                  <a:pt x="17120" y="268211"/>
                </a:lnTo>
                <a:lnTo>
                  <a:pt x="5707" y="268211"/>
                </a:lnTo>
                <a:lnTo>
                  <a:pt x="5707" y="291037"/>
                </a:lnTo>
                <a:lnTo>
                  <a:pt x="0" y="291037"/>
                </a:lnTo>
                <a:lnTo>
                  <a:pt x="0" y="325277"/>
                </a:lnTo>
                <a:lnTo>
                  <a:pt x="342397" y="325277"/>
                </a:lnTo>
                <a:lnTo>
                  <a:pt x="342397" y="291037"/>
                </a:lnTo>
                <a:lnTo>
                  <a:pt x="336690" y="291037"/>
                </a:lnTo>
                <a:close/>
                <a:moveTo>
                  <a:pt x="313864" y="142665"/>
                </a:moveTo>
                <a:cubicBezTo>
                  <a:pt x="307570" y="142665"/>
                  <a:pt x="302451" y="147784"/>
                  <a:pt x="302451" y="154079"/>
                </a:cubicBezTo>
                <a:lnTo>
                  <a:pt x="302451" y="245385"/>
                </a:lnTo>
                <a:cubicBezTo>
                  <a:pt x="302451" y="251679"/>
                  <a:pt x="307570" y="256798"/>
                  <a:pt x="313864" y="256798"/>
                </a:cubicBezTo>
                <a:lnTo>
                  <a:pt x="313864" y="268211"/>
                </a:lnTo>
                <a:lnTo>
                  <a:pt x="279624" y="268211"/>
                </a:lnTo>
                <a:lnTo>
                  <a:pt x="279624" y="256798"/>
                </a:lnTo>
                <a:cubicBezTo>
                  <a:pt x="285919" y="256798"/>
                  <a:pt x="291037" y="251679"/>
                  <a:pt x="291037" y="245385"/>
                </a:cubicBezTo>
                <a:lnTo>
                  <a:pt x="291037" y="154079"/>
                </a:lnTo>
                <a:cubicBezTo>
                  <a:pt x="291037" y="147784"/>
                  <a:pt x="285919" y="142665"/>
                  <a:pt x="279624" y="142665"/>
                </a:cubicBezTo>
                <a:lnTo>
                  <a:pt x="279624" y="131252"/>
                </a:lnTo>
                <a:lnTo>
                  <a:pt x="313864" y="131252"/>
                </a:lnTo>
                <a:lnTo>
                  <a:pt x="313864" y="142665"/>
                </a:lnTo>
                <a:close/>
                <a:moveTo>
                  <a:pt x="62773" y="245385"/>
                </a:moveTo>
                <a:lnTo>
                  <a:pt x="62773" y="154079"/>
                </a:lnTo>
                <a:cubicBezTo>
                  <a:pt x="69067" y="154079"/>
                  <a:pt x="74186" y="148960"/>
                  <a:pt x="74186" y="142665"/>
                </a:cubicBezTo>
                <a:lnTo>
                  <a:pt x="74186" y="131252"/>
                </a:lnTo>
                <a:lnTo>
                  <a:pt x="79893" y="131252"/>
                </a:lnTo>
                <a:lnTo>
                  <a:pt x="79893" y="142665"/>
                </a:lnTo>
                <a:cubicBezTo>
                  <a:pt x="79893" y="148960"/>
                  <a:pt x="85011" y="154079"/>
                  <a:pt x="91306" y="154079"/>
                </a:cubicBezTo>
                <a:lnTo>
                  <a:pt x="91306" y="245385"/>
                </a:lnTo>
                <a:cubicBezTo>
                  <a:pt x="85011" y="245385"/>
                  <a:pt x="79893" y="250503"/>
                  <a:pt x="79893" y="256798"/>
                </a:cubicBezTo>
                <a:lnTo>
                  <a:pt x="79893" y="268211"/>
                </a:lnTo>
                <a:lnTo>
                  <a:pt x="74186" y="268211"/>
                </a:lnTo>
                <a:lnTo>
                  <a:pt x="74186" y="256798"/>
                </a:lnTo>
                <a:cubicBezTo>
                  <a:pt x="74186" y="250503"/>
                  <a:pt x="69067" y="245385"/>
                  <a:pt x="62773" y="245385"/>
                </a:cubicBezTo>
                <a:close/>
                <a:moveTo>
                  <a:pt x="91306" y="256798"/>
                </a:moveTo>
                <a:cubicBezTo>
                  <a:pt x="97600" y="256798"/>
                  <a:pt x="102719" y="251679"/>
                  <a:pt x="102719" y="245385"/>
                </a:cubicBezTo>
                <a:lnTo>
                  <a:pt x="102719" y="154079"/>
                </a:lnTo>
                <a:cubicBezTo>
                  <a:pt x="102719" y="147784"/>
                  <a:pt x="97600" y="142665"/>
                  <a:pt x="91306" y="142665"/>
                </a:cubicBezTo>
                <a:lnTo>
                  <a:pt x="91306" y="131252"/>
                </a:lnTo>
                <a:lnTo>
                  <a:pt x="125546" y="131252"/>
                </a:lnTo>
                <a:lnTo>
                  <a:pt x="125546" y="142665"/>
                </a:lnTo>
                <a:cubicBezTo>
                  <a:pt x="119251" y="142665"/>
                  <a:pt x="114132" y="147784"/>
                  <a:pt x="114132" y="154079"/>
                </a:cubicBezTo>
                <a:lnTo>
                  <a:pt x="114132" y="245385"/>
                </a:lnTo>
                <a:cubicBezTo>
                  <a:pt x="114132" y="251679"/>
                  <a:pt x="119251" y="256798"/>
                  <a:pt x="125546" y="256798"/>
                </a:cubicBezTo>
                <a:lnTo>
                  <a:pt x="125546" y="268211"/>
                </a:lnTo>
                <a:lnTo>
                  <a:pt x="91306" y="268211"/>
                </a:lnTo>
                <a:lnTo>
                  <a:pt x="91306" y="256798"/>
                </a:lnTo>
                <a:close/>
                <a:moveTo>
                  <a:pt x="125546" y="245385"/>
                </a:moveTo>
                <a:lnTo>
                  <a:pt x="125546" y="154079"/>
                </a:lnTo>
                <a:cubicBezTo>
                  <a:pt x="131840" y="154079"/>
                  <a:pt x="136959" y="148960"/>
                  <a:pt x="136959" y="142665"/>
                </a:cubicBezTo>
                <a:lnTo>
                  <a:pt x="136959" y="131252"/>
                </a:lnTo>
                <a:lnTo>
                  <a:pt x="142665" y="131252"/>
                </a:lnTo>
                <a:lnTo>
                  <a:pt x="142665" y="142665"/>
                </a:lnTo>
                <a:cubicBezTo>
                  <a:pt x="142665" y="148960"/>
                  <a:pt x="147784" y="154079"/>
                  <a:pt x="154079" y="154079"/>
                </a:cubicBezTo>
                <a:lnTo>
                  <a:pt x="154079" y="245385"/>
                </a:lnTo>
                <a:cubicBezTo>
                  <a:pt x="147784" y="245385"/>
                  <a:pt x="142665" y="250503"/>
                  <a:pt x="142665" y="256798"/>
                </a:cubicBezTo>
                <a:lnTo>
                  <a:pt x="142665" y="268211"/>
                </a:lnTo>
                <a:lnTo>
                  <a:pt x="136959" y="268211"/>
                </a:lnTo>
                <a:lnTo>
                  <a:pt x="136959" y="256798"/>
                </a:lnTo>
                <a:cubicBezTo>
                  <a:pt x="136959" y="250503"/>
                  <a:pt x="131840" y="245385"/>
                  <a:pt x="125546" y="245385"/>
                </a:cubicBezTo>
                <a:close/>
                <a:moveTo>
                  <a:pt x="154079" y="256798"/>
                </a:moveTo>
                <a:cubicBezTo>
                  <a:pt x="160373" y="256798"/>
                  <a:pt x="165492" y="251679"/>
                  <a:pt x="165492" y="245385"/>
                </a:cubicBezTo>
                <a:lnTo>
                  <a:pt x="165492" y="154079"/>
                </a:lnTo>
                <a:cubicBezTo>
                  <a:pt x="165492" y="147784"/>
                  <a:pt x="160373" y="142665"/>
                  <a:pt x="154079" y="142665"/>
                </a:cubicBezTo>
                <a:lnTo>
                  <a:pt x="154079" y="131252"/>
                </a:lnTo>
                <a:lnTo>
                  <a:pt x="188318" y="131252"/>
                </a:lnTo>
                <a:lnTo>
                  <a:pt x="188318" y="142665"/>
                </a:lnTo>
                <a:cubicBezTo>
                  <a:pt x="182024" y="142665"/>
                  <a:pt x="176905" y="147784"/>
                  <a:pt x="176905" y="154079"/>
                </a:cubicBezTo>
                <a:lnTo>
                  <a:pt x="176905" y="245385"/>
                </a:lnTo>
                <a:cubicBezTo>
                  <a:pt x="176905" y="251679"/>
                  <a:pt x="182024" y="256798"/>
                  <a:pt x="188318" y="256798"/>
                </a:cubicBezTo>
                <a:lnTo>
                  <a:pt x="188318" y="268211"/>
                </a:lnTo>
                <a:lnTo>
                  <a:pt x="154079" y="268211"/>
                </a:lnTo>
                <a:lnTo>
                  <a:pt x="154079" y="256798"/>
                </a:lnTo>
                <a:close/>
                <a:moveTo>
                  <a:pt x="188318" y="245385"/>
                </a:moveTo>
                <a:lnTo>
                  <a:pt x="188318" y="154079"/>
                </a:lnTo>
                <a:cubicBezTo>
                  <a:pt x="194613" y="154079"/>
                  <a:pt x="199732" y="148960"/>
                  <a:pt x="199732" y="142665"/>
                </a:cubicBezTo>
                <a:lnTo>
                  <a:pt x="199732" y="131252"/>
                </a:lnTo>
                <a:lnTo>
                  <a:pt x="205438" y="131252"/>
                </a:lnTo>
                <a:lnTo>
                  <a:pt x="205438" y="142665"/>
                </a:lnTo>
                <a:cubicBezTo>
                  <a:pt x="205438" y="148960"/>
                  <a:pt x="210557" y="154079"/>
                  <a:pt x="216851" y="154079"/>
                </a:cubicBezTo>
                <a:lnTo>
                  <a:pt x="216851" y="245385"/>
                </a:lnTo>
                <a:cubicBezTo>
                  <a:pt x="210557" y="245385"/>
                  <a:pt x="205438" y="250503"/>
                  <a:pt x="205438" y="256798"/>
                </a:cubicBezTo>
                <a:lnTo>
                  <a:pt x="205438" y="268211"/>
                </a:lnTo>
                <a:lnTo>
                  <a:pt x="199732" y="268211"/>
                </a:lnTo>
                <a:lnTo>
                  <a:pt x="199732" y="256798"/>
                </a:lnTo>
                <a:cubicBezTo>
                  <a:pt x="199732" y="250503"/>
                  <a:pt x="194613" y="245385"/>
                  <a:pt x="188318" y="245385"/>
                </a:cubicBezTo>
                <a:close/>
                <a:moveTo>
                  <a:pt x="216851" y="256798"/>
                </a:moveTo>
                <a:cubicBezTo>
                  <a:pt x="223146" y="256798"/>
                  <a:pt x="228265" y="251679"/>
                  <a:pt x="228265" y="245385"/>
                </a:cubicBezTo>
                <a:lnTo>
                  <a:pt x="228265" y="154079"/>
                </a:lnTo>
                <a:cubicBezTo>
                  <a:pt x="228265" y="147784"/>
                  <a:pt x="223146" y="142665"/>
                  <a:pt x="216851" y="142665"/>
                </a:cubicBezTo>
                <a:lnTo>
                  <a:pt x="216851" y="131252"/>
                </a:lnTo>
                <a:lnTo>
                  <a:pt x="251091" y="131252"/>
                </a:lnTo>
                <a:lnTo>
                  <a:pt x="251091" y="142665"/>
                </a:lnTo>
                <a:cubicBezTo>
                  <a:pt x="244797" y="142665"/>
                  <a:pt x="239678" y="147784"/>
                  <a:pt x="239678" y="154079"/>
                </a:cubicBezTo>
                <a:lnTo>
                  <a:pt x="239678" y="245385"/>
                </a:lnTo>
                <a:cubicBezTo>
                  <a:pt x="239678" y="251679"/>
                  <a:pt x="244797" y="256798"/>
                  <a:pt x="251091" y="256798"/>
                </a:cubicBezTo>
                <a:lnTo>
                  <a:pt x="251091" y="268211"/>
                </a:lnTo>
                <a:lnTo>
                  <a:pt x="216851" y="268211"/>
                </a:lnTo>
                <a:lnTo>
                  <a:pt x="216851" y="256798"/>
                </a:lnTo>
                <a:close/>
                <a:moveTo>
                  <a:pt x="251091" y="245385"/>
                </a:moveTo>
                <a:lnTo>
                  <a:pt x="251091" y="154079"/>
                </a:lnTo>
                <a:cubicBezTo>
                  <a:pt x="257386" y="154079"/>
                  <a:pt x="262504" y="148960"/>
                  <a:pt x="262504" y="142665"/>
                </a:cubicBezTo>
                <a:lnTo>
                  <a:pt x="262504" y="131252"/>
                </a:lnTo>
                <a:lnTo>
                  <a:pt x="268211" y="131252"/>
                </a:lnTo>
                <a:lnTo>
                  <a:pt x="268211" y="142665"/>
                </a:lnTo>
                <a:cubicBezTo>
                  <a:pt x="268211" y="148960"/>
                  <a:pt x="273330" y="154079"/>
                  <a:pt x="279624" y="154079"/>
                </a:cubicBezTo>
                <a:lnTo>
                  <a:pt x="279624" y="245385"/>
                </a:lnTo>
                <a:cubicBezTo>
                  <a:pt x="273330" y="245385"/>
                  <a:pt x="268211" y="250503"/>
                  <a:pt x="268211" y="256798"/>
                </a:cubicBezTo>
                <a:lnTo>
                  <a:pt x="268211" y="268211"/>
                </a:lnTo>
                <a:lnTo>
                  <a:pt x="262504" y="268211"/>
                </a:lnTo>
                <a:lnTo>
                  <a:pt x="262504" y="256798"/>
                </a:lnTo>
                <a:cubicBezTo>
                  <a:pt x="262504" y="250503"/>
                  <a:pt x="257386" y="245385"/>
                  <a:pt x="251091" y="245385"/>
                </a:cubicBezTo>
                <a:close/>
                <a:moveTo>
                  <a:pt x="89446" y="80680"/>
                </a:moveTo>
                <a:lnTo>
                  <a:pt x="72851" y="90290"/>
                </a:lnTo>
                <a:lnTo>
                  <a:pt x="78278" y="74186"/>
                </a:lnTo>
                <a:lnTo>
                  <a:pt x="100665" y="74186"/>
                </a:lnTo>
                <a:lnTo>
                  <a:pt x="89446" y="80680"/>
                </a:lnTo>
                <a:close/>
                <a:moveTo>
                  <a:pt x="98753" y="88487"/>
                </a:moveTo>
                <a:lnTo>
                  <a:pt x="171199" y="46537"/>
                </a:lnTo>
                <a:lnTo>
                  <a:pt x="258373" y="97012"/>
                </a:lnTo>
                <a:lnTo>
                  <a:pt x="84024" y="97012"/>
                </a:lnTo>
                <a:lnTo>
                  <a:pt x="98753" y="88487"/>
                </a:lnTo>
                <a:close/>
                <a:moveTo>
                  <a:pt x="269541" y="90290"/>
                </a:moveTo>
                <a:lnTo>
                  <a:pt x="252946" y="80680"/>
                </a:lnTo>
                <a:lnTo>
                  <a:pt x="241727" y="74186"/>
                </a:lnTo>
                <a:lnTo>
                  <a:pt x="264114" y="74186"/>
                </a:lnTo>
                <a:lnTo>
                  <a:pt x="269541" y="90290"/>
                </a:lnTo>
                <a:close/>
                <a:moveTo>
                  <a:pt x="171199" y="11413"/>
                </a:moveTo>
                <a:cubicBezTo>
                  <a:pt x="214032" y="11413"/>
                  <a:pt x="249368" y="33977"/>
                  <a:pt x="253534" y="62773"/>
                </a:cubicBezTo>
                <a:lnTo>
                  <a:pt x="222022" y="62773"/>
                </a:lnTo>
                <a:lnTo>
                  <a:pt x="171199" y="33355"/>
                </a:lnTo>
                <a:lnTo>
                  <a:pt x="120381" y="62773"/>
                </a:lnTo>
                <a:lnTo>
                  <a:pt x="88173" y="62773"/>
                </a:lnTo>
                <a:cubicBezTo>
                  <a:pt x="92516" y="34394"/>
                  <a:pt x="128770" y="11413"/>
                  <a:pt x="171199" y="11413"/>
                </a:cubicBezTo>
                <a:close/>
                <a:moveTo>
                  <a:pt x="26353" y="108426"/>
                </a:moveTo>
                <a:lnTo>
                  <a:pt x="41527" y="108426"/>
                </a:lnTo>
                <a:lnTo>
                  <a:pt x="61837" y="108426"/>
                </a:lnTo>
                <a:lnTo>
                  <a:pt x="63087" y="109133"/>
                </a:lnTo>
                <a:lnTo>
                  <a:pt x="64314" y="108426"/>
                </a:lnTo>
                <a:lnTo>
                  <a:pt x="278295" y="108426"/>
                </a:lnTo>
                <a:lnTo>
                  <a:pt x="279596" y="109093"/>
                </a:lnTo>
                <a:lnTo>
                  <a:pt x="280691" y="108426"/>
                </a:lnTo>
                <a:lnTo>
                  <a:pt x="300876" y="108426"/>
                </a:lnTo>
                <a:lnTo>
                  <a:pt x="316050" y="108426"/>
                </a:lnTo>
                <a:lnTo>
                  <a:pt x="321756" y="119839"/>
                </a:lnTo>
                <a:lnTo>
                  <a:pt x="268211" y="119839"/>
                </a:lnTo>
                <a:lnTo>
                  <a:pt x="262504" y="119839"/>
                </a:lnTo>
                <a:lnTo>
                  <a:pt x="205438" y="119839"/>
                </a:lnTo>
                <a:lnTo>
                  <a:pt x="199732" y="119839"/>
                </a:lnTo>
                <a:lnTo>
                  <a:pt x="142665" y="119839"/>
                </a:lnTo>
                <a:lnTo>
                  <a:pt x="136959" y="119839"/>
                </a:lnTo>
                <a:lnTo>
                  <a:pt x="79893" y="119839"/>
                </a:lnTo>
                <a:lnTo>
                  <a:pt x="74186" y="119839"/>
                </a:lnTo>
                <a:lnTo>
                  <a:pt x="20647" y="119839"/>
                </a:lnTo>
                <a:lnTo>
                  <a:pt x="26353" y="108426"/>
                </a:lnTo>
                <a:close/>
                <a:moveTo>
                  <a:pt x="28533" y="256798"/>
                </a:moveTo>
                <a:cubicBezTo>
                  <a:pt x="34827" y="256798"/>
                  <a:pt x="39946" y="251679"/>
                  <a:pt x="39946" y="245385"/>
                </a:cubicBezTo>
                <a:lnTo>
                  <a:pt x="39946" y="154079"/>
                </a:lnTo>
                <a:cubicBezTo>
                  <a:pt x="39946" y="147784"/>
                  <a:pt x="34827" y="142665"/>
                  <a:pt x="28533" y="142665"/>
                </a:cubicBezTo>
                <a:lnTo>
                  <a:pt x="28533" y="131252"/>
                </a:lnTo>
                <a:lnTo>
                  <a:pt x="62773" y="131252"/>
                </a:lnTo>
                <a:lnTo>
                  <a:pt x="62773" y="142665"/>
                </a:lnTo>
                <a:cubicBezTo>
                  <a:pt x="56478" y="142665"/>
                  <a:pt x="51360" y="147784"/>
                  <a:pt x="51360" y="154079"/>
                </a:cubicBezTo>
                <a:lnTo>
                  <a:pt x="51360" y="245385"/>
                </a:lnTo>
                <a:cubicBezTo>
                  <a:pt x="51360" y="251679"/>
                  <a:pt x="56478" y="256798"/>
                  <a:pt x="62773" y="256798"/>
                </a:cubicBezTo>
                <a:lnTo>
                  <a:pt x="62773" y="268211"/>
                </a:lnTo>
                <a:lnTo>
                  <a:pt x="28533" y="268211"/>
                </a:lnTo>
                <a:lnTo>
                  <a:pt x="28533" y="256798"/>
                </a:lnTo>
                <a:close/>
                <a:moveTo>
                  <a:pt x="17120" y="279624"/>
                </a:moveTo>
                <a:lnTo>
                  <a:pt x="74186" y="279624"/>
                </a:lnTo>
                <a:lnTo>
                  <a:pt x="79893" y="279624"/>
                </a:lnTo>
                <a:lnTo>
                  <a:pt x="136959" y="279624"/>
                </a:lnTo>
                <a:lnTo>
                  <a:pt x="142665" y="279624"/>
                </a:lnTo>
                <a:lnTo>
                  <a:pt x="199732" y="279624"/>
                </a:lnTo>
                <a:lnTo>
                  <a:pt x="205438" y="279624"/>
                </a:lnTo>
                <a:lnTo>
                  <a:pt x="262504" y="279624"/>
                </a:lnTo>
                <a:lnTo>
                  <a:pt x="268211" y="279624"/>
                </a:lnTo>
                <a:lnTo>
                  <a:pt x="325277" y="279624"/>
                </a:lnTo>
                <a:lnTo>
                  <a:pt x="325277" y="291037"/>
                </a:lnTo>
                <a:lnTo>
                  <a:pt x="17120" y="291037"/>
                </a:lnTo>
                <a:lnTo>
                  <a:pt x="17120" y="279624"/>
                </a:lnTo>
                <a:close/>
                <a:moveTo>
                  <a:pt x="330984" y="313864"/>
                </a:moveTo>
                <a:lnTo>
                  <a:pt x="11413" y="313864"/>
                </a:lnTo>
                <a:lnTo>
                  <a:pt x="11413" y="302451"/>
                </a:lnTo>
                <a:lnTo>
                  <a:pt x="330984" y="302451"/>
                </a:lnTo>
                <a:lnTo>
                  <a:pt x="330984" y="31386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09" name="Google Shape;1309;p34"/>
          <p:cNvSpPr/>
          <p:nvPr/>
        </p:nvSpPr>
        <p:spPr>
          <a:xfrm>
            <a:off x="5309430" y="7490759"/>
            <a:ext cx="381987" cy="345447"/>
          </a:xfrm>
          <a:custGeom>
            <a:avLst/>
            <a:gdLst/>
            <a:ahLst/>
            <a:cxnLst/>
            <a:rect l="l" t="t" r="r" b="b"/>
            <a:pathLst>
              <a:path w="299598" h="235398" extrusionOk="0">
                <a:moveTo>
                  <a:pt x="278198" y="213999"/>
                </a:moveTo>
                <a:lnTo>
                  <a:pt x="278198" y="53500"/>
                </a:lnTo>
                <a:cubicBezTo>
                  <a:pt x="278198" y="47590"/>
                  <a:pt x="273408" y="42800"/>
                  <a:pt x="267498" y="42800"/>
                </a:cubicBezTo>
                <a:lnTo>
                  <a:pt x="224699" y="42800"/>
                </a:lnTo>
                <a:cubicBezTo>
                  <a:pt x="218789" y="42800"/>
                  <a:pt x="213999" y="47590"/>
                  <a:pt x="213999" y="53500"/>
                </a:cubicBezTo>
                <a:lnTo>
                  <a:pt x="213999" y="213999"/>
                </a:lnTo>
                <a:lnTo>
                  <a:pt x="192599" y="213999"/>
                </a:lnTo>
                <a:lnTo>
                  <a:pt x="192599" y="10700"/>
                </a:lnTo>
                <a:cubicBezTo>
                  <a:pt x="192599" y="4791"/>
                  <a:pt x="187809" y="0"/>
                  <a:pt x="181899" y="0"/>
                </a:cubicBezTo>
                <a:lnTo>
                  <a:pt x="139099" y="0"/>
                </a:lnTo>
                <a:cubicBezTo>
                  <a:pt x="133190" y="0"/>
                  <a:pt x="128399" y="4791"/>
                  <a:pt x="128399" y="10700"/>
                </a:cubicBezTo>
                <a:lnTo>
                  <a:pt x="128399" y="213999"/>
                </a:lnTo>
                <a:lnTo>
                  <a:pt x="106999" y="213999"/>
                </a:lnTo>
                <a:lnTo>
                  <a:pt x="106999" y="106999"/>
                </a:lnTo>
                <a:cubicBezTo>
                  <a:pt x="106999" y="101090"/>
                  <a:pt x="102209" y="96299"/>
                  <a:pt x="96299" y="96299"/>
                </a:cubicBezTo>
                <a:lnTo>
                  <a:pt x="53500" y="96299"/>
                </a:lnTo>
                <a:cubicBezTo>
                  <a:pt x="47590" y="96299"/>
                  <a:pt x="42800" y="101090"/>
                  <a:pt x="42800" y="106999"/>
                </a:cubicBezTo>
                <a:lnTo>
                  <a:pt x="42800" y="213999"/>
                </a:lnTo>
                <a:lnTo>
                  <a:pt x="21400" y="213999"/>
                </a:lnTo>
                <a:lnTo>
                  <a:pt x="21400" y="0"/>
                </a:lnTo>
                <a:lnTo>
                  <a:pt x="0" y="0"/>
                </a:lnTo>
                <a:lnTo>
                  <a:pt x="0" y="224699"/>
                </a:lnTo>
                <a:cubicBezTo>
                  <a:pt x="0" y="230608"/>
                  <a:pt x="4791" y="235399"/>
                  <a:pt x="10700" y="235399"/>
                </a:cubicBezTo>
                <a:lnTo>
                  <a:pt x="299598" y="235399"/>
                </a:lnTo>
                <a:lnTo>
                  <a:pt x="299598" y="213999"/>
                </a:lnTo>
                <a:close/>
                <a:moveTo>
                  <a:pt x="235399" y="64200"/>
                </a:moveTo>
                <a:lnTo>
                  <a:pt x="256799" y="64200"/>
                </a:lnTo>
                <a:lnTo>
                  <a:pt x="256799" y="213999"/>
                </a:lnTo>
                <a:lnTo>
                  <a:pt x="235399" y="213999"/>
                </a:lnTo>
                <a:close/>
                <a:moveTo>
                  <a:pt x="149799" y="21400"/>
                </a:moveTo>
                <a:lnTo>
                  <a:pt x="171199" y="21400"/>
                </a:lnTo>
                <a:lnTo>
                  <a:pt x="171199" y="213999"/>
                </a:lnTo>
                <a:lnTo>
                  <a:pt x="149799" y="213999"/>
                </a:lnTo>
                <a:close/>
                <a:moveTo>
                  <a:pt x="64200" y="117699"/>
                </a:moveTo>
                <a:lnTo>
                  <a:pt x="85600" y="117699"/>
                </a:lnTo>
                <a:lnTo>
                  <a:pt x="85600" y="213999"/>
                </a:lnTo>
                <a:lnTo>
                  <a:pt x="64200" y="2139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0" name="Google Shape;1310;p34"/>
          <p:cNvSpPr/>
          <p:nvPr/>
        </p:nvSpPr>
        <p:spPr>
          <a:xfrm>
            <a:off x="5987023" y="7363387"/>
            <a:ext cx="455953" cy="462943"/>
          </a:xfrm>
          <a:custGeom>
            <a:avLst/>
            <a:gdLst/>
            <a:ahLst/>
            <a:cxnLst/>
            <a:rect l="l" t="t" r="r" b="b"/>
            <a:pathLst>
              <a:path w="357610" h="315464" extrusionOk="0">
                <a:moveTo>
                  <a:pt x="357611" y="111115"/>
                </a:moveTo>
                <a:lnTo>
                  <a:pt x="251477" y="111115"/>
                </a:lnTo>
                <a:lnTo>
                  <a:pt x="209202" y="0"/>
                </a:lnTo>
                <a:lnTo>
                  <a:pt x="185319" y="8940"/>
                </a:lnTo>
                <a:lnTo>
                  <a:pt x="223634" y="111115"/>
                </a:lnTo>
                <a:lnTo>
                  <a:pt x="132955" y="111115"/>
                </a:lnTo>
                <a:lnTo>
                  <a:pt x="171270" y="8940"/>
                </a:lnTo>
                <a:lnTo>
                  <a:pt x="148536" y="0"/>
                </a:lnTo>
                <a:lnTo>
                  <a:pt x="106134" y="111115"/>
                </a:lnTo>
                <a:lnTo>
                  <a:pt x="0" y="111115"/>
                </a:lnTo>
                <a:lnTo>
                  <a:pt x="0" y="136658"/>
                </a:lnTo>
                <a:lnTo>
                  <a:pt x="14432" y="136658"/>
                </a:lnTo>
                <a:lnTo>
                  <a:pt x="38315" y="304480"/>
                </a:lnTo>
                <a:cubicBezTo>
                  <a:pt x="39213" y="310828"/>
                  <a:pt x="44677" y="315526"/>
                  <a:pt x="51087" y="315464"/>
                </a:cubicBezTo>
                <a:lnTo>
                  <a:pt x="306524" y="315464"/>
                </a:lnTo>
                <a:cubicBezTo>
                  <a:pt x="312934" y="315526"/>
                  <a:pt x="318399" y="310828"/>
                  <a:pt x="319295" y="304480"/>
                </a:cubicBezTo>
                <a:lnTo>
                  <a:pt x="343179" y="136658"/>
                </a:lnTo>
                <a:lnTo>
                  <a:pt x="357611" y="136658"/>
                </a:lnTo>
                <a:close/>
                <a:moveTo>
                  <a:pt x="295412" y="289920"/>
                </a:moveTo>
                <a:lnTo>
                  <a:pt x="62199" y="289920"/>
                </a:lnTo>
                <a:lnTo>
                  <a:pt x="40231" y="136658"/>
                </a:lnTo>
                <a:lnTo>
                  <a:pt x="317380" y="13665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1" name="Google Shape;1311;p34"/>
          <p:cNvSpPr/>
          <p:nvPr/>
        </p:nvSpPr>
        <p:spPr>
          <a:xfrm>
            <a:off x="6772008" y="7543417"/>
            <a:ext cx="455953" cy="337367"/>
          </a:xfrm>
          <a:custGeom>
            <a:avLst/>
            <a:gdLst/>
            <a:ahLst/>
            <a:cxnLst/>
            <a:rect l="l" t="t" r="r" b="b"/>
            <a:pathLst>
              <a:path w="357610" h="229892" extrusionOk="0">
                <a:moveTo>
                  <a:pt x="319295" y="229893"/>
                </a:moveTo>
                <a:lnTo>
                  <a:pt x="12772" y="229893"/>
                </a:lnTo>
                <a:cubicBezTo>
                  <a:pt x="5718" y="229893"/>
                  <a:pt x="0" y="224175"/>
                  <a:pt x="0" y="217121"/>
                </a:cubicBezTo>
                <a:lnTo>
                  <a:pt x="0" y="12772"/>
                </a:lnTo>
                <a:cubicBezTo>
                  <a:pt x="0" y="5718"/>
                  <a:pt x="5718" y="0"/>
                  <a:pt x="12772" y="0"/>
                </a:cubicBezTo>
                <a:lnTo>
                  <a:pt x="319295" y="0"/>
                </a:lnTo>
                <a:cubicBezTo>
                  <a:pt x="326349" y="0"/>
                  <a:pt x="332067" y="5718"/>
                  <a:pt x="332067" y="12772"/>
                </a:cubicBezTo>
                <a:lnTo>
                  <a:pt x="332067" y="63859"/>
                </a:lnTo>
                <a:cubicBezTo>
                  <a:pt x="346175" y="63859"/>
                  <a:pt x="357611" y="75295"/>
                  <a:pt x="357611" y="89403"/>
                </a:cubicBezTo>
                <a:lnTo>
                  <a:pt x="357611" y="140490"/>
                </a:lnTo>
                <a:cubicBezTo>
                  <a:pt x="357611" y="154598"/>
                  <a:pt x="346175" y="166034"/>
                  <a:pt x="332067" y="166034"/>
                </a:cubicBezTo>
                <a:lnTo>
                  <a:pt x="332067" y="217121"/>
                </a:lnTo>
                <a:cubicBezTo>
                  <a:pt x="332067" y="224175"/>
                  <a:pt x="326349" y="229893"/>
                  <a:pt x="319295" y="229893"/>
                </a:cubicBezTo>
                <a:close/>
                <a:moveTo>
                  <a:pt x="25544" y="204349"/>
                </a:moveTo>
                <a:lnTo>
                  <a:pt x="306524" y="204349"/>
                </a:lnTo>
                <a:lnTo>
                  <a:pt x="306524" y="153262"/>
                </a:lnTo>
                <a:cubicBezTo>
                  <a:pt x="306524" y="146208"/>
                  <a:pt x="312241" y="140490"/>
                  <a:pt x="319295" y="140490"/>
                </a:cubicBezTo>
                <a:lnTo>
                  <a:pt x="332067" y="140490"/>
                </a:lnTo>
                <a:lnTo>
                  <a:pt x="332067" y="89403"/>
                </a:lnTo>
                <a:lnTo>
                  <a:pt x="319295" y="89403"/>
                </a:lnTo>
                <a:cubicBezTo>
                  <a:pt x="312241" y="89403"/>
                  <a:pt x="306524" y="83685"/>
                  <a:pt x="306524" y="76631"/>
                </a:cubicBezTo>
                <a:lnTo>
                  <a:pt x="306524" y="25544"/>
                </a:lnTo>
                <a:lnTo>
                  <a:pt x="25544" y="25544"/>
                </a:lnTo>
                <a:close/>
                <a:moveTo>
                  <a:pt x="280980" y="51087"/>
                </a:moveTo>
                <a:lnTo>
                  <a:pt x="255436" y="51087"/>
                </a:lnTo>
                <a:lnTo>
                  <a:pt x="255436" y="178805"/>
                </a:lnTo>
                <a:lnTo>
                  <a:pt x="280980" y="178805"/>
                </a:lnTo>
                <a:close/>
                <a:moveTo>
                  <a:pt x="229893" y="51087"/>
                </a:moveTo>
                <a:lnTo>
                  <a:pt x="204349" y="51087"/>
                </a:lnTo>
                <a:lnTo>
                  <a:pt x="204349" y="178805"/>
                </a:lnTo>
                <a:lnTo>
                  <a:pt x="229893" y="178805"/>
                </a:lnTo>
                <a:close/>
                <a:moveTo>
                  <a:pt x="178805" y="51087"/>
                </a:moveTo>
                <a:lnTo>
                  <a:pt x="153262" y="51087"/>
                </a:lnTo>
                <a:lnTo>
                  <a:pt x="153262" y="178805"/>
                </a:lnTo>
                <a:lnTo>
                  <a:pt x="178805" y="178805"/>
                </a:lnTo>
                <a:close/>
                <a:moveTo>
                  <a:pt x="127718" y="51087"/>
                </a:moveTo>
                <a:lnTo>
                  <a:pt x="102175" y="51087"/>
                </a:lnTo>
                <a:lnTo>
                  <a:pt x="102175" y="178805"/>
                </a:lnTo>
                <a:lnTo>
                  <a:pt x="127718" y="178805"/>
                </a:lnTo>
                <a:close/>
                <a:moveTo>
                  <a:pt x="76631" y="51087"/>
                </a:moveTo>
                <a:lnTo>
                  <a:pt x="51087" y="51087"/>
                </a:lnTo>
                <a:lnTo>
                  <a:pt x="51087" y="178805"/>
                </a:lnTo>
                <a:lnTo>
                  <a:pt x="76631" y="1788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2" name="Google Shape;1312;p34"/>
          <p:cNvSpPr/>
          <p:nvPr/>
        </p:nvSpPr>
        <p:spPr>
          <a:xfrm>
            <a:off x="7539033" y="7393090"/>
            <a:ext cx="399514" cy="577714"/>
          </a:xfrm>
          <a:custGeom>
            <a:avLst/>
            <a:gdLst/>
            <a:ahLst/>
            <a:cxnLst/>
            <a:rect l="l" t="t" r="r" b="b"/>
            <a:pathLst>
              <a:path w="313344" h="393672" extrusionOk="0">
                <a:moveTo>
                  <a:pt x="307398" y="312266"/>
                </a:moveTo>
                <a:lnTo>
                  <a:pt x="212917" y="123163"/>
                </a:lnTo>
                <a:lnTo>
                  <a:pt x="212917" y="28119"/>
                </a:lnTo>
                <a:lnTo>
                  <a:pt x="226976" y="28119"/>
                </a:lnTo>
                <a:lnTo>
                  <a:pt x="226976" y="0"/>
                </a:lnTo>
                <a:lnTo>
                  <a:pt x="86379" y="0"/>
                </a:lnTo>
                <a:lnTo>
                  <a:pt x="86379" y="28119"/>
                </a:lnTo>
                <a:lnTo>
                  <a:pt x="100439" y="28119"/>
                </a:lnTo>
                <a:lnTo>
                  <a:pt x="100439" y="123163"/>
                </a:lnTo>
                <a:lnTo>
                  <a:pt x="5958" y="312266"/>
                </a:lnTo>
                <a:cubicBezTo>
                  <a:pt x="-7942" y="340043"/>
                  <a:pt x="3308" y="373827"/>
                  <a:pt x="31084" y="387726"/>
                </a:cubicBezTo>
                <a:cubicBezTo>
                  <a:pt x="38867" y="391621"/>
                  <a:pt x="47448" y="393657"/>
                  <a:pt x="56151" y="393672"/>
                </a:cubicBezTo>
                <a:lnTo>
                  <a:pt x="257205" y="393672"/>
                </a:lnTo>
                <a:cubicBezTo>
                  <a:pt x="288264" y="393617"/>
                  <a:pt x="313399" y="368393"/>
                  <a:pt x="313344" y="337333"/>
                </a:cubicBezTo>
                <a:cubicBezTo>
                  <a:pt x="313328" y="328630"/>
                  <a:pt x="311293" y="320050"/>
                  <a:pt x="307398" y="312266"/>
                </a:cubicBezTo>
                <a:close/>
                <a:moveTo>
                  <a:pt x="127012" y="132864"/>
                </a:moveTo>
                <a:cubicBezTo>
                  <a:pt x="128016" y="130906"/>
                  <a:pt x="128546" y="128738"/>
                  <a:pt x="128558" y="126537"/>
                </a:cubicBezTo>
                <a:lnTo>
                  <a:pt x="128558" y="28119"/>
                </a:lnTo>
                <a:lnTo>
                  <a:pt x="184797" y="28119"/>
                </a:lnTo>
                <a:lnTo>
                  <a:pt x="184797" y="126537"/>
                </a:lnTo>
                <a:cubicBezTo>
                  <a:pt x="184810" y="128738"/>
                  <a:pt x="185340" y="130906"/>
                  <a:pt x="186344" y="132864"/>
                </a:cubicBezTo>
                <a:lnTo>
                  <a:pt x="246379" y="253075"/>
                </a:lnTo>
                <a:lnTo>
                  <a:pt x="66977" y="253075"/>
                </a:lnTo>
                <a:close/>
                <a:moveTo>
                  <a:pt x="281669" y="352196"/>
                </a:moveTo>
                <a:cubicBezTo>
                  <a:pt x="276554" y="360488"/>
                  <a:pt x="267511" y="365541"/>
                  <a:pt x="257767" y="365553"/>
                </a:cubicBezTo>
                <a:lnTo>
                  <a:pt x="56151" y="365553"/>
                </a:lnTo>
                <a:cubicBezTo>
                  <a:pt x="40621" y="365467"/>
                  <a:pt x="28101" y="352808"/>
                  <a:pt x="28187" y="337279"/>
                </a:cubicBezTo>
                <a:cubicBezTo>
                  <a:pt x="28211" y="332989"/>
                  <a:pt x="29216" y="328761"/>
                  <a:pt x="31125" y="324920"/>
                </a:cubicBezTo>
                <a:lnTo>
                  <a:pt x="52917" y="281194"/>
                </a:lnTo>
                <a:lnTo>
                  <a:pt x="260439" y="281194"/>
                </a:lnTo>
                <a:lnTo>
                  <a:pt x="282231" y="324920"/>
                </a:lnTo>
                <a:cubicBezTo>
                  <a:pt x="286591" y="333596"/>
                  <a:pt x="286165" y="343908"/>
                  <a:pt x="281106" y="3521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3" name="Google Shape;1313;p34"/>
          <p:cNvSpPr/>
          <p:nvPr/>
        </p:nvSpPr>
        <p:spPr>
          <a:xfrm>
            <a:off x="8333526" y="7435572"/>
            <a:ext cx="373283" cy="498803"/>
          </a:xfrm>
          <a:custGeom>
            <a:avLst/>
            <a:gdLst/>
            <a:ahLst/>
            <a:cxnLst/>
            <a:rect l="l" t="t" r="r" b="b"/>
            <a:pathLst>
              <a:path w="292771" h="339900" extrusionOk="0">
                <a:moveTo>
                  <a:pt x="286916" y="269350"/>
                </a:moveTo>
                <a:cubicBezTo>
                  <a:pt x="273981" y="269350"/>
                  <a:pt x="263495" y="258864"/>
                  <a:pt x="263495" y="245928"/>
                </a:cubicBezTo>
                <a:lnTo>
                  <a:pt x="263495" y="140531"/>
                </a:lnTo>
                <a:cubicBezTo>
                  <a:pt x="263496" y="80388"/>
                  <a:pt x="217938" y="30022"/>
                  <a:pt x="158097" y="24007"/>
                </a:cubicBezTo>
                <a:lnTo>
                  <a:pt x="158097" y="0"/>
                </a:lnTo>
                <a:lnTo>
                  <a:pt x="134675" y="0"/>
                </a:lnTo>
                <a:lnTo>
                  <a:pt x="134675" y="24007"/>
                </a:lnTo>
                <a:cubicBezTo>
                  <a:pt x="74834" y="30022"/>
                  <a:pt x="29276" y="80388"/>
                  <a:pt x="29277" y="140531"/>
                </a:cubicBezTo>
                <a:lnTo>
                  <a:pt x="29277" y="245928"/>
                </a:lnTo>
                <a:cubicBezTo>
                  <a:pt x="29277" y="258864"/>
                  <a:pt x="18791" y="269350"/>
                  <a:pt x="5855" y="269350"/>
                </a:cubicBezTo>
                <a:lnTo>
                  <a:pt x="0" y="269350"/>
                </a:lnTo>
                <a:lnTo>
                  <a:pt x="0" y="292772"/>
                </a:lnTo>
                <a:lnTo>
                  <a:pt x="113361" y="292772"/>
                </a:lnTo>
                <a:cubicBezTo>
                  <a:pt x="106741" y="311010"/>
                  <a:pt x="116160" y="331162"/>
                  <a:pt x="134400" y="337783"/>
                </a:cubicBezTo>
                <a:cubicBezTo>
                  <a:pt x="152638" y="344403"/>
                  <a:pt x="172790" y="334984"/>
                  <a:pt x="179411" y="316744"/>
                </a:cubicBezTo>
                <a:cubicBezTo>
                  <a:pt x="182221" y="309001"/>
                  <a:pt x="182221" y="300515"/>
                  <a:pt x="179411" y="292772"/>
                </a:cubicBezTo>
                <a:lnTo>
                  <a:pt x="292772" y="292772"/>
                </a:lnTo>
                <a:lnTo>
                  <a:pt x="292772" y="269350"/>
                </a:lnTo>
                <a:close/>
                <a:moveTo>
                  <a:pt x="52699" y="245928"/>
                </a:moveTo>
                <a:lnTo>
                  <a:pt x="52699" y="140531"/>
                </a:lnTo>
                <a:cubicBezTo>
                  <a:pt x="52699" y="88789"/>
                  <a:pt x="94644" y="46844"/>
                  <a:pt x="146386" y="46844"/>
                </a:cubicBezTo>
                <a:cubicBezTo>
                  <a:pt x="198128" y="46844"/>
                  <a:pt x="240073" y="88789"/>
                  <a:pt x="240073" y="140531"/>
                </a:cubicBezTo>
                <a:lnTo>
                  <a:pt x="240073" y="245928"/>
                </a:lnTo>
                <a:cubicBezTo>
                  <a:pt x="240108" y="254185"/>
                  <a:pt x="242373" y="262277"/>
                  <a:pt x="246631" y="269350"/>
                </a:cubicBezTo>
                <a:lnTo>
                  <a:pt x="46141" y="269350"/>
                </a:lnTo>
                <a:cubicBezTo>
                  <a:pt x="50398" y="262277"/>
                  <a:pt x="52664" y="254185"/>
                  <a:pt x="52699" y="245928"/>
                </a:cubicBezTo>
                <a:close/>
                <a:moveTo>
                  <a:pt x="158097" y="304483"/>
                </a:moveTo>
                <a:cubicBezTo>
                  <a:pt x="158097" y="310951"/>
                  <a:pt x="152854" y="316194"/>
                  <a:pt x="146386" y="316194"/>
                </a:cubicBezTo>
                <a:cubicBezTo>
                  <a:pt x="139918" y="316194"/>
                  <a:pt x="134675" y="310951"/>
                  <a:pt x="134675" y="304483"/>
                </a:cubicBezTo>
                <a:cubicBezTo>
                  <a:pt x="134675" y="298015"/>
                  <a:pt x="139918" y="292772"/>
                  <a:pt x="146386" y="292772"/>
                </a:cubicBezTo>
                <a:cubicBezTo>
                  <a:pt x="152854" y="292772"/>
                  <a:pt x="158097" y="298015"/>
                  <a:pt x="158097" y="304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4" name="Google Shape;1314;p34"/>
          <p:cNvSpPr/>
          <p:nvPr/>
        </p:nvSpPr>
        <p:spPr>
          <a:xfrm>
            <a:off x="9059632" y="7470059"/>
            <a:ext cx="389228" cy="465224"/>
          </a:xfrm>
          <a:custGeom>
            <a:avLst/>
            <a:gdLst/>
            <a:ahLst/>
            <a:cxnLst/>
            <a:rect l="l" t="t" r="r" b="b"/>
            <a:pathLst>
              <a:path w="305277" h="317018" extrusionOk="0">
                <a:moveTo>
                  <a:pt x="286256" y="208998"/>
                </a:moveTo>
                <a:cubicBezTo>
                  <a:pt x="290913" y="202930"/>
                  <a:pt x="293468" y="195511"/>
                  <a:pt x="293536" y="187863"/>
                </a:cubicBezTo>
                <a:cubicBezTo>
                  <a:pt x="293494" y="172971"/>
                  <a:pt x="284092" y="159715"/>
                  <a:pt x="270053" y="154752"/>
                </a:cubicBezTo>
                <a:lnTo>
                  <a:pt x="270053" y="129156"/>
                </a:lnTo>
                <a:lnTo>
                  <a:pt x="246570" y="129156"/>
                </a:lnTo>
                <a:lnTo>
                  <a:pt x="246570" y="152639"/>
                </a:lnTo>
                <a:lnTo>
                  <a:pt x="234829" y="152639"/>
                </a:lnTo>
                <a:lnTo>
                  <a:pt x="234829" y="129156"/>
                </a:lnTo>
                <a:lnTo>
                  <a:pt x="211346" y="129156"/>
                </a:lnTo>
                <a:lnTo>
                  <a:pt x="211346" y="152639"/>
                </a:lnTo>
                <a:lnTo>
                  <a:pt x="187863" y="152639"/>
                </a:lnTo>
                <a:lnTo>
                  <a:pt x="187863" y="176122"/>
                </a:lnTo>
                <a:lnTo>
                  <a:pt x="199604" y="176122"/>
                </a:lnTo>
                <a:lnTo>
                  <a:pt x="199604" y="270053"/>
                </a:lnTo>
                <a:lnTo>
                  <a:pt x="187863" y="270053"/>
                </a:lnTo>
                <a:lnTo>
                  <a:pt x="187863" y="293536"/>
                </a:lnTo>
                <a:lnTo>
                  <a:pt x="211346" y="293536"/>
                </a:lnTo>
                <a:lnTo>
                  <a:pt x="211346" y="317019"/>
                </a:lnTo>
                <a:lnTo>
                  <a:pt x="234829" y="317019"/>
                </a:lnTo>
                <a:lnTo>
                  <a:pt x="234829" y="293536"/>
                </a:lnTo>
                <a:lnTo>
                  <a:pt x="246570" y="293536"/>
                </a:lnTo>
                <a:lnTo>
                  <a:pt x="246570" y="317019"/>
                </a:lnTo>
                <a:lnTo>
                  <a:pt x="270053" y="317019"/>
                </a:lnTo>
                <a:lnTo>
                  <a:pt x="270053" y="291892"/>
                </a:lnTo>
                <a:cubicBezTo>
                  <a:pt x="295121" y="285229"/>
                  <a:pt x="310041" y="259505"/>
                  <a:pt x="303376" y="234437"/>
                </a:cubicBezTo>
                <a:cubicBezTo>
                  <a:pt x="300677" y="224280"/>
                  <a:pt x="294648" y="215323"/>
                  <a:pt x="286256" y="208998"/>
                </a:cubicBezTo>
                <a:close/>
                <a:moveTo>
                  <a:pt x="258312" y="176122"/>
                </a:moveTo>
                <a:cubicBezTo>
                  <a:pt x="264796" y="176122"/>
                  <a:pt x="270053" y="181378"/>
                  <a:pt x="270053" y="187863"/>
                </a:cubicBezTo>
                <a:cubicBezTo>
                  <a:pt x="270053" y="194348"/>
                  <a:pt x="264796" y="199604"/>
                  <a:pt x="258312" y="199604"/>
                </a:cubicBezTo>
                <a:lnTo>
                  <a:pt x="223087" y="199604"/>
                </a:lnTo>
                <a:lnTo>
                  <a:pt x="223087" y="176122"/>
                </a:lnTo>
                <a:close/>
                <a:moveTo>
                  <a:pt x="258312" y="270053"/>
                </a:moveTo>
                <a:lnTo>
                  <a:pt x="223087" y="270053"/>
                </a:lnTo>
                <a:lnTo>
                  <a:pt x="223087" y="223087"/>
                </a:lnTo>
                <a:lnTo>
                  <a:pt x="258312" y="223087"/>
                </a:lnTo>
                <a:cubicBezTo>
                  <a:pt x="271281" y="223087"/>
                  <a:pt x="281795" y="233601"/>
                  <a:pt x="281795" y="246570"/>
                </a:cubicBezTo>
                <a:cubicBezTo>
                  <a:pt x="281795" y="259540"/>
                  <a:pt x="271281" y="270053"/>
                  <a:pt x="258312" y="270053"/>
                </a:cubicBezTo>
                <a:close/>
                <a:moveTo>
                  <a:pt x="11741" y="105673"/>
                </a:moveTo>
                <a:lnTo>
                  <a:pt x="93932" y="105673"/>
                </a:lnTo>
                <a:cubicBezTo>
                  <a:pt x="100416" y="105673"/>
                  <a:pt x="105673" y="100416"/>
                  <a:pt x="105673" y="93932"/>
                </a:cubicBezTo>
                <a:lnTo>
                  <a:pt x="105673" y="11741"/>
                </a:lnTo>
                <a:cubicBezTo>
                  <a:pt x="105673" y="5257"/>
                  <a:pt x="100416" y="0"/>
                  <a:pt x="93932" y="0"/>
                </a:cubicBezTo>
                <a:lnTo>
                  <a:pt x="11741" y="0"/>
                </a:lnTo>
                <a:cubicBezTo>
                  <a:pt x="5257" y="0"/>
                  <a:pt x="0" y="5257"/>
                  <a:pt x="0" y="11741"/>
                </a:cubicBezTo>
                <a:lnTo>
                  <a:pt x="0" y="93932"/>
                </a:lnTo>
                <a:cubicBezTo>
                  <a:pt x="0" y="100416"/>
                  <a:pt x="5257" y="105673"/>
                  <a:pt x="11741" y="105673"/>
                </a:cubicBezTo>
                <a:close/>
                <a:moveTo>
                  <a:pt x="23483" y="23483"/>
                </a:moveTo>
                <a:lnTo>
                  <a:pt x="82190" y="23483"/>
                </a:lnTo>
                <a:lnTo>
                  <a:pt x="82190" y="82190"/>
                </a:lnTo>
                <a:lnTo>
                  <a:pt x="23483" y="82190"/>
                </a:lnTo>
                <a:close/>
                <a:moveTo>
                  <a:pt x="70449" y="46966"/>
                </a:moveTo>
                <a:lnTo>
                  <a:pt x="70449" y="58707"/>
                </a:lnTo>
                <a:cubicBezTo>
                  <a:pt x="70449" y="65192"/>
                  <a:pt x="65192" y="70449"/>
                  <a:pt x="58707" y="70449"/>
                </a:cubicBezTo>
                <a:lnTo>
                  <a:pt x="46966" y="70449"/>
                </a:lnTo>
                <a:cubicBezTo>
                  <a:pt x="40481" y="70449"/>
                  <a:pt x="35224" y="65192"/>
                  <a:pt x="35224" y="58707"/>
                </a:cubicBezTo>
                <a:lnTo>
                  <a:pt x="35224" y="46966"/>
                </a:lnTo>
                <a:cubicBezTo>
                  <a:pt x="35224" y="40481"/>
                  <a:pt x="40481" y="35224"/>
                  <a:pt x="46966" y="35224"/>
                </a:cubicBezTo>
                <a:lnTo>
                  <a:pt x="58707" y="35224"/>
                </a:lnTo>
                <a:cubicBezTo>
                  <a:pt x="65192" y="35224"/>
                  <a:pt x="70449" y="40481"/>
                  <a:pt x="70449" y="46966"/>
                </a:cubicBezTo>
                <a:close/>
                <a:moveTo>
                  <a:pt x="0" y="152639"/>
                </a:moveTo>
                <a:lnTo>
                  <a:pt x="0" y="140897"/>
                </a:lnTo>
                <a:cubicBezTo>
                  <a:pt x="0" y="134412"/>
                  <a:pt x="5257" y="129156"/>
                  <a:pt x="11741" y="129156"/>
                </a:cubicBezTo>
                <a:lnTo>
                  <a:pt x="23483" y="129156"/>
                </a:lnTo>
                <a:cubicBezTo>
                  <a:pt x="29967" y="129156"/>
                  <a:pt x="35224" y="134412"/>
                  <a:pt x="35224" y="140897"/>
                </a:cubicBezTo>
                <a:lnTo>
                  <a:pt x="35224" y="152639"/>
                </a:lnTo>
                <a:lnTo>
                  <a:pt x="46966" y="152639"/>
                </a:lnTo>
                <a:cubicBezTo>
                  <a:pt x="53450" y="152639"/>
                  <a:pt x="58707" y="157895"/>
                  <a:pt x="58707" y="164380"/>
                </a:cubicBezTo>
                <a:lnTo>
                  <a:pt x="58707" y="176122"/>
                </a:lnTo>
                <a:cubicBezTo>
                  <a:pt x="58707" y="182606"/>
                  <a:pt x="53450" y="187863"/>
                  <a:pt x="46966" y="187863"/>
                </a:cubicBezTo>
                <a:lnTo>
                  <a:pt x="35224" y="187863"/>
                </a:lnTo>
                <a:cubicBezTo>
                  <a:pt x="28740" y="187863"/>
                  <a:pt x="23483" y="182606"/>
                  <a:pt x="23483" y="176122"/>
                </a:cubicBezTo>
                <a:lnTo>
                  <a:pt x="23483" y="164380"/>
                </a:lnTo>
                <a:lnTo>
                  <a:pt x="11741" y="164380"/>
                </a:lnTo>
                <a:cubicBezTo>
                  <a:pt x="5257" y="164380"/>
                  <a:pt x="0" y="159123"/>
                  <a:pt x="0" y="152639"/>
                </a:cubicBezTo>
                <a:close/>
                <a:moveTo>
                  <a:pt x="129156" y="23483"/>
                </a:moveTo>
                <a:lnTo>
                  <a:pt x="129156" y="11741"/>
                </a:lnTo>
                <a:cubicBezTo>
                  <a:pt x="129156" y="5257"/>
                  <a:pt x="134412" y="0"/>
                  <a:pt x="140897" y="0"/>
                </a:cubicBezTo>
                <a:lnTo>
                  <a:pt x="152639" y="0"/>
                </a:lnTo>
                <a:cubicBezTo>
                  <a:pt x="159123" y="0"/>
                  <a:pt x="164380" y="5257"/>
                  <a:pt x="164380" y="11741"/>
                </a:cubicBezTo>
                <a:lnTo>
                  <a:pt x="164380" y="23483"/>
                </a:lnTo>
                <a:cubicBezTo>
                  <a:pt x="164380" y="29967"/>
                  <a:pt x="159123" y="35224"/>
                  <a:pt x="152639" y="35224"/>
                </a:cubicBezTo>
                <a:lnTo>
                  <a:pt x="140897" y="35224"/>
                </a:lnTo>
                <a:cubicBezTo>
                  <a:pt x="134412" y="35224"/>
                  <a:pt x="129156" y="29967"/>
                  <a:pt x="129156" y="23483"/>
                </a:cubicBezTo>
                <a:close/>
                <a:moveTo>
                  <a:pt x="129156" y="93932"/>
                </a:moveTo>
                <a:lnTo>
                  <a:pt x="129156" y="82190"/>
                </a:lnTo>
                <a:cubicBezTo>
                  <a:pt x="129156" y="75705"/>
                  <a:pt x="134412" y="70449"/>
                  <a:pt x="140897" y="70449"/>
                </a:cubicBezTo>
                <a:lnTo>
                  <a:pt x="152639" y="70449"/>
                </a:lnTo>
                <a:cubicBezTo>
                  <a:pt x="159123" y="70449"/>
                  <a:pt x="164380" y="75705"/>
                  <a:pt x="164380" y="82190"/>
                </a:cubicBezTo>
                <a:lnTo>
                  <a:pt x="164380" y="93932"/>
                </a:lnTo>
                <a:lnTo>
                  <a:pt x="176122" y="93932"/>
                </a:lnTo>
                <a:cubicBezTo>
                  <a:pt x="182606" y="93932"/>
                  <a:pt x="187863" y="99188"/>
                  <a:pt x="187863" y="105673"/>
                </a:cubicBezTo>
                <a:lnTo>
                  <a:pt x="187863" y="117414"/>
                </a:lnTo>
                <a:cubicBezTo>
                  <a:pt x="187863" y="123899"/>
                  <a:pt x="182606" y="129156"/>
                  <a:pt x="176122" y="129156"/>
                </a:cubicBezTo>
                <a:lnTo>
                  <a:pt x="164380" y="129156"/>
                </a:lnTo>
                <a:cubicBezTo>
                  <a:pt x="157895" y="129156"/>
                  <a:pt x="152639" y="123899"/>
                  <a:pt x="152639" y="117414"/>
                </a:cubicBezTo>
                <a:lnTo>
                  <a:pt x="152639" y="105673"/>
                </a:lnTo>
                <a:lnTo>
                  <a:pt x="140897" y="105673"/>
                </a:lnTo>
                <a:cubicBezTo>
                  <a:pt x="134412" y="105673"/>
                  <a:pt x="129156" y="100416"/>
                  <a:pt x="129156" y="93932"/>
                </a:cubicBezTo>
                <a:close/>
                <a:moveTo>
                  <a:pt x="187863" y="199604"/>
                </a:moveTo>
                <a:cubicBezTo>
                  <a:pt x="187863" y="206089"/>
                  <a:pt x="182606" y="211346"/>
                  <a:pt x="176122" y="211346"/>
                </a:cubicBezTo>
                <a:lnTo>
                  <a:pt x="164380" y="211346"/>
                </a:lnTo>
                <a:lnTo>
                  <a:pt x="164380" y="223087"/>
                </a:lnTo>
                <a:cubicBezTo>
                  <a:pt x="164380" y="229572"/>
                  <a:pt x="159123" y="234829"/>
                  <a:pt x="152639" y="234829"/>
                </a:cubicBezTo>
                <a:lnTo>
                  <a:pt x="140897" y="234829"/>
                </a:lnTo>
                <a:cubicBezTo>
                  <a:pt x="134412" y="234829"/>
                  <a:pt x="129156" y="229572"/>
                  <a:pt x="129156" y="223087"/>
                </a:cubicBezTo>
                <a:lnTo>
                  <a:pt x="129156" y="211346"/>
                </a:lnTo>
                <a:cubicBezTo>
                  <a:pt x="129156" y="204861"/>
                  <a:pt x="134412" y="199604"/>
                  <a:pt x="140897" y="199604"/>
                </a:cubicBezTo>
                <a:lnTo>
                  <a:pt x="152639" y="199604"/>
                </a:lnTo>
                <a:lnTo>
                  <a:pt x="152639" y="187863"/>
                </a:lnTo>
                <a:cubicBezTo>
                  <a:pt x="152639" y="181378"/>
                  <a:pt x="157895" y="176122"/>
                  <a:pt x="164380" y="176122"/>
                </a:cubicBezTo>
                <a:lnTo>
                  <a:pt x="176122" y="176122"/>
                </a:lnTo>
                <a:cubicBezTo>
                  <a:pt x="182606" y="176122"/>
                  <a:pt x="187863" y="181378"/>
                  <a:pt x="187863" y="187863"/>
                </a:cubicBezTo>
                <a:close/>
                <a:moveTo>
                  <a:pt x="129156" y="164380"/>
                </a:moveTo>
                <a:cubicBezTo>
                  <a:pt x="129156" y="170865"/>
                  <a:pt x="123899" y="176122"/>
                  <a:pt x="117414" y="176122"/>
                </a:cubicBezTo>
                <a:lnTo>
                  <a:pt x="82190" y="176122"/>
                </a:lnTo>
                <a:cubicBezTo>
                  <a:pt x="75705" y="176122"/>
                  <a:pt x="70449" y="170865"/>
                  <a:pt x="70449" y="164380"/>
                </a:cubicBezTo>
                <a:lnTo>
                  <a:pt x="70449" y="129156"/>
                </a:lnTo>
                <a:cubicBezTo>
                  <a:pt x="70449" y="122671"/>
                  <a:pt x="75705" y="117414"/>
                  <a:pt x="82190" y="117414"/>
                </a:cubicBezTo>
                <a:lnTo>
                  <a:pt x="93932" y="117414"/>
                </a:lnTo>
                <a:cubicBezTo>
                  <a:pt x="100416" y="117414"/>
                  <a:pt x="105673" y="122671"/>
                  <a:pt x="105673" y="129156"/>
                </a:cubicBezTo>
                <a:lnTo>
                  <a:pt x="105673" y="140897"/>
                </a:lnTo>
                <a:lnTo>
                  <a:pt x="117414" y="140897"/>
                </a:lnTo>
                <a:cubicBezTo>
                  <a:pt x="123899" y="140897"/>
                  <a:pt x="129156" y="146154"/>
                  <a:pt x="129156" y="152639"/>
                </a:cubicBezTo>
                <a:close/>
                <a:moveTo>
                  <a:pt x="129156" y="152639"/>
                </a:moveTo>
                <a:lnTo>
                  <a:pt x="129156" y="140897"/>
                </a:lnTo>
                <a:cubicBezTo>
                  <a:pt x="129156" y="134412"/>
                  <a:pt x="134412" y="129156"/>
                  <a:pt x="140897" y="129156"/>
                </a:cubicBezTo>
                <a:lnTo>
                  <a:pt x="152639" y="129156"/>
                </a:lnTo>
                <a:cubicBezTo>
                  <a:pt x="159123" y="129156"/>
                  <a:pt x="164380" y="134412"/>
                  <a:pt x="164380" y="140897"/>
                </a:cubicBezTo>
                <a:lnTo>
                  <a:pt x="164380" y="152639"/>
                </a:lnTo>
                <a:cubicBezTo>
                  <a:pt x="164380" y="159123"/>
                  <a:pt x="159123" y="164380"/>
                  <a:pt x="152639" y="164380"/>
                </a:cubicBezTo>
                <a:lnTo>
                  <a:pt x="140897" y="164380"/>
                </a:lnTo>
                <a:cubicBezTo>
                  <a:pt x="134412" y="164380"/>
                  <a:pt x="129156" y="159123"/>
                  <a:pt x="129156" y="152639"/>
                </a:cubicBezTo>
                <a:close/>
                <a:moveTo>
                  <a:pt x="164380" y="281795"/>
                </a:moveTo>
                <a:lnTo>
                  <a:pt x="164380" y="293536"/>
                </a:lnTo>
                <a:cubicBezTo>
                  <a:pt x="164380" y="300021"/>
                  <a:pt x="159123" y="305277"/>
                  <a:pt x="152639" y="305277"/>
                </a:cubicBezTo>
                <a:lnTo>
                  <a:pt x="140897" y="305277"/>
                </a:lnTo>
                <a:cubicBezTo>
                  <a:pt x="134412" y="305277"/>
                  <a:pt x="129156" y="300021"/>
                  <a:pt x="129156" y="293536"/>
                </a:cubicBezTo>
                <a:lnTo>
                  <a:pt x="129156" y="281795"/>
                </a:lnTo>
                <a:cubicBezTo>
                  <a:pt x="129156" y="275310"/>
                  <a:pt x="134412" y="270053"/>
                  <a:pt x="140897" y="270053"/>
                </a:cubicBezTo>
                <a:lnTo>
                  <a:pt x="152639" y="270053"/>
                </a:lnTo>
                <a:cubicBezTo>
                  <a:pt x="159123" y="270053"/>
                  <a:pt x="164380" y="275310"/>
                  <a:pt x="164380" y="281795"/>
                </a:cubicBezTo>
                <a:close/>
                <a:moveTo>
                  <a:pt x="93932" y="199604"/>
                </a:moveTo>
                <a:lnTo>
                  <a:pt x="11741" y="199604"/>
                </a:lnTo>
                <a:cubicBezTo>
                  <a:pt x="5257" y="199604"/>
                  <a:pt x="0" y="204861"/>
                  <a:pt x="0" y="211346"/>
                </a:cubicBezTo>
                <a:lnTo>
                  <a:pt x="0" y="293536"/>
                </a:lnTo>
                <a:cubicBezTo>
                  <a:pt x="0" y="300021"/>
                  <a:pt x="5257" y="305277"/>
                  <a:pt x="11741" y="305277"/>
                </a:cubicBezTo>
                <a:lnTo>
                  <a:pt x="93932" y="305277"/>
                </a:lnTo>
                <a:cubicBezTo>
                  <a:pt x="100416" y="305277"/>
                  <a:pt x="105673" y="300021"/>
                  <a:pt x="105673" y="293536"/>
                </a:cubicBezTo>
                <a:lnTo>
                  <a:pt x="105673" y="211346"/>
                </a:lnTo>
                <a:cubicBezTo>
                  <a:pt x="105673" y="204861"/>
                  <a:pt x="100416" y="199604"/>
                  <a:pt x="93932" y="199604"/>
                </a:cubicBezTo>
                <a:close/>
                <a:moveTo>
                  <a:pt x="82190" y="281795"/>
                </a:moveTo>
                <a:lnTo>
                  <a:pt x="23483" y="281795"/>
                </a:lnTo>
                <a:lnTo>
                  <a:pt x="23483" y="223087"/>
                </a:lnTo>
                <a:lnTo>
                  <a:pt x="82190" y="223087"/>
                </a:lnTo>
                <a:close/>
                <a:moveTo>
                  <a:pt x="35224" y="258312"/>
                </a:moveTo>
                <a:lnTo>
                  <a:pt x="35224" y="246570"/>
                </a:lnTo>
                <a:cubicBezTo>
                  <a:pt x="35224" y="240085"/>
                  <a:pt x="40481" y="234829"/>
                  <a:pt x="46966" y="234829"/>
                </a:cubicBezTo>
                <a:lnTo>
                  <a:pt x="58707" y="234829"/>
                </a:lnTo>
                <a:cubicBezTo>
                  <a:pt x="65192" y="234829"/>
                  <a:pt x="70449" y="240085"/>
                  <a:pt x="70449" y="246570"/>
                </a:cubicBezTo>
                <a:lnTo>
                  <a:pt x="70449" y="258312"/>
                </a:lnTo>
                <a:cubicBezTo>
                  <a:pt x="70449" y="264796"/>
                  <a:pt x="65192" y="270053"/>
                  <a:pt x="58707" y="270053"/>
                </a:cubicBezTo>
                <a:lnTo>
                  <a:pt x="46966" y="270053"/>
                </a:lnTo>
                <a:cubicBezTo>
                  <a:pt x="40481" y="270053"/>
                  <a:pt x="35224" y="264796"/>
                  <a:pt x="35224" y="258312"/>
                </a:cubicBezTo>
                <a:close/>
                <a:moveTo>
                  <a:pt x="293536" y="0"/>
                </a:moveTo>
                <a:lnTo>
                  <a:pt x="211346" y="0"/>
                </a:lnTo>
                <a:cubicBezTo>
                  <a:pt x="204861" y="0"/>
                  <a:pt x="199604" y="5257"/>
                  <a:pt x="199604" y="11741"/>
                </a:cubicBezTo>
                <a:lnTo>
                  <a:pt x="199604" y="93932"/>
                </a:lnTo>
                <a:cubicBezTo>
                  <a:pt x="199604" y="100416"/>
                  <a:pt x="204861" y="105673"/>
                  <a:pt x="211346" y="105673"/>
                </a:cubicBezTo>
                <a:lnTo>
                  <a:pt x="293536" y="105673"/>
                </a:lnTo>
                <a:cubicBezTo>
                  <a:pt x="300021" y="105673"/>
                  <a:pt x="305277" y="100416"/>
                  <a:pt x="305277" y="93932"/>
                </a:cubicBezTo>
                <a:lnTo>
                  <a:pt x="305277" y="11741"/>
                </a:lnTo>
                <a:cubicBezTo>
                  <a:pt x="305277" y="5257"/>
                  <a:pt x="300021" y="0"/>
                  <a:pt x="293536" y="0"/>
                </a:cubicBezTo>
                <a:close/>
                <a:moveTo>
                  <a:pt x="281795" y="82190"/>
                </a:moveTo>
                <a:lnTo>
                  <a:pt x="223087" y="82190"/>
                </a:lnTo>
                <a:lnTo>
                  <a:pt x="223087" y="23483"/>
                </a:lnTo>
                <a:lnTo>
                  <a:pt x="281795" y="23483"/>
                </a:lnTo>
                <a:close/>
                <a:moveTo>
                  <a:pt x="234829" y="58707"/>
                </a:moveTo>
                <a:lnTo>
                  <a:pt x="234829" y="46966"/>
                </a:lnTo>
                <a:cubicBezTo>
                  <a:pt x="234829" y="40481"/>
                  <a:pt x="240085" y="35224"/>
                  <a:pt x="246570" y="35224"/>
                </a:cubicBezTo>
                <a:lnTo>
                  <a:pt x="258312" y="35224"/>
                </a:lnTo>
                <a:cubicBezTo>
                  <a:pt x="264796" y="35224"/>
                  <a:pt x="270053" y="40481"/>
                  <a:pt x="270053" y="46966"/>
                </a:cubicBezTo>
                <a:lnTo>
                  <a:pt x="270053" y="58707"/>
                </a:lnTo>
                <a:cubicBezTo>
                  <a:pt x="270053" y="65192"/>
                  <a:pt x="264796" y="70449"/>
                  <a:pt x="258312" y="70449"/>
                </a:cubicBezTo>
                <a:lnTo>
                  <a:pt x="246570" y="70449"/>
                </a:lnTo>
                <a:cubicBezTo>
                  <a:pt x="240085" y="70449"/>
                  <a:pt x="234829" y="65192"/>
                  <a:pt x="234829" y="5870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5" name="Google Shape;1315;p34"/>
          <p:cNvSpPr/>
          <p:nvPr/>
        </p:nvSpPr>
        <p:spPr>
          <a:xfrm>
            <a:off x="9844600" y="7453505"/>
            <a:ext cx="343017" cy="529147"/>
          </a:xfrm>
          <a:custGeom>
            <a:avLst/>
            <a:gdLst/>
            <a:ahLst/>
            <a:cxnLst/>
            <a:rect l="l" t="t" r="r" b="b"/>
            <a:pathLst>
              <a:path w="269033" h="360577" extrusionOk="0">
                <a:moveTo>
                  <a:pt x="267220" y="141232"/>
                </a:moveTo>
                <a:cubicBezTo>
                  <a:pt x="275826" y="104443"/>
                  <a:pt x="252981" y="67642"/>
                  <a:pt x="216191" y="59036"/>
                </a:cubicBezTo>
                <a:cubicBezTo>
                  <a:pt x="215899" y="58967"/>
                  <a:pt x="215607" y="58901"/>
                  <a:pt x="215313" y="58836"/>
                </a:cubicBezTo>
                <a:lnTo>
                  <a:pt x="196037" y="54427"/>
                </a:lnTo>
                <a:lnTo>
                  <a:pt x="204730" y="16630"/>
                </a:lnTo>
                <a:lnTo>
                  <a:pt x="182052" y="11339"/>
                </a:lnTo>
                <a:lnTo>
                  <a:pt x="173233" y="49135"/>
                </a:lnTo>
                <a:lnTo>
                  <a:pt x="146902" y="43088"/>
                </a:lnTo>
                <a:lnTo>
                  <a:pt x="155595" y="5291"/>
                </a:lnTo>
                <a:lnTo>
                  <a:pt x="132917" y="0"/>
                </a:lnTo>
                <a:lnTo>
                  <a:pt x="124224" y="37796"/>
                </a:lnTo>
                <a:lnTo>
                  <a:pt x="61230" y="23434"/>
                </a:lnTo>
                <a:lnTo>
                  <a:pt x="56695" y="46238"/>
                </a:lnTo>
                <a:lnTo>
                  <a:pt x="94491" y="54931"/>
                </a:lnTo>
                <a:lnTo>
                  <a:pt x="42962" y="278055"/>
                </a:lnTo>
                <a:lnTo>
                  <a:pt x="5165" y="269362"/>
                </a:lnTo>
                <a:lnTo>
                  <a:pt x="0" y="292040"/>
                </a:lnTo>
                <a:lnTo>
                  <a:pt x="62238" y="306402"/>
                </a:lnTo>
                <a:lnTo>
                  <a:pt x="53545" y="344199"/>
                </a:lnTo>
                <a:lnTo>
                  <a:pt x="76223" y="349364"/>
                </a:lnTo>
                <a:lnTo>
                  <a:pt x="84916" y="311568"/>
                </a:lnTo>
                <a:lnTo>
                  <a:pt x="111373" y="317615"/>
                </a:lnTo>
                <a:lnTo>
                  <a:pt x="102680" y="355412"/>
                </a:lnTo>
                <a:lnTo>
                  <a:pt x="125358" y="360577"/>
                </a:lnTo>
                <a:lnTo>
                  <a:pt x="134051" y="322781"/>
                </a:lnTo>
                <a:lnTo>
                  <a:pt x="134933" y="322781"/>
                </a:lnTo>
                <a:lnTo>
                  <a:pt x="165674" y="329836"/>
                </a:lnTo>
                <a:cubicBezTo>
                  <a:pt x="171695" y="331301"/>
                  <a:pt x="177872" y="332021"/>
                  <a:pt x="184068" y="331978"/>
                </a:cubicBezTo>
                <a:cubicBezTo>
                  <a:pt x="221746" y="331774"/>
                  <a:pt x="254340" y="305698"/>
                  <a:pt x="262811" y="268984"/>
                </a:cubicBezTo>
                <a:cubicBezTo>
                  <a:pt x="267630" y="248052"/>
                  <a:pt x="263912" y="226064"/>
                  <a:pt x="252480" y="207880"/>
                </a:cubicBezTo>
                <a:cubicBezTo>
                  <a:pt x="247013" y="199172"/>
                  <a:pt x="239961" y="191564"/>
                  <a:pt x="231692" y="185454"/>
                </a:cubicBezTo>
                <a:cubicBezTo>
                  <a:pt x="233203" y="184698"/>
                  <a:pt x="234715" y="184068"/>
                  <a:pt x="236227" y="183186"/>
                </a:cubicBezTo>
                <a:cubicBezTo>
                  <a:pt x="251675" y="173823"/>
                  <a:pt x="262809" y="158750"/>
                  <a:pt x="267220" y="141232"/>
                </a:cubicBezTo>
                <a:close/>
                <a:moveTo>
                  <a:pt x="238117" y="101924"/>
                </a:moveTo>
                <a:cubicBezTo>
                  <a:pt x="251288" y="123045"/>
                  <a:pt x="244860" y="150841"/>
                  <a:pt x="223754" y="164036"/>
                </a:cubicBezTo>
                <a:cubicBezTo>
                  <a:pt x="217004" y="168213"/>
                  <a:pt x="209265" y="170517"/>
                  <a:pt x="201329" y="170713"/>
                </a:cubicBezTo>
                <a:cubicBezTo>
                  <a:pt x="207157" y="164393"/>
                  <a:pt x="211237" y="156665"/>
                  <a:pt x="213171" y="148288"/>
                </a:cubicBezTo>
                <a:lnTo>
                  <a:pt x="221739" y="111373"/>
                </a:lnTo>
                <a:cubicBezTo>
                  <a:pt x="223502" y="103014"/>
                  <a:pt x="223112" y="94343"/>
                  <a:pt x="220605" y="86176"/>
                </a:cubicBezTo>
                <a:cubicBezTo>
                  <a:pt x="227748" y="89761"/>
                  <a:pt x="233796" y="95200"/>
                  <a:pt x="238117" y="101924"/>
                </a:cubicBezTo>
                <a:close/>
                <a:moveTo>
                  <a:pt x="195155" y="235219"/>
                </a:moveTo>
                <a:lnTo>
                  <a:pt x="186714" y="272134"/>
                </a:lnTo>
                <a:cubicBezTo>
                  <a:pt x="181784" y="292907"/>
                  <a:pt x="161045" y="305833"/>
                  <a:pt x="140224" y="301111"/>
                </a:cubicBezTo>
                <a:lnTo>
                  <a:pt x="115027" y="295189"/>
                </a:lnTo>
                <a:lnTo>
                  <a:pt x="141232" y="182304"/>
                </a:lnTo>
                <a:lnTo>
                  <a:pt x="166430" y="188226"/>
                </a:lnTo>
                <a:cubicBezTo>
                  <a:pt x="187229" y="193091"/>
                  <a:pt x="200147" y="213898"/>
                  <a:pt x="195281" y="234698"/>
                </a:cubicBezTo>
                <a:cubicBezTo>
                  <a:pt x="195241" y="234872"/>
                  <a:pt x="195198" y="235045"/>
                  <a:pt x="195155" y="235219"/>
                </a:cubicBezTo>
                <a:close/>
                <a:moveTo>
                  <a:pt x="195155" y="87058"/>
                </a:moveTo>
                <a:cubicBezTo>
                  <a:pt x="198936" y="92914"/>
                  <a:pt x="200122" y="100075"/>
                  <a:pt x="198431" y="106838"/>
                </a:cubicBezTo>
                <a:lnTo>
                  <a:pt x="189990" y="143626"/>
                </a:lnTo>
                <a:cubicBezTo>
                  <a:pt x="186680" y="157664"/>
                  <a:pt x="172694" y="166425"/>
                  <a:pt x="158619" y="163280"/>
                </a:cubicBezTo>
                <a:lnTo>
                  <a:pt x="158619" y="163280"/>
                </a:lnTo>
                <a:lnTo>
                  <a:pt x="145894" y="159627"/>
                </a:lnTo>
                <a:lnTo>
                  <a:pt x="166430" y="71435"/>
                </a:lnTo>
                <a:lnTo>
                  <a:pt x="179029" y="74837"/>
                </a:lnTo>
                <a:lnTo>
                  <a:pt x="179029" y="74837"/>
                </a:lnTo>
                <a:cubicBezTo>
                  <a:pt x="185950" y="76202"/>
                  <a:pt x="191983" y="80406"/>
                  <a:pt x="195659" y="86428"/>
                </a:cubicBezTo>
                <a:close/>
                <a:moveTo>
                  <a:pt x="117043" y="60474"/>
                </a:moveTo>
                <a:lnTo>
                  <a:pt x="143500" y="66522"/>
                </a:lnTo>
                <a:lnTo>
                  <a:pt x="92097" y="289394"/>
                </a:lnTo>
                <a:lnTo>
                  <a:pt x="65640" y="283221"/>
                </a:lnTo>
                <a:close/>
                <a:moveTo>
                  <a:pt x="240007" y="264322"/>
                </a:moveTo>
                <a:cubicBezTo>
                  <a:pt x="234674" y="288025"/>
                  <a:pt x="214891" y="305732"/>
                  <a:pt x="190746" y="308418"/>
                </a:cubicBezTo>
                <a:cubicBezTo>
                  <a:pt x="200110" y="300031"/>
                  <a:pt x="206628" y="288933"/>
                  <a:pt x="209392" y="276669"/>
                </a:cubicBezTo>
                <a:lnTo>
                  <a:pt x="217959" y="239881"/>
                </a:lnTo>
                <a:cubicBezTo>
                  <a:pt x="220766" y="227610"/>
                  <a:pt x="219756" y="214773"/>
                  <a:pt x="215061" y="203092"/>
                </a:cubicBezTo>
                <a:cubicBezTo>
                  <a:pt x="235590" y="216098"/>
                  <a:pt x="245688" y="240634"/>
                  <a:pt x="240259" y="2643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316" name="Google Shape;1316;p34"/>
          <p:cNvGrpSpPr/>
          <p:nvPr/>
        </p:nvGrpSpPr>
        <p:grpSpPr>
          <a:xfrm>
            <a:off x="10569194" y="7448872"/>
            <a:ext cx="479651" cy="551768"/>
            <a:chOff x="8254185" y="5078661"/>
            <a:chExt cx="376197" cy="376197"/>
          </a:xfrm>
        </p:grpSpPr>
        <p:sp>
          <p:nvSpPr>
            <p:cNvPr id="1317" name="Google Shape;1317;p34"/>
            <p:cNvSpPr/>
            <p:nvPr/>
          </p:nvSpPr>
          <p:spPr>
            <a:xfrm>
              <a:off x="8254185" y="5078661"/>
              <a:ext cx="376197" cy="376197"/>
            </a:xfrm>
            <a:custGeom>
              <a:avLst/>
              <a:gdLst/>
              <a:ahLst/>
              <a:cxnLst/>
              <a:rect l="l" t="t" r="r" b="b"/>
              <a:pathLst>
                <a:path w="376197" h="376197" extrusionOk="0">
                  <a:moveTo>
                    <a:pt x="195936" y="0"/>
                  </a:moveTo>
                  <a:lnTo>
                    <a:pt x="180261" y="0"/>
                  </a:lnTo>
                  <a:lnTo>
                    <a:pt x="180261" y="15675"/>
                  </a:lnTo>
                  <a:lnTo>
                    <a:pt x="0" y="15675"/>
                  </a:lnTo>
                  <a:lnTo>
                    <a:pt x="0" y="266473"/>
                  </a:lnTo>
                  <a:lnTo>
                    <a:pt x="47025" y="266473"/>
                  </a:lnTo>
                  <a:lnTo>
                    <a:pt x="125399" y="266473"/>
                  </a:lnTo>
                  <a:lnTo>
                    <a:pt x="137030" y="266473"/>
                  </a:lnTo>
                  <a:lnTo>
                    <a:pt x="94049" y="366753"/>
                  </a:lnTo>
                  <a:lnTo>
                    <a:pt x="94049" y="376197"/>
                  </a:lnTo>
                  <a:lnTo>
                    <a:pt x="109724" y="376197"/>
                  </a:lnTo>
                  <a:lnTo>
                    <a:pt x="109724" y="369966"/>
                  </a:lnTo>
                  <a:lnTo>
                    <a:pt x="154076" y="266473"/>
                  </a:lnTo>
                  <a:lnTo>
                    <a:pt x="180261" y="266473"/>
                  </a:lnTo>
                  <a:lnTo>
                    <a:pt x="180261" y="376197"/>
                  </a:lnTo>
                  <a:lnTo>
                    <a:pt x="195936" y="376197"/>
                  </a:lnTo>
                  <a:lnTo>
                    <a:pt x="195936" y="266473"/>
                  </a:lnTo>
                  <a:lnTo>
                    <a:pt x="222121" y="266473"/>
                  </a:lnTo>
                  <a:lnTo>
                    <a:pt x="266473" y="369966"/>
                  </a:lnTo>
                  <a:lnTo>
                    <a:pt x="266473" y="376197"/>
                  </a:lnTo>
                  <a:lnTo>
                    <a:pt x="282148" y="376197"/>
                  </a:lnTo>
                  <a:lnTo>
                    <a:pt x="282148" y="366753"/>
                  </a:lnTo>
                  <a:lnTo>
                    <a:pt x="239167" y="266473"/>
                  </a:lnTo>
                  <a:lnTo>
                    <a:pt x="376197" y="266473"/>
                  </a:lnTo>
                  <a:lnTo>
                    <a:pt x="376197" y="15675"/>
                  </a:lnTo>
                  <a:lnTo>
                    <a:pt x="195936" y="15675"/>
                  </a:lnTo>
                  <a:lnTo>
                    <a:pt x="195936" y="0"/>
                  </a:lnTo>
                  <a:close/>
                  <a:moveTo>
                    <a:pt x="62700" y="250798"/>
                  </a:moveTo>
                  <a:lnTo>
                    <a:pt x="62700" y="235123"/>
                  </a:lnTo>
                  <a:lnTo>
                    <a:pt x="109724" y="235123"/>
                  </a:lnTo>
                  <a:lnTo>
                    <a:pt x="109724" y="250798"/>
                  </a:lnTo>
                  <a:lnTo>
                    <a:pt x="62700" y="250798"/>
                  </a:lnTo>
                  <a:close/>
                  <a:moveTo>
                    <a:pt x="360522" y="250798"/>
                  </a:moveTo>
                  <a:lnTo>
                    <a:pt x="125399" y="250798"/>
                  </a:lnTo>
                  <a:lnTo>
                    <a:pt x="125399" y="219448"/>
                  </a:lnTo>
                  <a:lnTo>
                    <a:pt x="47025" y="219448"/>
                  </a:lnTo>
                  <a:lnTo>
                    <a:pt x="47025" y="250798"/>
                  </a:lnTo>
                  <a:lnTo>
                    <a:pt x="15675" y="250798"/>
                  </a:lnTo>
                  <a:lnTo>
                    <a:pt x="15675" y="31350"/>
                  </a:lnTo>
                  <a:lnTo>
                    <a:pt x="360522" y="31350"/>
                  </a:lnTo>
                  <a:lnTo>
                    <a:pt x="360522" y="2507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8" name="Google Shape;1318;p34"/>
            <p:cNvSpPr/>
            <p:nvPr/>
          </p:nvSpPr>
          <p:spPr>
            <a:xfrm>
              <a:off x="8311343" y="5135819"/>
              <a:ext cx="238367" cy="128643"/>
            </a:xfrm>
            <a:custGeom>
              <a:avLst/>
              <a:gdLst/>
              <a:ahLst/>
              <a:cxnLst/>
              <a:rect l="l" t="t" r="r" b="b"/>
              <a:pathLst>
                <a:path w="238367" h="128643" extrusionOk="0">
                  <a:moveTo>
                    <a:pt x="76078" y="63648"/>
                  </a:moveTo>
                  <a:lnTo>
                    <a:pt x="130940" y="118510"/>
                  </a:lnTo>
                  <a:lnTo>
                    <a:pt x="238368" y="11082"/>
                  </a:lnTo>
                  <a:lnTo>
                    <a:pt x="227286" y="0"/>
                  </a:lnTo>
                  <a:lnTo>
                    <a:pt x="130940" y="96346"/>
                  </a:lnTo>
                  <a:lnTo>
                    <a:pt x="76078" y="41484"/>
                  </a:lnTo>
                  <a:lnTo>
                    <a:pt x="0" y="117562"/>
                  </a:lnTo>
                  <a:lnTo>
                    <a:pt x="11082" y="1286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19" name="Google Shape;1319;p34"/>
            <p:cNvSpPr/>
            <p:nvPr/>
          </p:nvSpPr>
          <p:spPr>
            <a:xfrm>
              <a:off x="8489308" y="5251085"/>
              <a:ext cx="15674" cy="47024"/>
            </a:xfrm>
            <a:custGeom>
              <a:avLst/>
              <a:gdLst/>
              <a:ahLst/>
              <a:cxnLst/>
              <a:rect l="l" t="t" r="r" b="b"/>
              <a:pathLst>
                <a:path w="15674" h="47024" extrusionOk="0">
                  <a:moveTo>
                    <a:pt x="0" y="0"/>
                  </a:moveTo>
                  <a:lnTo>
                    <a:pt x="15675" y="0"/>
                  </a:lnTo>
                  <a:lnTo>
                    <a:pt x="15675" y="47025"/>
                  </a:lnTo>
                  <a:lnTo>
                    <a:pt x="0" y="470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0" name="Google Shape;1320;p34"/>
            <p:cNvSpPr/>
            <p:nvPr/>
          </p:nvSpPr>
          <p:spPr>
            <a:xfrm>
              <a:off x="8528495" y="5211897"/>
              <a:ext cx="15674" cy="86211"/>
            </a:xfrm>
            <a:custGeom>
              <a:avLst/>
              <a:gdLst/>
              <a:ahLst/>
              <a:cxnLst/>
              <a:rect l="l" t="t" r="r" b="b"/>
              <a:pathLst>
                <a:path w="15674" h="86211" extrusionOk="0">
                  <a:moveTo>
                    <a:pt x="0" y="0"/>
                  </a:moveTo>
                  <a:lnTo>
                    <a:pt x="15675" y="0"/>
                  </a:lnTo>
                  <a:lnTo>
                    <a:pt x="15675" y="86212"/>
                  </a:lnTo>
                  <a:lnTo>
                    <a:pt x="0" y="862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1" name="Google Shape;1321;p34"/>
            <p:cNvSpPr/>
            <p:nvPr/>
          </p:nvSpPr>
          <p:spPr>
            <a:xfrm>
              <a:off x="8567683" y="5172710"/>
              <a:ext cx="15674" cy="125399"/>
            </a:xfrm>
            <a:custGeom>
              <a:avLst/>
              <a:gdLst/>
              <a:ahLst/>
              <a:cxnLst/>
              <a:rect l="l" t="t" r="r" b="b"/>
              <a:pathLst>
                <a:path w="15674" h="125399" extrusionOk="0">
                  <a:moveTo>
                    <a:pt x="0" y="0"/>
                  </a:moveTo>
                  <a:lnTo>
                    <a:pt x="15675" y="0"/>
                  </a:lnTo>
                  <a:lnTo>
                    <a:pt x="15675" y="125399"/>
                  </a:lnTo>
                  <a:lnTo>
                    <a:pt x="0" y="1253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22" name="Google Shape;1322;p34"/>
          <p:cNvGrpSpPr/>
          <p:nvPr/>
        </p:nvGrpSpPr>
        <p:grpSpPr>
          <a:xfrm>
            <a:off x="11350318" y="7437378"/>
            <a:ext cx="452319" cy="520326"/>
            <a:chOff x="8866831" y="5070824"/>
            <a:chExt cx="354760" cy="354760"/>
          </a:xfrm>
        </p:grpSpPr>
        <p:sp>
          <p:nvSpPr>
            <p:cNvPr id="1323" name="Google Shape;1323;p34"/>
            <p:cNvSpPr/>
            <p:nvPr/>
          </p:nvSpPr>
          <p:spPr>
            <a:xfrm>
              <a:off x="8866831" y="5070824"/>
              <a:ext cx="354760" cy="354760"/>
            </a:xfrm>
            <a:custGeom>
              <a:avLst/>
              <a:gdLst/>
              <a:ahLst/>
              <a:cxnLst/>
              <a:rect l="l" t="t" r="r" b="b"/>
              <a:pathLst>
                <a:path w="354760" h="354760" extrusionOk="0">
                  <a:moveTo>
                    <a:pt x="354760" y="113121"/>
                  </a:moveTo>
                  <a:cubicBezTo>
                    <a:pt x="354760" y="86603"/>
                    <a:pt x="333197" y="65039"/>
                    <a:pt x="306678" y="65039"/>
                  </a:cubicBezTo>
                  <a:lnTo>
                    <a:pt x="260157" y="65039"/>
                  </a:lnTo>
                  <a:lnTo>
                    <a:pt x="260157" y="47301"/>
                  </a:lnTo>
                  <a:lnTo>
                    <a:pt x="248332" y="47301"/>
                  </a:lnTo>
                  <a:lnTo>
                    <a:pt x="248332" y="40732"/>
                  </a:lnTo>
                  <a:cubicBezTo>
                    <a:pt x="248332" y="18270"/>
                    <a:pt x="230062" y="0"/>
                    <a:pt x="207600" y="0"/>
                  </a:cubicBezTo>
                  <a:lnTo>
                    <a:pt x="147160" y="0"/>
                  </a:lnTo>
                  <a:cubicBezTo>
                    <a:pt x="124698" y="0"/>
                    <a:pt x="106428" y="18270"/>
                    <a:pt x="106428" y="40732"/>
                  </a:cubicBezTo>
                  <a:lnTo>
                    <a:pt x="106428" y="47301"/>
                  </a:lnTo>
                  <a:lnTo>
                    <a:pt x="94603" y="47301"/>
                  </a:lnTo>
                  <a:lnTo>
                    <a:pt x="94603" y="65039"/>
                  </a:lnTo>
                  <a:lnTo>
                    <a:pt x="48082" y="65039"/>
                  </a:lnTo>
                  <a:cubicBezTo>
                    <a:pt x="21569" y="65039"/>
                    <a:pt x="0" y="86603"/>
                    <a:pt x="0" y="113121"/>
                  </a:cubicBezTo>
                  <a:lnTo>
                    <a:pt x="0" y="173584"/>
                  </a:lnTo>
                  <a:lnTo>
                    <a:pt x="3979" y="174956"/>
                  </a:lnTo>
                  <a:lnTo>
                    <a:pt x="3985" y="174956"/>
                  </a:lnTo>
                  <a:lnTo>
                    <a:pt x="5913" y="175618"/>
                  </a:lnTo>
                  <a:lnTo>
                    <a:pt x="5913" y="335662"/>
                  </a:lnTo>
                  <a:cubicBezTo>
                    <a:pt x="5913" y="346193"/>
                    <a:pt x="14480" y="354760"/>
                    <a:pt x="25005" y="354760"/>
                  </a:cubicBezTo>
                  <a:lnTo>
                    <a:pt x="329749" y="354760"/>
                  </a:lnTo>
                  <a:cubicBezTo>
                    <a:pt x="340280" y="354760"/>
                    <a:pt x="348847" y="346193"/>
                    <a:pt x="348847" y="335668"/>
                  </a:cubicBezTo>
                  <a:lnTo>
                    <a:pt x="348847" y="175618"/>
                  </a:lnTo>
                  <a:lnTo>
                    <a:pt x="350775" y="174950"/>
                  </a:lnTo>
                  <a:lnTo>
                    <a:pt x="350781" y="174950"/>
                  </a:lnTo>
                  <a:lnTo>
                    <a:pt x="354760" y="173578"/>
                  </a:lnTo>
                  <a:lnTo>
                    <a:pt x="354760" y="113121"/>
                  </a:lnTo>
                  <a:close/>
                  <a:moveTo>
                    <a:pt x="306678" y="76865"/>
                  </a:moveTo>
                  <a:cubicBezTo>
                    <a:pt x="326669" y="76865"/>
                    <a:pt x="342935" y="93130"/>
                    <a:pt x="342935" y="113121"/>
                  </a:cubicBezTo>
                  <a:lnTo>
                    <a:pt x="342935" y="165153"/>
                  </a:lnTo>
                  <a:lnTo>
                    <a:pt x="337998" y="166855"/>
                  </a:lnTo>
                  <a:lnTo>
                    <a:pt x="337022" y="167187"/>
                  </a:lnTo>
                  <a:lnTo>
                    <a:pt x="337022" y="167187"/>
                  </a:lnTo>
                  <a:lnTo>
                    <a:pt x="311550" y="175967"/>
                  </a:lnTo>
                  <a:cubicBezTo>
                    <a:pt x="286333" y="184659"/>
                    <a:pt x="258590" y="190406"/>
                    <a:pt x="224681" y="193941"/>
                  </a:cubicBezTo>
                  <a:lnTo>
                    <a:pt x="224681" y="147817"/>
                  </a:lnTo>
                  <a:lnTo>
                    <a:pt x="206943" y="147817"/>
                  </a:lnTo>
                  <a:lnTo>
                    <a:pt x="206943" y="76865"/>
                  </a:lnTo>
                  <a:lnTo>
                    <a:pt x="260157" y="76865"/>
                  </a:lnTo>
                  <a:lnTo>
                    <a:pt x="306678" y="76865"/>
                  </a:lnTo>
                  <a:close/>
                  <a:moveTo>
                    <a:pt x="159642" y="230594"/>
                  </a:moveTo>
                  <a:lnTo>
                    <a:pt x="195118" y="230594"/>
                  </a:lnTo>
                  <a:lnTo>
                    <a:pt x="195118" y="239971"/>
                  </a:lnTo>
                  <a:lnTo>
                    <a:pt x="180845" y="254245"/>
                  </a:lnTo>
                  <a:lnTo>
                    <a:pt x="173915" y="254245"/>
                  </a:lnTo>
                  <a:lnTo>
                    <a:pt x="159642" y="239971"/>
                  </a:lnTo>
                  <a:lnTo>
                    <a:pt x="159642" y="230594"/>
                  </a:lnTo>
                  <a:close/>
                  <a:moveTo>
                    <a:pt x="147817" y="218769"/>
                  </a:moveTo>
                  <a:lnTo>
                    <a:pt x="141904" y="218769"/>
                  </a:lnTo>
                  <a:lnTo>
                    <a:pt x="141904" y="206949"/>
                  </a:lnTo>
                  <a:lnTo>
                    <a:pt x="141904" y="159642"/>
                  </a:lnTo>
                  <a:lnTo>
                    <a:pt x="147817" y="159642"/>
                  </a:lnTo>
                  <a:lnTo>
                    <a:pt x="206943" y="159642"/>
                  </a:lnTo>
                  <a:lnTo>
                    <a:pt x="212856" y="159642"/>
                  </a:lnTo>
                  <a:lnTo>
                    <a:pt x="212856" y="206967"/>
                  </a:lnTo>
                  <a:lnTo>
                    <a:pt x="212856" y="218769"/>
                  </a:lnTo>
                  <a:lnTo>
                    <a:pt x="206943" y="218769"/>
                  </a:lnTo>
                  <a:lnTo>
                    <a:pt x="147817" y="218769"/>
                  </a:lnTo>
                  <a:close/>
                  <a:moveTo>
                    <a:pt x="212856" y="47301"/>
                  </a:moveTo>
                  <a:lnTo>
                    <a:pt x="201031" y="47301"/>
                  </a:lnTo>
                  <a:lnTo>
                    <a:pt x="201031" y="65039"/>
                  </a:lnTo>
                  <a:lnTo>
                    <a:pt x="153729" y="65039"/>
                  </a:lnTo>
                  <a:lnTo>
                    <a:pt x="153729" y="47301"/>
                  </a:lnTo>
                  <a:lnTo>
                    <a:pt x="141904" y="47301"/>
                  </a:lnTo>
                  <a:lnTo>
                    <a:pt x="141904" y="38101"/>
                  </a:lnTo>
                  <a:cubicBezTo>
                    <a:pt x="141904" y="36499"/>
                    <a:pt x="142939" y="35636"/>
                    <a:pt x="143382" y="35334"/>
                  </a:cubicBezTo>
                  <a:cubicBezTo>
                    <a:pt x="143826" y="35033"/>
                    <a:pt x="145014" y="34424"/>
                    <a:pt x="146504" y="35021"/>
                  </a:cubicBezTo>
                  <a:cubicBezTo>
                    <a:pt x="166418" y="43257"/>
                    <a:pt x="188354" y="43263"/>
                    <a:pt x="208262" y="35021"/>
                  </a:cubicBezTo>
                  <a:cubicBezTo>
                    <a:pt x="209746" y="34418"/>
                    <a:pt x="210940" y="35033"/>
                    <a:pt x="211384" y="35334"/>
                  </a:cubicBezTo>
                  <a:cubicBezTo>
                    <a:pt x="211821" y="35636"/>
                    <a:pt x="212856" y="36499"/>
                    <a:pt x="212856" y="38101"/>
                  </a:cubicBezTo>
                  <a:lnTo>
                    <a:pt x="212856" y="47301"/>
                  </a:lnTo>
                  <a:close/>
                  <a:moveTo>
                    <a:pt x="159642" y="76865"/>
                  </a:moveTo>
                  <a:lnTo>
                    <a:pt x="195118" y="76865"/>
                  </a:lnTo>
                  <a:lnTo>
                    <a:pt x="195118" y="147817"/>
                  </a:lnTo>
                  <a:lnTo>
                    <a:pt x="159642" y="147817"/>
                  </a:lnTo>
                  <a:lnTo>
                    <a:pt x="159642" y="76865"/>
                  </a:lnTo>
                  <a:close/>
                  <a:moveTo>
                    <a:pt x="248332" y="65039"/>
                  </a:moveTo>
                  <a:lnTo>
                    <a:pt x="212856" y="65039"/>
                  </a:lnTo>
                  <a:lnTo>
                    <a:pt x="212856" y="59127"/>
                  </a:lnTo>
                  <a:lnTo>
                    <a:pt x="248332" y="59127"/>
                  </a:lnTo>
                  <a:lnTo>
                    <a:pt x="248332" y="65039"/>
                  </a:lnTo>
                  <a:close/>
                  <a:moveTo>
                    <a:pt x="118253" y="40732"/>
                  </a:moveTo>
                  <a:cubicBezTo>
                    <a:pt x="118253" y="24792"/>
                    <a:pt x="131220" y="11825"/>
                    <a:pt x="147160" y="11825"/>
                  </a:cubicBezTo>
                  <a:lnTo>
                    <a:pt x="207606" y="11825"/>
                  </a:lnTo>
                  <a:cubicBezTo>
                    <a:pt x="223540" y="11825"/>
                    <a:pt x="236507" y="24792"/>
                    <a:pt x="236507" y="40732"/>
                  </a:cubicBezTo>
                  <a:lnTo>
                    <a:pt x="236507" y="47301"/>
                  </a:lnTo>
                  <a:lnTo>
                    <a:pt x="224681" y="47301"/>
                  </a:lnTo>
                  <a:lnTo>
                    <a:pt x="224681" y="38101"/>
                  </a:lnTo>
                  <a:cubicBezTo>
                    <a:pt x="224681" y="33034"/>
                    <a:pt x="222168" y="28328"/>
                    <a:pt x="217953" y="25507"/>
                  </a:cubicBezTo>
                  <a:cubicBezTo>
                    <a:pt x="213737" y="22681"/>
                    <a:pt x="208433" y="22155"/>
                    <a:pt x="203745" y="24100"/>
                  </a:cubicBezTo>
                  <a:cubicBezTo>
                    <a:pt x="186740" y="31124"/>
                    <a:pt x="168014" y="31124"/>
                    <a:pt x="151015" y="24100"/>
                  </a:cubicBezTo>
                  <a:cubicBezTo>
                    <a:pt x="146333" y="22155"/>
                    <a:pt x="141023" y="22687"/>
                    <a:pt x="136807" y="25507"/>
                  </a:cubicBezTo>
                  <a:cubicBezTo>
                    <a:pt x="132592" y="28328"/>
                    <a:pt x="130079" y="33034"/>
                    <a:pt x="130079" y="38101"/>
                  </a:cubicBezTo>
                  <a:lnTo>
                    <a:pt x="130079" y="47301"/>
                  </a:lnTo>
                  <a:lnTo>
                    <a:pt x="118253" y="47301"/>
                  </a:lnTo>
                  <a:lnTo>
                    <a:pt x="118253" y="40732"/>
                  </a:lnTo>
                  <a:close/>
                  <a:moveTo>
                    <a:pt x="106428" y="59127"/>
                  </a:moveTo>
                  <a:lnTo>
                    <a:pt x="141904" y="59127"/>
                  </a:lnTo>
                  <a:lnTo>
                    <a:pt x="141904" y="65039"/>
                  </a:lnTo>
                  <a:lnTo>
                    <a:pt x="106428" y="65039"/>
                  </a:lnTo>
                  <a:lnTo>
                    <a:pt x="106428" y="59127"/>
                  </a:lnTo>
                  <a:close/>
                  <a:moveTo>
                    <a:pt x="48082" y="76865"/>
                  </a:moveTo>
                  <a:lnTo>
                    <a:pt x="94603" y="76865"/>
                  </a:lnTo>
                  <a:lnTo>
                    <a:pt x="147817" y="76865"/>
                  </a:lnTo>
                  <a:lnTo>
                    <a:pt x="147817" y="147817"/>
                  </a:lnTo>
                  <a:lnTo>
                    <a:pt x="130079" y="147817"/>
                  </a:lnTo>
                  <a:lnTo>
                    <a:pt x="130079" y="194101"/>
                  </a:lnTo>
                  <a:cubicBezTo>
                    <a:pt x="97411" y="191097"/>
                    <a:pt x="71100" y="185593"/>
                    <a:pt x="43204" y="175973"/>
                  </a:cubicBezTo>
                  <a:lnTo>
                    <a:pt x="17738" y="167187"/>
                  </a:lnTo>
                  <a:lnTo>
                    <a:pt x="17738" y="167187"/>
                  </a:lnTo>
                  <a:lnTo>
                    <a:pt x="14634" y="166116"/>
                  </a:lnTo>
                  <a:lnTo>
                    <a:pt x="11825" y="165153"/>
                  </a:lnTo>
                  <a:lnTo>
                    <a:pt x="11825" y="113121"/>
                  </a:lnTo>
                  <a:cubicBezTo>
                    <a:pt x="11825" y="93130"/>
                    <a:pt x="28091" y="76865"/>
                    <a:pt x="48082" y="76865"/>
                  </a:cubicBezTo>
                  <a:close/>
                  <a:moveTo>
                    <a:pt x="337022" y="335668"/>
                  </a:moveTo>
                  <a:cubicBezTo>
                    <a:pt x="337022" y="339671"/>
                    <a:pt x="333758" y="342935"/>
                    <a:pt x="329755" y="342935"/>
                  </a:cubicBezTo>
                  <a:lnTo>
                    <a:pt x="25005" y="342935"/>
                  </a:lnTo>
                  <a:cubicBezTo>
                    <a:pt x="21002" y="342935"/>
                    <a:pt x="17738" y="339671"/>
                    <a:pt x="17738" y="335668"/>
                  </a:cubicBezTo>
                  <a:lnTo>
                    <a:pt x="17738" y="179698"/>
                  </a:lnTo>
                  <a:lnTo>
                    <a:pt x="39349" y="187148"/>
                  </a:lnTo>
                  <a:cubicBezTo>
                    <a:pt x="68481" y="197193"/>
                    <a:pt x="95957" y="202864"/>
                    <a:pt x="130079" y="205938"/>
                  </a:cubicBezTo>
                  <a:lnTo>
                    <a:pt x="130079" y="230594"/>
                  </a:lnTo>
                  <a:lnTo>
                    <a:pt x="147817" y="230594"/>
                  </a:lnTo>
                  <a:lnTo>
                    <a:pt x="147817" y="244867"/>
                  </a:lnTo>
                  <a:lnTo>
                    <a:pt x="169019" y="266070"/>
                  </a:lnTo>
                  <a:lnTo>
                    <a:pt x="185741" y="266070"/>
                  </a:lnTo>
                  <a:lnTo>
                    <a:pt x="206943" y="244867"/>
                  </a:lnTo>
                  <a:lnTo>
                    <a:pt x="206943" y="230594"/>
                  </a:lnTo>
                  <a:lnTo>
                    <a:pt x="224681" y="230594"/>
                  </a:lnTo>
                  <a:lnTo>
                    <a:pt x="224681" y="205796"/>
                  </a:lnTo>
                  <a:cubicBezTo>
                    <a:pt x="260033" y="202178"/>
                    <a:pt x="289035" y="196241"/>
                    <a:pt x="315411" y="187148"/>
                  </a:cubicBezTo>
                  <a:lnTo>
                    <a:pt x="337022" y="179698"/>
                  </a:lnTo>
                  <a:lnTo>
                    <a:pt x="337022" y="335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4" name="Google Shape;1324;p34"/>
            <p:cNvSpPr/>
            <p:nvPr/>
          </p:nvSpPr>
          <p:spPr>
            <a:xfrm>
              <a:off x="9115163" y="5360544"/>
              <a:ext cx="70952" cy="35476"/>
            </a:xfrm>
            <a:custGeom>
              <a:avLst/>
              <a:gdLst/>
              <a:ahLst/>
              <a:cxnLst/>
              <a:rect l="l" t="t" r="r" b="b"/>
              <a:pathLst>
                <a:path w="70952" h="35476" extrusionOk="0">
                  <a:moveTo>
                    <a:pt x="0" y="35476"/>
                  </a:moveTo>
                  <a:lnTo>
                    <a:pt x="70952" y="35476"/>
                  </a:lnTo>
                  <a:lnTo>
                    <a:pt x="70952" y="0"/>
                  </a:lnTo>
                  <a:lnTo>
                    <a:pt x="0" y="0"/>
                  </a:lnTo>
                  <a:lnTo>
                    <a:pt x="0" y="35476"/>
                  </a:lnTo>
                  <a:close/>
                  <a:moveTo>
                    <a:pt x="11825" y="11825"/>
                  </a:moveTo>
                  <a:lnTo>
                    <a:pt x="59127" y="11825"/>
                  </a:lnTo>
                  <a:lnTo>
                    <a:pt x="59127" y="23651"/>
                  </a:lnTo>
                  <a:lnTo>
                    <a:pt x="11825" y="23651"/>
                  </a:lnTo>
                  <a:lnTo>
                    <a:pt x="11825" y="118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5" name="Google Shape;1325;p34"/>
            <p:cNvSpPr/>
            <p:nvPr/>
          </p:nvSpPr>
          <p:spPr>
            <a:xfrm>
              <a:off x="9026473" y="5236378"/>
              <a:ext cx="35476" cy="47301"/>
            </a:xfrm>
            <a:custGeom>
              <a:avLst/>
              <a:gdLst/>
              <a:ahLst/>
              <a:cxnLst/>
              <a:rect l="l" t="t" r="r" b="b"/>
              <a:pathLst>
                <a:path w="35476" h="47301" extrusionOk="0">
                  <a:moveTo>
                    <a:pt x="0" y="35476"/>
                  </a:moveTo>
                  <a:lnTo>
                    <a:pt x="11825" y="35476"/>
                  </a:lnTo>
                  <a:lnTo>
                    <a:pt x="11825" y="41389"/>
                  </a:lnTo>
                  <a:cubicBezTo>
                    <a:pt x="11825" y="44658"/>
                    <a:pt x="14474" y="47301"/>
                    <a:pt x="17738" y="47301"/>
                  </a:cubicBezTo>
                  <a:cubicBezTo>
                    <a:pt x="21002" y="47301"/>
                    <a:pt x="23651" y="44658"/>
                    <a:pt x="23651" y="41389"/>
                  </a:cubicBezTo>
                  <a:lnTo>
                    <a:pt x="23651" y="35476"/>
                  </a:lnTo>
                  <a:lnTo>
                    <a:pt x="35476" y="35476"/>
                  </a:lnTo>
                  <a:lnTo>
                    <a:pt x="35476" y="0"/>
                  </a:lnTo>
                  <a:lnTo>
                    <a:pt x="0" y="0"/>
                  </a:lnTo>
                  <a:lnTo>
                    <a:pt x="0" y="35476"/>
                  </a:lnTo>
                  <a:close/>
                  <a:moveTo>
                    <a:pt x="11825" y="11825"/>
                  </a:moveTo>
                  <a:lnTo>
                    <a:pt x="23651" y="11825"/>
                  </a:lnTo>
                  <a:lnTo>
                    <a:pt x="23651" y="23651"/>
                  </a:lnTo>
                  <a:lnTo>
                    <a:pt x="11825" y="23651"/>
                  </a:lnTo>
                  <a:lnTo>
                    <a:pt x="11825" y="1182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26" name="Google Shape;1326;p34"/>
          <p:cNvGrpSpPr/>
          <p:nvPr/>
        </p:nvGrpSpPr>
        <p:grpSpPr>
          <a:xfrm>
            <a:off x="12084177" y="7429179"/>
            <a:ext cx="411260" cy="571450"/>
            <a:chOff x="9442407" y="5065234"/>
            <a:chExt cx="322557" cy="389616"/>
          </a:xfrm>
        </p:grpSpPr>
        <p:sp>
          <p:nvSpPr>
            <p:cNvPr id="1327" name="Google Shape;1327;p34"/>
            <p:cNvSpPr/>
            <p:nvPr/>
          </p:nvSpPr>
          <p:spPr>
            <a:xfrm>
              <a:off x="9504102" y="5139000"/>
              <a:ext cx="198496" cy="274945"/>
            </a:xfrm>
            <a:custGeom>
              <a:avLst/>
              <a:gdLst/>
              <a:ahLst/>
              <a:cxnLst/>
              <a:rect l="l" t="t" r="r" b="b"/>
              <a:pathLst>
                <a:path w="198496" h="274945" extrusionOk="0">
                  <a:moveTo>
                    <a:pt x="96357" y="-7680"/>
                  </a:moveTo>
                  <a:cubicBezTo>
                    <a:pt x="151170" y="-7680"/>
                    <a:pt x="195606" y="36755"/>
                    <a:pt x="195606" y="91568"/>
                  </a:cubicBezTo>
                  <a:lnTo>
                    <a:pt x="195606" y="168016"/>
                  </a:lnTo>
                  <a:cubicBezTo>
                    <a:pt x="195606" y="222830"/>
                    <a:pt x="151170" y="267265"/>
                    <a:pt x="96357" y="267265"/>
                  </a:cubicBezTo>
                  <a:lnTo>
                    <a:pt x="96357" y="267265"/>
                  </a:lnTo>
                  <a:cubicBezTo>
                    <a:pt x="41544" y="267265"/>
                    <a:pt x="-2891" y="222830"/>
                    <a:pt x="-2891" y="168016"/>
                  </a:cubicBezTo>
                  <a:lnTo>
                    <a:pt x="-2891" y="91568"/>
                  </a:lnTo>
                  <a:cubicBezTo>
                    <a:pt x="-2891" y="36755"/>
                    <a:pt x="41544" y="-7680"/>
                    <a:pt x="96357" y="-7680"/>
                  </a:cubicBezTo>
                  <a:close/>
                </a:path>
              </a:pathLst>
            </a:custGeom>
            <a:solidFill>
              <a:srgbClr val="BC955C"/>
            </a:solidFill>
            <a:ln w="136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8" name="Google Shape;1328;p34"/>
            <p:cNvSpPr/>
            <p:nvPr/>
          </p:nvSpPr>
          <p:spPr>
            <a:xfrm>
              <a:off x="9537632" y="5098764"/>
              <a:ext cx="130095" cy="65047"/>
            </a:xfrm>
            <a:custGeom>
              <a:avLst/>
              <a:gdLst/>
              <a:ahLst/>
              <a:cxnLst/>
              <a:rect l="l" t="t" r="r" b="b"/>
              <a:pathLst>
                <a:path w="130095" h="65047" extrusionOk="0">
                  <a:moveTo>
                    <a:pt x="-2890" y="57563"/>
                  </a:moveTo>
                  <a:cubicBezTo>
                    <a:pt x="-2890" y="22022"/>
                    <a:pt x="25945" y="-7485"/>
                    <a:pt x="62158" y="-7485"/>
                  </a:cubicBezTo>
                  <a:cubicBezTo>
                    <a:pt x="97699" y="-7485"/>
                    <a:pt x="127206" y="21351"/>
                    <a:pt x="127206" y="57563"/>
                  </a:cubicBezTo>
                </a:path>
              </a:pathLst>
            </a:custGeom>
            <a:solidFill>
              <a:srgbClr val="BC955C"/>
            </a:solidFill>
            <a:ln w="136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29" name="Google Shape;1329;p34"/>
            <p:cNvSpPr/>
            <p:nvPr/>
          </p:nvSpPr>
          <p:spPr>
            <a:xfrm>
              <a:off x="9602680" y="5414615"/>
              <a:ext cx="6985" cy="40235"/>
            </a:xfrm>
            <a:custGeom>
              <a:avLst/>
              <a:gdLst/>
              <a:ahLst/>
              <a:cxnLst/>
              <a:rect l="l" t="t" r="r" b="b"/>
              <a:pathLst>
                <a:path w="6985" h="40235" extrusionOk="0">
                  <a:moveTo>
                    <a:pt x="-2890" y="-7894"/>
                  </a:moveTo>
                  <a:lnTo>
                    <a:pt x="-2890" y="32342"/>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0" name="Google Shape;1330;p34"/>
            <p:cNvSpPr/>
            <p:nvPr/>
          </p:nvSpPr>
          <p:spPr>
            <a:xfrm>
              <a:off x="9573174" y="5147718"/>
              <a:ext cx="59012" cy="179049"/>
            </a:xfrm>
            <a:custGeom>
              <a:avLst/>
              <a:gdLst/>
              <a:ahLst/>
              <a:cxnLst/>
              <a:rect l="l" t="t" r="r" b="b"/>
              <a:pathLst>
                <a:path w="59012" h="179049" extrusionOk="0">
                  <a:moveTo>
                    <a:pt x="-2890" y="-6286"/>
                  </a:moveTo>
                  <a:lnTo>
                    <a:pt x="26616" y="171422"/>
                  </a:lnTo>
                  <a:lnTo>
                    <a:pt x="56122" y="-7628"/>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1" name="Google Shape;1331;p34"/>
            <p:cNvSpPr/>
            <p:nvPr/>
          </p:nvSpPr>
          <p:spPr>
            <a:xfrm>
              <a:off x="9626151" y="5065234"/>
              <a:ext cx="21459" cy="38224"/>
            </a:xfrm>
            <a:custGeom>
              <a:avLst/>
              <a:gdLst/>
              <a:ahLst/>
              <a:cxnLst/>
              <a:rect l="l" t="t" r="r" b="b"/>
              <a:pathLst>
                <a:path w="21459" h="38224" extrusionOk="0">
                  <a:moveTo>
                    <a:pt x="-2936" y="30803"/>
                  </a:moveTo>
                  <a:lnTo>
                    <a:pt x="18523" y="-7421"/>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2" name="Google Shape;1332;p34"/>
            <p:cNvSpPr/>
            <p:nvPr/>
          </p:nvSpPr>
          <p:spPr>
            <a:xfrm>
              <a:off x="9559091" y="5065905"/>
              <a:ext cx="20788" cy="36212"/>
            </a:xfrm>
            <a:custGeom>
              <a:avLst/>
              <a:gdLst/>
              <a:ahLst/>
              <a:cxnLst/>
              <a:rect l="l" t="t" r="r" b="b"/>
              <a:pathLst>
                <a:path w="20788" h="36212" extrusionOk="0">
                  <a:moveTo>
                    <a:pt x="17943" y="28791"/>
                  </a:moveTo>
                  <a:lnTo>
                    <a:pt x="-2846" y="-7421"/>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3" name="Google Shape;1333;p34"/>
            <p:cNvSpPr/>
            <p:nvPr/>
          </p:nvSpPr>
          <p:spPr>
            <a:xfrm>
              <a:off x="9442407" y="5257696"/>
              <a:ext cx="322557" cy="6985"/>
            </a:xfrm>
            <a:custGeom>
              <a:avLst/>
              <a:gdLst/>
              <a:ahLst/>
              <a:cxnLst/>
              <a:rect l="l" t="t" r="r" b="b"/>
              <a:pathLst>
                <a:path w="322557" h="6985" extrusionOk="0">
                  <a:moveTo>
                    <a:pt x="-2892" y="-7655"/>
                  </a:moveTo>
                  <a:lnTo>
                    <a:pt x="57462" y="-7655"/>
                  </a:lnTo>
                  <a:moveTo>
                    <a:pt x="259983" y="-7655"/>
                  </a:moveTo>
                  <a:lnTo>
                    <a:pt x="319666" y="-7655"/>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4" name="Google Shape;1334;p34"/>
            <p:cNvSpPr/>
            <p:nvPr/>
          </p:nvSpPr>
          <p:spPr>
            <a:xfrm>
              <a:off x="9453807" y="5130953"/>
              <a:ext cx="299757" cy="52977"/>
            </a:xfrm>
            <a:custGeom>
              <a:avLst/>
              <a:gdLst/>
              <a:ahLst/>
              <a:cxnLst/>
              <a:rect l="l" t="t" r="r" b="b"/>
              <a:pathLst>
                <a:path w="299757" h="52977" extrusionOk="0">
                  <a:moveTo>
                    <a:pt x="296865" y="-7520"/>
                  </a:moveTo>
                  <a:lnTo>
                    <a:pt x="296865" y="45457"/>
                  </a:lnTo>
                  <a:lnTo>
                    <a:pt x="229806" y="45457"/>
                  </a:lnTo>
                  <a:moveTo>
                    <a:pt x="63497" y="45457"/>
                  </a:moveTo>
                  <a:lnTo>
                    <a:pt x="-2892" y="45457"/>
                  </a:lnTo>
                  <a:lnTo>
                    <a:pt x="-2892" y="-7520"/>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5" name="Google Shape;1335;p34"/>
            <p:cNvSpPr/>
            <p:nvPr/>
          </p:nvSpPr>
          <p:spPr>
            <a:xfrm>
              <a:off x="9453137" y="5326767"/>
              <a:ext cx="299086" cy="52977"/>
            </a:xfrm>
            <a:custGeom>
              <a:avLst/>
              <a:gdLst/>
              <a:ahLst/>
              <a:cxnLst/>
              <a:rect l="l" t="t" r="r" b="b"/>
              <a:pathLst>
                <a:path w="299086" h="52977" extrusionOk="0">
                  <a:moveTo>
                    <a:pt x="296196" y="45193"/>
                  </a:moveTo>
                  <a:lnTo>
                    <a:pt x="296196" y="-7784"/>
                  </a:lnTo>
                  <a:lnTo>
                    <a:pt x="247243" y="-7784"/>
                  </a:lnTo>
                  <a:moveTo>
                    <a:pt x="48746" y="-7784"/>
                  </a:moveTo>
                  <a:lnTo>
                    <a:pt x="-2890" y="-7784"/>
                  </a:lnTo>
                  <a:lnTo>
                    <a:pt x="-2890" y="45193"/>
                  </a:lnTo>
                </a:path>
              </a:pathLst>
            </a:custGeom>
            <a:solidFill>
              <a:srgbClr val="BC955C"/>
            </a:solidFill>
            <a:ln w="136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36" name="Google Shape;1336;p34"/>
          <p:cNvGrpSpPr/>
          <p:nvPr/>
        </p:nvGrpSpPr>
        <p:grpSpPr>
          <a:xfrm>
            <a:off x="12839140" y="7446850"/>
            <a:ext cx="434683" cy="431069"/>
            <a:chOff x="10034535" y="5077282"/>
            <a:chExt cx="340928" cy="293904"/>
          </a:xfrm>
        </p:grpSpPr>
        <p:sp>
          <p:nvSpPr>
            <p:cNvPr id="1337" name="Google Shape;1337;p34"/>
            <p:cNvSpPr/>
            <p:nvPr/>
          </p:nvSpPr>
          <p:spPr>
            <a:xfrm>
              <a:off x="10034535" y="5124307"/>
              <a:ext cx="340928" cy="246879"/>
            </a:xfrm>
            <a:custGeom>
              <a:avLst/>
              <a:gdLst/>
              <a:ahLst/>
              <a:cxnLst/>
              <a:rect l="l" t="t" r="r" b="b"/>
              <a:pathLst>
                <a:path w="340928" h="246879" extrusionOk="0">
                  <a:moveTo>
                    <a:pt x="295373" y="246879"/>
                  </a:moveTo>
                  <a:lnTo>
                    <a:pt x="45555" y="246879"/>
                  </a:lnTo>
                  <a:cubicBezTo>
                    <a:pt x="20409" y="246847"/>
                    <a:pt x="32" y="226470"/>
                    <a:pt x="0" y="201324"/>
                  </a:cubicBezTo>
                  <a:lnTo>
                    <a:pt x="0" y="45555"/>
                  </a:lnTo>
                  <a:cubicBezTo>
                    <a:pt x="32" y="20409"/>
                    <a:pt x="20409" y="32"/>
                    <a:pt x="45555" y="0"/>
                  </a:cubicBezTo>
                  <a:lnTo>
                    <a:pt x="295373" y="0"/>
                  </a:lnTo>
                  <a:cubicBezTo>
                    <a:pt x="320519" y="32"/>
                    <a:pt x="340896" y="20409"/>
                    <a:pt x="340929" y="45555"/>
                  </a:cubicBezTo>
                  <a:lnTo>
                    <a:pt x="340929" y="201324"/>
                  </a:lnTo>
                  <a:cubicBezTo>
                    <a:pt x="340896" y="226470"/>
                    <a:pt x="320519" y="246847"/>
                    <a:pt x="295373" y="246879"/>
                  </a:cubicBezTo>
                  <a:close/>
                  <a:moveTo>
                    <a:pt x="45555" y="11756"/>
                  </a:moveTo>
                  <a:cubicBezTo>
                    <a:pt x="26902" y="11788"/>
                    <a:pt x="11788" y="26902"/>
                    <a:pt x="11756" y="45555"/>
                  </a:cubicBezTo>
                  <a:lnTo>
                    <a:pt x="11756" y="201324"/>
                  </a:lnTo>
                  <a:cubicBezTo>
                    <a:pt x="11788" y="219978"/>
                    <a:pt x="26902" y="235091"/>
                    <a:pt x="45555" y="235123"/>
                  </a:cubicBezTo>
                  <a:lnTo>
                    <a:pt x="295373" y="235123"/>
                  </a:lnTo>
                  <a:cubicBezTo>
                    <a:pt x="314027" y="235091"/>
                    <a:pt x="329140" y="219978"/>
                    <a:pt x="329172" y="201324"/>
                  </a:cubicBezTo>
                  <a:lnTo>
                    <a:pt x="329172" y="45555"/>
                  </a:lnTo>
                  <a:cubicBezTo>
                    <a:pt x="329140" y="26902"/>
                    <a:pt x="314027" y="11788"/>
                    <a:pt x="295373"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8" name="Google Shape;1338;p34"/>
            <p:cNvSpPr/>
            <p:nvPr/>
          </p:nvSpPr>
          <p:spPr>
            <a:xfrm>
              <a:off x="10140340" y="5077282"/>
              <a:ext cx="129317" cy="58780"/>
            </a:xfrm>
            <a:custGeom>
              <a:avLst/>
              <a:gdLst/>
              <a:ahLst/>
              <a:cxnLst/>
              <a:rect l="l" t="t" r="r" b="b"/>
              <a:pathLst>
                <a:path w="129317" h="58780" extrusionOk="0">
                  <a:moveTo>
                    <a:pt x="123440" y="58781"/>
                  </a:moveTo>
                  <a:lnTo>
                    <a:pt x="5878" y="58781"/>
                  </a:lnTo>
                  <a:cubicBezTo>
                    <a:pt x="2632" y="58781"/>
                    <a:pt x="0" y="56149"/>
                    <a:pt x="0" y="52903"/>
                  </a:cubicBezTo>
                  <a:lnTo>
                    <a:pt x="0" y="37091"/>
                  </a:lnTo>
                  <a:cubicBezTo>
                    <a:pt x="32" y="16620"/>
                    <a:pt x="16620" y="32"/>
                    <a:pt x="37091" y="0"/>
                  </a:cubicBezTo>
                  <a:lnTo>
                    <a:pt x="92227" y="0"/>
                  </a:lnTo>
                  <a:cubicBezTo>
                    <a:pt x="112698" y="32"/>
                    <a:pt x="129285" y="16620"/>
                    <a:pt x="129318" y="37091"/>
                  </a:cubicBezTo>
                  <a:lnTo>
                    <a:pt x="129318" y="52903"/>
                  </a:lnTo>
                  <a:cubicBezTo>
                    <a:pt x="129318" y="56149"/>
                    <a:pt x="126686" y="58781"/>
                    <a:pt x="123440" y="58781"/>
                  </a:cubicBezTo>
                  <a:close/>
                  <a:moveTo>
                    <a:pt x="11756" y="47025"/>
                  </a:moveTo>
                  <a:lnTo>
                    <a:pt x="117562" y="47025"/>
                  </a:lnTo>
                  <a:lnTo>
                    <a:pt x="117562" y="37091"/>
                  </a:lnTo>
                  <a:cubicBezTo>
                    <a:pt x="117562" y="23099"/>
                    <a:pt x="106219" y="11756"/>
                    <a:pt x="92227" y="11756"/>
                  </a:cubicBezTo>
                  <a:lnTo>
                    <a:pt x="37091" y="11756"/>
                  </a:lnTo>
                  <a:cubicBezTo>
                    <a:pt x="23099" y="11756"/>
                    <a:pt x="11756" y="23099"/>
                    <a:pt x="11756" y="370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39" name="Google Shape;1339;p34"/>
            <p:cNvSpPr/>
            <p:nvPr/>
          </p:nvSpPr>
          <p:spPr>
            <a:xfrm>
              <a:off x="10140340" y="5194844"/>
              <a:ext cx="129317" cy="129317"/>
            </a:xfrm>
            <a:custGeom>
              <a:avLst/>
              <a:gdLst/>
              <a:ahLst/>
              <a:cxnLst/>
              <a:rect l="l" t="t" r="r" b="b"/>
              <a:pathLst>
                <a:path w="129317" h="129317" extrusionOk="0">
                  <a:moveTo>
                    <a:pt x="64659" y="129318"/>
                  </a:moveTo>
                  <a:cubicBezTo>
                    <a:pt x="28949" y="129318"/>
                    <a:pt x="0" y="100369"/>
                    <a:pt x="0" y="64659"/>
                  </a:cubicBezTo>
                  <a:cubicBezTo>
                    <a:pt x="0" y="28949"/>
                    <a:pt x="28949" y="0"/>
                    <a:pt x="64659" y="0"/>
                  </a:cubicBezTo>
                  <a:cubicBezTo>
                    <a:pt x="100369" y="0"/>
                    <a:pt x="129318" y="28949"/>
                    <a:pt x="129318" y="64659"/>
                  </a:cubicBezTo>
                  <a:cubicBezTo>
                    <a:pt x="129318" y="100369"/>
                    <a:pt x="100369" y="129318"/>
                    <a:pt x="64659" y="129318"/>
                  </a:cubicBezTo>
                  <a:close/>
                  <a:moveTo>
                    <a:pt x="64659" y="11756"/>
                  </a:moveTo>
                  <a:cubicBezTo>
                    <a:pt x="35441" y="11756"/>
                    <a:pt x="11756" y="35441"/>
                    <a:pt x="11756" y="64659"/>
                  </a:cubicBezTo>
                  <a:cubicBezTo>
                    <a:pt x="11756" y="93876"/>
                    <a:pt x="35441" y="117562"/>
                    <a:pt x="64659" y="117562"/>
                  </a:cubicBezTo>
                  <a:cubicBezTo>
                    <a:pt x="93876" y="117562"/>
                    <a:pt x="117562" y="93876"/>
                    <a:pt x="117562" y="64659"/>
                  </a:cubicBezTo>
                  <a:cubicBezTo>
                    <a:pt x="117562" y="35441"/>
                    <a:pt x="93876" y="11756"/>
                    <a:pt x="64659"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0" name="Google Shape;1340;p34"/>
            <p:cNvSpPr/>
            <p:nvPr/>
          </p:nvSpPr>
          <p:spPr>
            <a:xfrm>
              <a:off x="10116828" y="5171332"/>
              <a:ext cx="176342" cy="176342"/>
            </a:xfrm>
            <a:custGeom>
              <a:avLst/>
              <a:gdLst/>
              <a:ahLst/>
              <a:cxnLst/>
              <a:rect l="l" t="t" r="r" b="b"/>
              <a:pathLst>
                <a:path w="176342" h="176342" extrusionOk="0">
                  <a:moveTo>
                    <a:pt x="88171" y="176342"/>
                  </a:moveTo>
                  <a:cubicBezTo>
                    <a:pt x="39475" y="176342"/>
                    <a:pt x="0" y="136867"/>
                    <a:pt x="0" y="88171"/>
                  </a:cubicBezTo>
                  <a:cubicBezTo>
                    <a:pt x="0" y="39475"/>
                    <a:pt x="39475" y="0"/>
                    <a:pt x="88171" y="0"/>
                  </a:cubicBezTo>
                  <a:cubicBezTo>
                    <a:pt x="136867" y="0"/>
                    <a:pt x="176342" y="39475"/>
                    <a:pt x="176342" y="88171"/>
                  </a:cubicBezTo>
                  <a:cubicBezTo>
                    <a:pt x="176342" y="136867"/>
                    <a:pt x="136867" y="176342"/>
                    <a:pt x="88171" y="176342"/>
                  </a:cubicBezTo>
                  <a:close/>
                  <a:moveTo>
                    <a:pt x="88171" y="11756"/>
                  </a:moveTo>
                  <a:cubicBezTo>
                    <a:pt x="45968" y="11756"/>
                    <a:pt x="11756" y="45968"/>
                    <a:pt x="11756" y="88171"/>
                  </a:cubicBezTo>
                  <a:cubicBezTo>
                    <a:pt x="11756" y="130374"/>
                    <a:pt x="45968" y="164586"/>
                    <a:pt x="88171" y="164586"/>
                  </a:cubicBezTo>
                  <a:cubicBezTo>
                    <a:pt x="130374" y="164586"/>
                    <a:pt x="164586" y="130374"/>
                    <a:pt x="164586" y="88171"/>
                  </a:cubicBezTo>
                  <a:cubicBezTo>
                    <a:pt x="164586" y="45968"/>
                    <a:pt x="130374" y="11756"/>
                    <a:pt x="88171" y="117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1" name="Google Shape;1341;p34"/>
            <p:cNvSpPr/>
            <p:nvPr/>
          </p:nvSpPr>
          <p:spPr>
            <a:xfrm>
              <a:off x="10058047" y="5153697"/>
              <a:ext cx="58780" cy="58780"/>
            </a:xfrm>
            <a:custGeom>
              <a:avLst/>
              <a:gdLst/>
              <a:ahLst/>
              <a:cxnLst/>
              <a:rect l="l" t="t" r="r" b="b"/>
              <a:pathLst>
                <a:path w="58780" h="58780" extrusionOk="0">
                  <a:moveTo>
                    <a:pt x="52903" y="58781"/>
                  </a:moveTo>
                  <a:lnTo>
                    <a:pt x="5878" y="58781"/>
                  </a:lnTo>
                  <a:cubicBezTo>
                    <a:pt x="2632" y="58781"/>
                    <a:pt x="0" y="56149"/>
                    <a:pt x="0" y="52903"/>
                  </a:cubicBezTo>
                  <a:lnTo>
                    <a:pt x="0" y="5878"/>
                  </a:lnTo>
                  <a:cubicBezTo>
                    <a:pt x="0" y="2632"/>
                    <a:pt x="2632" y="0"/>
                    <a:pt x="5878" y="0"/>
                  </a:cubicBezTo>
                  <a:lnTo>
                    <a:pt x="52903" y="0"/>
                  </a:lnTo>
                  <a:cubicBezTo>
                    <a:pt x="56149" y="0"/>
                    <a:pt x="58781" y="2632"/>
                    <a:pt x="58781" y="5878"/>
                  </a:cubicBezTo>
                  <a:lnTo>
                    <a:pt x="58781" y="52903"/>
                  </a:lnTo>
                  <a:cubicBezTo>
                    <a:pt x="58781" y="56149"/>
                    <a:pt x="56149" y="58781"/>
                    <a:pt x="52903" y="58781"/>
                  </a:cubicBezTo>
                  <a:close/>
                  <a:moveTo>
                    <a:pt x="11756" y="47025"/>
                  </a:moveTo>
                  <a:lnTo>
                    <a:pt x="47025" y="47025"/>
                  </a:lnTo>
                  <a:lnTo>
                    <a:pt x="47025" y="11756"/>
                  </a:lnTo>
                  <a:lnTo>
                    <a:pt x="11756" y="117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2" name="Google Shape;1342;p34"/>
            <p:cNvSpPr/>
            <p:nvPr/>
          </p:nvSpPr>
          <p:spPr>
            <a:xfrm>
              <a:off x="10293170" y="5147819"/>
              <a:ext cx="58780" cy="35268"/>
            </a:xfrm>
            <a:custGeom>
              <a:avLst/>
              <a:gdLst/>
              <a:ahLst/>
              <a:cxnLst/>
              <a:rect l="l" t="t" r="r" b="b"/>
              <a:pathLst>
                <a:path w="58780" h="35268" extrusionOk="0">
                  <a:moveTo>
                    <a:pt x="52903" y="35268"/>
                  </a:moveTo>
                  <a:lnTo>
                    <a:pt x="5878" y="35268"/>
                  </a:lnTo>
                  <a:cubicBezTo>
                    <a:pt x="2632" y="35268"/>
                    <a:pt x="0" y="32637"/>
                    <a:pt x="0" y="29390"/>
                  </a:cubicBezTo>
                  <a:lnTo>
                    <a:pt x="0" y="5878"/>
                  </a:lnTo>
                  <a:cubicBezTo>
                    <a:pt x="0" y="2632"/>
                    <a:pt x="2632" y="0"/>
                    <a:pt x="5878" y="0"/>
                  </a:cubicBezTo>
                  <a:lnTo>
                    <a:pt x="52903" y="0"/>
                  </a:lnTo>
                  <a:cubicBezTo>
                    <a:pt x="56149" y="0"/>
                    <a:pt x="58781" y="2632"/>
                    <a:pt x="58781" y="5878"/>
                  </a:cubicBezTo>
                  <a:lnTo>
                    <a:pt x="58781" y="29390"/>
                  </a:lnTo>
                  <a:cubicBezTo>
                    <a:pt x="58781" y="32637"/>
                    <a:pt x="56149" y="35268"/>
                    <a:pt x="52903" y="35268"/>
                  </a:cubicBezTo>
                  <a:close/>
                  <a:moveTo>
                    <a:pt x="11756" y="23512"/>
                  </a:moveTo>
                  <a:lnTo>
                    <a:pt x="47025" y="23512"/>
                  </a:lnTo>
                  <a:lnTo>
                    <a:pt x="47025" y="11756"/>
                  </a:lnTo>
                  <a:lnTo>
                    <a:pt x="11756" y="117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3" name="Google Shape;1343;p34"/>
            <p:cNvSpPr/>
            <p:nvPr/>
          </p:nvSpPr>
          <p:spPr>
            <a:xfrm>
              <a:off x="10163852" y="5100795"/>
              <a:ext cx="82293" cy="35268"/>
            </a:xfrm>
            <a:custGeom>
              <a:avLst/>
              <a:gdLst/>
              <a:ahLst/>
              <a:cxnLst/>
              <a:rect l="l" t="t" r="r" b="b"/>
              <a:pathLst>
                <a:path w="82293" h="35268" extrusionOk="0">
                  <a:moveTo>
                    <a:pt x="76415" y="35268"/>
                  </a:moveTo>
                  <a:lnTo>
                    <a:pt x="5878" y="35268"/>
                  </a:lnTo>
                  <a:cubicBezTo>
                    <a:pt x="2632" y="35268"/>
                    <a:pt x="0" y="32637"/>
                    <a:pt x="0" y="29390"/>
                  </a:cubicBezTo>
                  <a:lnTo>
                    <a:pt x="0" y="5878"/>
                  </a:lnTo>
                  <a:cubicBezTo>
                    <a:pt x="0" y="2632"/>
                    <a:pt x="2632" y="0"/>
                    <a:pt x="5878" y="0"/>
                  </a:cubicBezTo>
                  <a:lnTo>
                    <a:pt x="76415" y="0"/>
                  </a:lnTo>
                  <a:cubicBezTo>
                    <a:pt x="79661" y="0"/>
                    <a:pt x="82293" y="2632"/>
                    <a:pt x="82293" y="5878"/>
                  </a:cubicBezTo>
                  <a:lnTo>
                    <a:pt x="82293" y="29390"/>
                  </a:lnTo>
                  <a:cubicBezTo>
                    <a:pt x="82293" y="32637"/>
                    <a:pt x="79661" y="35268"/>
                    <a:pt x="76415" y="35268"/>
                  </a:cubicBezTo>
                  <a:close/>
                  <a:moveTo>
                    <a:pt x="11756" y="23512"/>
                  </a:moveTo>
                  <a:lnTo>
                    <a:pt x="70537" y="23512"/>
                  </a:lnTo>
                  <a:lnTo>
                    <a:pt x="70537" y="11756"/>
                  </a:lnTo>
                  <a:lnTo>
                    <a:pt x="11756" y="1175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44" name="Google Shape;1344;p34"/>
          <p:cNvGrpSpPr/>
          <p:nvPr/>
        </p:nvGrpSpPr>
        <p:grpSpPr>
          <a:xfrm>
            <a:off x="13569298" y="7525595"/>
            <a:ext cx="439770" cy="360192"/>
            <a:chOff x="10607208" y="5130971"/>
            <a:chExt cx="344918" cy="245580"/>
          </a:xfrm>
        </p:grpSpPr>
        <p:grpSp>
          <p:nvGrpSpPr>
            <p:cNvPr id="1345" name="Google Shape;1345;p34"/>
            <p:cNvGrpSpPr/>
            <p:nvPr/>
          </p:nvGrpSpPr>
          <p:grpSpPr>
            <a:xfrm>
              <a:off x="10607208" y="5130971"/>
              <a:ext cx="344918" cy="245580"/>
              <a:chOff x="10607208" y="5130971"/>
              <a:chExt cx="344918" cy="245580"/>
            </a:xfrm>
          </p:grpSpPr>
          <p:sp>
            <p:nvSpPr>
              <p:cNvPr id="1346" name="Google Shape;1346;p34"/>
              <p:cNvSpPr/>
              <p:nvPr/>
            </p:nvSpPr>
            <p:spPr>
              <a:xfrm>
                <a:off x="10607208" y="5130971"/>
                <a:ext cx="344918" cy="245580"/>
              </a:xfrm>
              <a:custGeom>
                <a:avLst/>
                <a:gdLst/>
                <a:ahLst/>
                <a:cxnLst/>
                <a:rect l="l" t="t" r="r" b="b"/>
                <a:pathLst>
                  <a:path w="344918" h="245580" extrusionOk="0">
                    <a:moveTo>
                      <a:pt x="0" y="219930"/>
                    </a:moveTo>
                    <a:lnTo>
                      <a:pt x="0" y="25642"/>
                    </a:lnTo>
                    <a:cubicBezTo>
                      <a:pt x="0" y="11491"/>
                      <a:pt x="11491" y="0"/>
                      <a:pt x="25642" y="0"/>
                    </a:cubicBezTo>
                    <a:lnTo>
                      <a:pt x="319260" y="0"/>
                    </a:lnTo>
                    <a:cubicBezTo>
                      <a:pt x="333395" y="0"/>
                      <a:pt x="344919" y="11474"/>
                      <a:pt x="344919" y="25642"/>
                    </a:cubicBezTo>
                    <a:lnTo>
                      <a:pt x="344919" y="219930"/>
                    </a:lnTo>
                    <a:cubicBezTo>
                      <a:pt x="344919" y="234090"/>
                      <a:pt x="333411" y="245581"/>
                      <a:pt x="319260" y="245581"/>
                    </a:cubicBezTo>
                    <a:lnTo>
                      <a:pt x="25642" y="245581"/>
                    </a:lnTo>
                    <a:cubicBezTo>
                      <a:pt x="11491" y="245581"/>
                      <a:pt x="0" y="234090"/>
                      <a:pt x="0" y="219930"/>
                    </a:cubicBezTo>
                    <a:close/>
                    <a:moveTo>
                      <a:pt x="172451" y="229345"/>
                    </a:moveTo>
                    <a:lnTo>
                      <a:pt x="172451" y="16227"/>
                    </a:lnTo>
                    <a:lnTo>
                      <a:pt x="25642" y="16227"/>
                    </a:lnTo>
                    <a:cubicBezTo>
                      <a:pt x="20447" y="16227"/>
                      <a:pt x="16227" y="20447"/>
                      <a:pt x="16227" y="25642"/>
                    </a:cubicBezTo>
                    <a:lnTo>
                      <a:pt x="16227" y="219930"/>
                    </a:lnTo>
                    <a:cubicBezTo>
                      <a:pt x="16227" y="225125"/>
                      <a:pt x="20447" y="229345"/>
                      <a:pt x="25642" y="229345"/>
                    </a:cubicBezTo>
                    <a:lnTo>
                      <a:pt x="172451" y="229345"/>
                    </a:lnTo>
                    <a:close/>
                    <a:moveTo>
                      <a:pt x="309430" y="125286"/>
                    </a:moveTo>
                    <a:cubicBezTo>
                      <a:pt x="309430" y="97695"/>
                      <a:pt x="287009" y="75282"/>
                      <a:pt x="259426" y="75282"/>
                    </a:cubicBezTo>
                    <a:cubicBezTo>
                      <a:pt x="231819" y="75282"/>
                      <a:pt x="209422" y="97695"/>
                      <a:pt x="209422" y="125286"/>
                    </a:cubicBezTo>
                    <a:cubicBezTo>
                      <a:pt x="209422" y="152894"/>
                      <a:pt x="231819" y="175282"/>
                      <a:pt x="259426" y="175282"/>
                    </a:cubicBezTo>
                    <a:cubicBezTo>
                      <a:pt x="287009" y="175282"/>
                      <a:pt x="309430" y="152894"/>
                      <a:pt x="309430" y="125286"/>
                    </a:cubicBezTo>
                    <a:close/>
                    <a:moveTo>
                      <a:pt x="218447" y="125286"/>
                    </a:moveTo>
                    <a:cubicBezTo>
                      <a:pt x="218447" y="102686"/>
                      <a:pt x="236818" y="84298"/>
                      <a:pt x="259426" y="84298"/>
                    </a:cubicBezTo>
                    <a:cubicBezTo>
                      <a:pt x="282018" y="84298"/>
                      <a:pt x="300414" y="102686"/>
                      <a:pt x="300414" y="125286"/>
                    </a:cubicBezTo>
                    <a:cubicBezTo>
                      <a:pt x="300414" y="147903"/>
                      <a:pt x="282018" y="166274"/>
                      <a:pt x="259426" y="166274"/>
                    </a:cubicBezTo>
                    <a:cubicBezTo>
                      <a:pt x="236818" y="166274"/>
                      <a:pt x="218447" y="147903"/>
                      <a:pt x="218447" y="125286"/>
                    </a:cubicBezTo>
                    <a:close/>
                    <a:moveTo>
                      <a:pt x="287483" y="125286"/>
                    </a:moveTo>
                    <a:cubicBezTo>
                      <a:pt x="287483" y="109796"/>
                      <a:pt x="274917" y="97229"/>
                      <a:pt x="259426" y="97229"/>
                    </a:cubicBezTo>
                    <a:cubicBezTo>
                      <a:pt x="243936" y="97229"/>
                      <a:pt x="231370" y="109796"/>
                      <a:pt x="231370" y="125286"/>
                    </a:cubicBezTo>
                    <a:cubicBezTo>
                      <a:pt x="231370" y="140776"/>
                      <a:pt x="243936" y="153343"/>
                      <a:pt x="259426" y="153343"/>
                    </a:cubicBezTo>
                    <a:cubicBezTo>
                      <a:pt x="274917" y="153343"/>
                      <a:pt x="287483" y="140776"/>
                      <a:pt x="287483" y="125286"/>
                    </a:cubicBezTo>
                    <a:close/>
                    <a:moveTo>
                      <a:pt x="317218" y="39598"/>
                    </a:moveTo>
                    <a:cubicBezTo>
                      <a:pt x="317218" y="31413"/>
                      <a:pt x="310549" y="24735"/>
                      <a:pt x="302363" y="24735"/>
                    </a:cubicBezTo>
                    <a:cubicBezTo>
                      <a:pt x="294152" y="24735"/>
                      <a:pt x="287500" y="31413"/>
                      <a:pt x="287500" y="39598"/>
                    </a:cubicBezTo>
                    <a:cubicBezTo>
                      <a:pt x="287500" y="47801"/>
                      <a:pt x="294152" y="54453"/>
                      <a:pt x="302363" y="54453"/>
                    </a:cubicBezTo>
                    <a:cubicBezTo>
                      <a:pt x="310549" y="54453"/>
                      <a:pt x="317218" y="47801"/>
                      <a:pt x="317218" y="39598"/>
                    </a:cubicBezTo>
                    <a:close/>
                    <a:moveTo>
                      <a:pt x="296516" y="39598"/>
                    </a:moveTo>
                    <a:cubicBezTo>
                      <a:pt x="296516" y="36404"/>
                      <a:pt x="299143" y="33760"/>
                      <a:pt x="302363" y="33760"/>
                    </a:cubicBezTo>
                    <a:cubicBezTo>
                      <a:pt x="305558" y="33760"/>
                      <a:pt x="308202" y="36404"/>
                      <a:pt x="308202" y="39598"/>
                    </a:cubicBezTo>
                    <a:cubicBezTo>
                      <a:pt x="308202" y="42801"/>
                      <a:pt x="305558" y="45437"/>
                      <a:pt x="302363" y="45437"/>
                    </a:cubicBezTo>
                    <a:cubicBezTo>
                      <a:pt x="299143" y="45437"/>
                      <a:pt x="296516" y="42801"/>
                      <a:pt x="296516" y="395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7" name="Google Shape;1347;p34"/>
              <p:cNvSpPr/>
              <p:nvPr/>
            </p:nvSpPr>
            <p:spPr>
              <a:xfrm>
                <a:off x="10635697" y="5155706"/>
                <a:ext cx="59613" cy="15566"/>
              </a:xfrm>
              <a:custGeom>
                <a:avLst/>
                <a:gdLst/>
                <a:ahLst/>
                <a:cxnLst/>
                <a:rect l="l" t="t" r="r" b="b"/>
                <a:pathLst>
                  <a:path w="59613" h="15566" extrusionOk="0">
                    <a:moveTo>
                      <a:pt x="0" y="7796"/>
                    </a:moveTo>
                    <a:cubicBezTo>
                      <a:pt x="0" y="3500"/>
                      <a:pt x="3500" y="0"/>
                      <a:pt x="7796" y="0"/>
                    </a:cubicBezTo>
                    <a:cubicBezTo>
                      <a:pt x="12084" y="0"/>
                      <a:pt x="15566" y="3500"/>
                      <a:pt x="15566" y="7796"/>
                    </a:cubicBezTo>
                    <a:cubicBezTo>
                      <a:pt x="15566" y="12067"/>
                      <a:pt x="12084" y="15566"/>
                      <a:pt x="7796" y="15566"/>
                    </a:cubicBezTo>
                    <a:cubicBezTo>
                      <a:pt x="3500" y="15566"/>
                      <a:pt x="0" y="12067"/>
                      <a:pt x="0" y="7796"/>
                    </a:cubicBezTo>
                    <a:close/>
                    <a:moveTo>
                      <a:pt x="22032" y="7796"/>
                    </a:moveTo>
                    <a:cubicBezTo>
                      <a:pt x="22032" y="3500"/>
                      <a:pt x="25523" y="0"/>
                      <a:pt x="29802" y="0"/>
                    </a:cubicBezTo>
                    <a:cubicBezTo>
                      <a:pt x="34099" y="0"/>
                      <a:pt x="37598" y="3500"/>
                      <a:pt x="37598" y="7796"/>
                    </a:cubicBezTo>
                    <a:cubicBezTo>
                      <a:pt x="37598" y="12067"/>
                      <a:pt x="34099" y="15566"/>
                      <a:pt x="29802" y="15566"/>
                    </a:cubicBezTo>
                    <a:cubicBezTo>
                      <a:pt x="25523" y="15566"/>
                      <a:pt x="22032" y="12067"/>
                      <a:pt x="22032" y="7796"/>
                    </a:cubicBezTo>
                    <a:close/>
                    <a:moveTo>
                      <a:pt x="44055" y="7796"/>
                    </a:moveTo>
                    <a:cubicBezTo>
                      <a:pt x="44055" y="3500"/>
                      <a:pt x="47555" y="0"/>
                      <a:pt x="51826" y="0"/>
                    </a:cubicBezTo>
                    <a:cubicBezTo>
                      <a:pt x="56122" y="0"/>
                      <a:pt x="59613" y="3500"/>
                      <a:pt x="59613" y="7796"/>
                    </a:cubicBezTo>
                    <a:cubicBezTo>
                      <a:pt x="59613" y="12067"/>
                      <a:pt x="56122" y="15566"/>
                      <a:pt x="51826" y="15566"/>
                    </a:cubicBezTo>
                    <a:cubicBezTo>
                      <a:pt x="47555" y="15566"/>
                      <a:pt x="44055" y="12067"/>
                      <a:pt x="44055" y="77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348" name="Google Shape;1348;p34"/>
            <p:cNvSpPr/>
            <p:nvPr/>
          </p:nvSpPr>
          <p:spPr>
            <a:xfrm>
              <a:off x="10643908" y="5305558"/>
              <a:ext cx="48572" cy="25345"/>
            </a:xfrm>
            <a:custGeom>
              <a:avLst/>
              <a:gdLst/>
              <a:ahLst/>
              <a:cxnLst/>
              <a:rect l="l" t="t" r="r" b="b"/>
              <a:pathLst>
                <a:path w="48572" h="25345" extrusionOk="0">
                  <a:moveTo>
                    <a:pt x="119" y="20846"/>
                  </a:moveTo>
                  <a:cubicBezTo>
                    <a:pt x="119" y="18371"/>
                    <a:pt x="2135" y="16338"/>
                    <a:pt x="4627" y="16338"/>
                  </a:cubicBezTo>
                  <a:lnTo>
                    <a:pt x="32523" y="16338"/>
                  </a:lnTo>
                  <a:cubicBezTo>
                    <a:pt x="34997" y="16338"/>
                    <a:pt x="37031" y="18371"/>
                    <a:pt x="37031" y="20846"/>
                  </a:cubicBezTo>
                  <a:cubicBezTo>
                    <a:pt x="37031" y="23329"/>
                    <a:pt x="34997" y="25345"/>
                    <a:pt x="32523" y="25345"/>
                  </a:cubicBezTo>
                  <a:lnTo>
                    <a:pt x="4627" y="25345"/>
                  </a:lnTo>
                  <a:cubicBezTo>
                    <a:pt x="2135" y="25345"/>
                    <a:pt x="119" y="23329"/>
                    <a:pt x="119" y="20846"/>
                  </a:cubicBezTo>
                  <a:close/>
                  <a:moveTo>
                    <a:pt x="0" y="4508"/>
                  </a:moveTo>
                  <a:cubicBezTo>
                    <a:pt x="0" y="2034"/>
                    <a:pt x="2017" y="0"/>
                    <a:pt x="4500" y="0"/>
                  </a:cubicBezTo>
                  <a:lnTo>
                    <a:pt x="44064" y="0"/>
                  </a:lnTo>
                  <a:cubicBezTo>
                    <a:pt x="46538" y="0"/>
                    <a:pt x="48572" y="2034"/>
                    <a:pt x="48572" y="4508"/>
                  </a:cubicBezTo>
                  <a:cubicBezTo>
                    <a:pt x="48572" y="6991"/>
                    <a:pt x="46538" y="9008"/>
                    <a:pt x="44064" y="9008"/>
                  </a:cubicBezTo>
                  <a:lnTo>
                    <a:pt x="4500" y="9008"/>
                  </a:lnTo>
                  <a:cubicBezTo>
                    <a:pt x="2017" y="9008"/>
                    <a:pt x="0" y="6991"/>
                    <a:pt x="0" y="45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49" name="Google Shape;1349;p34"/>
            <p:cNvSpPr/>
            <p:nvPr/>
          </p:nvSpPr>
          <p:spPr>
            <a:xfrm>
              <a:off x="10713376" y="5206312"/>
              <a:ext cx="66756" cy="124252"/>
            </a:xfrm>
            <a:custGeom>
              <a:avLst/>
              <a:gdLst/>
              <a:ahLst/>
              <a:cxnLst/>
              <a:rect l="l" t="t" r="r" b="b"/>
              <a:pathLst>
                <a:path w="66756" h="124252" extrusionOk="0">
                  <a:moveTo>
                    <a:pt x="0" y="124252"/>
                  </a:moveTo>
                  <a:lnTo>
                    <a:pt x="0" y="0"/>
                  </a:lnTo>
                  <a:lnTo>
                    <a:pt x="66757" y="0"/>
                  </a:lnTo>
                  <a:lnTo>
                    <a:pt x="66757" y="9008"/>
                  </a:lnTo>
                  <a:lnTo>
                    <a:pt x="9016" y="9008"/>
                  </a:lnTo>
                  <a:lnTo>
                    <a:pt x="9016" y="115236"/>
                  </a:lnTo>
                  <a:lnTo>
                    <a:pt x="66757" y="115236"/>
                  </a:lnTo>
                  <a:lnTo>
                    <a:pt x="66757" y="124252"/>
                  </a:lnTo>
                  <a:lnTo>
                    <a:pt x="0" y="12425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0" name="Google Shape;1350;p34"/>
            <p:cNvSpPr/>
            <p:nvPr/>
          </p:nvSpPr>
          <p:spPr>
            <a:xfrm>
              <a:off x="10643908" y="5257596"/>
              <a:ext cx="48572" cy="25345"/>
            </a:xfrm>
            <a:custGeom>
              <a:avLst/>
              <a:gdLst/>
              <a:ahLst/>
              <a:cxnLst/>
              <a:rect l="l" t="t" r="r" b="b"/>
              <a:pathLst>
                <a:path w="48572" h="25345" extrusionOk="0">
                  <a:moveTo>
                    <a:pt x="119" y="20846"/>
                  </a:moveTo>
                  <a:cubicBezTo>
                    <a:pt x="119" y="18371"/>
                    <a:pt x="2135" y="16329"/>
                    <a:pt x="4627" y="16329"/>
                  </a:cubicBezTo>
                  <a:lnTo>
                    <a:pt x="32523" y="16329"/>
                  </a:lnTo>
                  <a:cubicBezTo>
                    <a:pt x="34997" y="16329"/>
                    <a:pt x="37031" y="18371"/>
                    <a:pt x="37031" y="20846"/>
                  </a:cubicBezTo>
                  <a:cubicBezTo>
                    <a:pt x="37031" y="23329"/>
                    <a:pt x="34997" y="25345"/>
                    <a:pt x="32523" y="25345"/>
                  </a:cubicBezTo>
                  <a:lnTo>
                    <a:pt x="4627" y="25345"/>
                  </a:lnTo>
                  <a:cubicBezTo>
                    <a:pt x="2135" y="25345"/>
                    <a:pt x="119" y="23329"/>
                    <a:pt x="119" y="20846"/>
                  </a:cubicBezTo>
                  <a:close/>
                  <a:moveTo>
                    <a:pt x="0" y="4500"/>
                  </a:moveTo>
                  <a:cubicBezTo>
                    <a:pt x="0" y="2034"/>
                    <a:pt x="2017" y="0"/>
                    <a:pt x="4500" y="0"/>
                  </a:cubicBezTo>
                  <a:lnTo>
                    <a:pt x="44064" y="0"/>
                  </a:lnTo>
                  <a:cubicBezTo>
                    <a:pt x="46538" y="0"/>
                    <a:pt x="48572" y="2034"/>
                    <a:pt x="48572" y="4500"/>
                  </a:cubicBezTo>
                  <a:cubicBezTo>
                    <a:pt x="48572" y="6991"/>
                    <a:pt x="46538" y="9008"/>
                    <a:pt x="44064" y="9008"/>
                  </a:cubicBezTo>
                  <a:lnTo>
                    <a:pt x="4500" y="9008"/>
                  </a:lnTo>
                  <a:cubicBezTo>
                    <a:pt x="2017" y="9008"/>
                    <a:pt x="0" y="6991"/>
                    <a:pt x="0" y="450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1" name="Google Shape;1351;p34"/>
            <p:cNvSpPr/>
            <p:nvPr/>
          </p:nvSpPr>
          <p:spPr>
            <a:xfrm>
              <a:off x="10643925" y="5206812"/>
              <a:ext cx="48572" cy="25353"/>
            </a:xfrm>
            <a:custGeom>
              <a:avLst/>
              <a:gdLst/>
              <a:ahLst/>
              <a:cxnLst/>
              <a:rect l="l" t="t" r="r" b="b"/>
              <a:pathLst>
                <a:path w="48572" h="25353" extrusionOk="0">
                  <a:moveTo>
                    <a:pt x="119" y="20846"/>
                  </a:moveTo>
                  <a:cubicBezTo>
                    <a:pt x="119" y="18380"/>
                    <a:pt x="2144" y="16338"/>
                    <a:pt x="4627" y="16338"/>
                  </a:cubicBezTo>
                  <a:lnTo>
                    <a:pt x="32523" y="16338"/>
                  </a:lnTo>
                  <a:cubicBezTo>
                    <a:pt x="34997" y="16338"/>
                    <a:pt x="37031" y="18380"/>
                    <a:pt x="37031" y="20846"/>
                  </a:cubicBezTo>
                  <a:cubicBezTo>
                    <a:pt x="37031" y="23337"/>
                    <a:pt x="34997" y="25354"/>
                    <a:pt x="32523" y="25354"/>
                  </a:cubicBezTo>
                  <a:lnTo>
                    <a:pt x="4627" y="25354"/>
                  </a:lnTo>
                  <a:cubicBezTo>
                    <a:pt x="2144" y="25354"/>
                    <a:pt x="119" y="23337"/>
                    <a:pt x="119" y="20846"/>
                  </a:cubicBezTo>
                  <a:close/>
                  <a:moveTo>
                    <a:pt x="0" y="4508"/>
                  </a:moveTo>
                  <a:cubicBezTo>
                    <a:pt x="0" y="2042"/>
                    <a:pt x="2017" y="0"/>
                    <a:pt x="4500" y="0"/>
                  </a:cubicBezTo>
                  <a:lnTo>
                    <a:pt x="44064" y="0"/>
                  </a:lnTo>
                  <a:cubicBezTo>
                    <a:pt x="46538" y="0"/>
                    <a:pt x="48572" y="2042"/>
                    <a:pt x="48572" y="4508"/>
                  </a:cubicBezTo>
                  <a:cubicBezTo>
                    <a:pt x="48572" y="6999"/>
                    <a:pt x="46538" y="9016"/>
                    <a:pt x="44064" y="9016"/>
                  </a:cubicBezTo>
                  <a:lnTo>
                    <a:pt x="4500" y="9016"/>
                  </a:lnTo>
                  <a:cubicBezTo>
                    <a:pt x="2017" y="9016"/>
                    <a:pt x="0" y="6999"/>
                    <a:pt x="0" y="45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52" name="Google Shape;1352;p34"/>
          <p:cNvGrpSpPr/>
          <p:nvPr/>
        </p:nvGrpSpPr>
        <p:grpSpPr>
          <a:xfrm>
            <a:off x="1539988" y="8449687"/>
            <a:ext cx="460748" cy="490022"/>
            <a:chOff x="1172455" y="5761019"/>
            <a:chExt cx="361371" cy="334098"/>
          </a:xfrm>
        </p:grpSpPr>
        <p:sp>
          <p:nvSpPr>
            <p:cNvPr id="1353" name="Google Shape;1353;p34"/>
            <p:cNvSpPr/>
            <p:nvPr/>
          </p:nvSpPr>
          <p:spPr>
            <a:xfrm>
              <a:off x="1172455" y="5761019"/>
              <a:ext cx="361371" cy="261142"/>
            </a:xfrm>
            <a:custGeom>
              <a:avLst/>
              <a:gdLst/>
              <a:ahLst/>
              <a:cxnLst/>
              <a:rect l="l" t="t" r="r" b="b"/>
              <a:pathLst>
                <a:path w="361371" h="261142" extrusionOk="0">
                  <a:moveTo>
                    <a:pt x="54573" y="72231"/>
                  </a:moveTo>
                  <a:lnTo>
                    <a:pt x="54573" y="24502"/>
                  </a:lnTo>
                  <a:cubicBezTo>
                    <a:pt x="54573" y="11548"/>
                    <a:pt x="46391" y="638"/>
                    <a:pt x="27300" y="-44"/>
                  </a:cubicBezTo>
                  <a:lnTo>
                    <a:pt x="26" y="-44"/>
                  </a:lnTo>
                  <a:moveTo>
                    <a:pt x="55254" y="72231"/>
                  </a:moveTo>
                  <a:lnTo>
                    <a:pt x="361398" y="117232"/>
                  </a:lnTo>
                  <a:lnTo>
                    <a:pt x="323897" y="261098"/>
                  </a:lnTo>
                  <a:lnTo>
                    <a:pt x="55254" y="261098"/>
                  </a:lnTo>
                  <a:close/>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4" name="Google Shape;1354;p34"/>
            <p:cNvSpPr/>
            <p:nvPr/>
          </p:nvSpPr>
          <p:spPr>
            <a:xfrm>
              <a:off x="1239958" y="6022162"/>
              <a:ext cx="246141" cy="34773"/>
            </a:xfrm>
            <a:custGeom>
              <a:avLst/>
              <a:gdLst/>
              <a:ahLst/>
              <a:cxnLst/>
              <a:rect l="l" t="t" r="r" b="b"/>
              <a:pathLst>
                <a:path w="246141" h="34773" extrusionOk="0">
                  <a:moveTo>
                    <a:pt x="-4884" y="24997"/>
                  </a:moveTo>
                  <a:lnTo>
                    <a:pt x="63982" y="-9777"/>
                  </a:lnTo>
                  <a:lnTo>
                    <a:pt x="133529" y="-9777"/>
                  </a:lnTo>
                  <a:lnTo>
                    <a:pt x="241258" y="24315"/>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5" name="Google Shape;1355;p34"/>
            <p:cNvSpPr/>
            <p:nvPr/>
          </p:nvSpPr>
          <p:spPr>
            <a:xfrm>
              <a:off x="1222229" y="6056935"/>
              <a:ext cx="38182" cy="38182"/>
            </a:xfrm>
            <a:custGeom>
              <a:avLst/>
              <a:gdLst/>
              <a:ahLst/>
              <a:cxnLst/>
              <a:rect l="l" t="t" r="r" b="b"/>
              <a:pathLst>
                <a:path w="38182" h="38182" extrusionOk="0">
                  <a:moveTo>
                    <a:pt x="38209" y="19047"/>
                  </a:moveTo>
                  <a:cubicBezTo>
                    <a:pt x="38209" y="29591"/>
                    <a:pt x="29661" y="38139"/>
                    <a:pt x="19118" y="38139"/>
                  </a:cubicBezTo>
                  <a:cubicBezTo>
                    <a:pt x="8574" y="38139"/>
                    <a:pt x="26" y="29591"/>
                    <a:pt x="26" y="19047"/>
                  </a:cubicBezTo>
                  <a:cubicBezTo>
                    <a:pt x="26" y="8503"/>
                    <a:pt x="8574" y="-44"/>
                    <a:pt x="19118" y="-44"/>
                  </a:cubicBezTo>
                  <a:cubicBezTo>
                    <a:pt x="29661" y="-44"/>
                    <a:pt x="38209" y="8503"/>
                    <a:pt x="38209" y="19047"/>
                  </a:cubicBezTo>
                  <a:close/>
                </a:path>
              </a:pathLst>
            </a:custGeom>
            <a:solidFill>
              <a:srgbClr val="BC955C"/>
            </a:solidFill>
            <a:ln w="139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6" name="Google Shape;1356;p34"/>
            <p:cNvSpPr/>
            <p:nvPr/>
          </p:nvSpPr>
          <p:spPr>
            <a:xfrm>
              <a:off x="1469052" y="6056935"/>
              <a:ext cx="38182" cy="38182"/>
            </a:xfrm>
            <a:custGeom>
              <a:avLst/>
              <a:gdLst/>
              <a:ahLst/>
              <a:cxnLst/>
              <a:rect l="l" t="t" r="r" b="b"/>
              <a:pathLst>
                <a:path w="38182" h="38182" extrusionOk="0">
                  <a:moveTo>
                    <a:pt x="38209" y="19047"/>
                  </a:moveTo>
                  <a:cubicBezTo>
                    <a:pt x="38209" y="29591"/>
                    <a:pt x="29661" y="38139"/>
                    <a:pt x="19118" y="38139"/>
                  </a:cubicBezTo>
                  <a:cubicBezTo>
                    <a:pt x="8574" y="38139"/>
                    <a:pt x="26" y="29591"/>
                    <a:pt x="26" y="19047"/>
                  </a:cubicBezTo>
                  <a:cubicBezTo>
                    <a:pt x="26" y="8503"/>
                    <a:pt x="8574" y="-44"/>
                    <a:pt x="19118" y="-44"/>
                  </a:cubicBezTo>
                  <a:cubicBezTo>
                    <a:pt x="29661" y="-44"/>
                    <a:pt x="38209" y="8503"/>
                    <a:pt x="38209" y="19047"/>
                  </a:cubicBezTo>
                  <a:close/>
                </a:path>
              </a:pathLst>
            </a:custGeom>
            <a:solidFill>
              <a:srgbClr val="BC955C"/>
            </a:solidFill>
            <a:ln w="139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7" name="Google Shape;1357;p34"/>
            <p:cNvSpPr/>
            <p:nvPr/>
          </p:nvSpPr>
          <p:spPr>
            <a:xfrm>
              <a:off x="1265866" y="5880341"/>
              <a:ext cx="7102" cy="110456"/>
            </a:xfrm>
            <a:custGeom>
              <a:avLst/>
              <a:gdLst/>
              <a:ahLst/>
              <a:cxnLst/>
              <a:rect l="l" t="t" r="r" b="b"/>
              <a:pathLst>
                <a:path w="7102" h="110456" extrusionOk="0">
                  <a:moveTo>
                    <a:pt x="26" y="-44"/>
                  </a:moveTo>
                  <a:lnTo>
                    <a:pt x="26" y="110413"/>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8" name="Google Shape;1358;p34"/>
            <p:cNvSpPr/>
            <p:nvPr/>
          </p:nvSpPr>
          <p:spPr>
            <a:xfrm>
              <a:off x="1313594" y="5885113"/>
              <a:ext cx="7102" cy="105683"/>
            </a:xfrm>
            <a:custGeom>
              <a:avLst/>
              <a:gdLst/>
              <a:ahLst/>
              <a:cxnLst/>
              <a:rect l="l" t="t" r="r" b="b"/>
              <a:pathLst>
                <a:path w="7102" h="105683" extrusionOk="0">
                  <a:moveTo>
                    <a:pt x="26" y="-44"/>
                  </a:moveTo>
                  <a:lnTo>
                    <a:pt x="26" y="105640"/>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9" name="Google Shape;1359;p34"/>
            <p:cNvSpPr/>
            <p:nvPr/>
          </p:nvSpPr>
          <p:spPr>
            <a:xfrm>
              <a:off x="1361323" y="5891931"/>
              <a:ext cx="7102" cy="98865"/>
            </a:xfrm>
            <a:custGeom>
              <a:avLst/>
              <a:gdLst/>
              <a:ahLst/>
              <a:cxnLst/>
              <a:rect l="l" t="t" r="r" b="b"/>
              <a:pathLst>
                <a:path w="7102" h="98865" extrusionOk="0">
                  <a:moveTo>
                    <a:pt x="26" y="-44"/>
                  </a:moveTo>
                  <a:lnTo>
                    <a:pt x="26" y="98822"/>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0" name="Google Shape;1360;p34"/>
            <p:cNvSpPr/>
            <p:nvPr/>
          </p:nvSpPr>
          <p:spPr>
            <a:xfrm>
              <a:off x="1409051" y="5898068"/>
              <a:ext cx="7102" cy="92728"/>
            </a:xfrm>
            <a:custGeom>
              <a:avLst/>
              <a:gdLst/>
              <a:ahLst/>
              <a:cxnLst/>
              <a:rect l="l" t="t" r="r" b="b"/>
              <a:pathLst>
                <a:path w="7102" h="92728" extrusionOk="0">
                  <a:moveTo>
                    <a:pt x="26" y="-44"/>
                  </a:moveTo>
                  <a:lnTo>
                    <a:pt x="26" y="92685"/>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1" name="Google Shape;1361;p34"/>
            <p:cNvSpPr/>
            <p:nvPr/>
          </p:nvSpPr>
          <p:spPr>
            <a:xfrm>
              <a:off x="1456779" y="5903523"/>
              <a:ext cx="7102" cy="87274"/>
            </a:xfrm>
            <a:custGeom>
              <a:avLst/>
              <a:gdLst/>
              <a:ahLst/>
              <a:cxnLst/>
              <a:rect l="l" t="t" r="r" b="b"/>
              <a:pathLst>
                <a:path w="7102" h="87274" extrusionOk="0">
                  <a:moveTo>
                    <a:pt x="26" y="-44"/>
                  </a:moveTo>
                  <a:lnTo>
                    <a:pt x="26" y="87230"/>
                  </a:lnTo>
                </a:path>
              </a:pathLst>
            </a:custGeom>
            <a:solidFill>
              <a:srgbClr val="BC955C"/>
            </a:solidFill>
            <a:ln w="139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362" name="Google Shape;1362;p34"/>
          <p:cNvSpPr/>
          <p:nvPr/>
        </p:nvSpPr>
        <p:spPr>
          <a:xfrm>
            <a:off x="2262003" y="8459892"/>
            <a:ext cx="501404" cy="490443"/>
          </a:xfrm>
          <a:custGeom>
            <a:avLst/>
            <a:gdLst/>
            <a:ahLst/>
            <a:cxnLst/>
            <a:rect l="l" t="t" r="r" b="b"/>
            <a:pathLst>
              <a:path w="393258" h="334203" extrusionOk="0">
                <a:moveTo>
                  <a:pt x="76539" y="52424"/>
                </a:moveTo>
                <a:lnTo>
                  <a:pt x="71087" y="19659"/>
                </a:lnTo>
                <a:lnTo>
                  <a:pt x="51493" y="19659"/>
                </a:lnTo>
                <a:cubicBezTo>
                  <a:pt x="48564" y="8388"/>
                  <a:pt x="38394" y="0"/>
                  <a:pt x="26212" y="0"/>
                </a:cubicBezTo>
                <a:cubicBezTo>
                  <a:pt x="11756" y="0"/>
                  <a:pt x="0" y="11756"/>
                  <a:pt x="0" y="26212"/>
                </a:cubicBezTo>
                <a:cubicBezTo>
                  <a:pt x="0" y="40668"/>
                  <a:pt x="11756" y="52424"/>
                  <a:pt x="26212" y="52424"/>
                </a:cubicBezTo>
                <a:cubicBezTo>
                  <a:pt x="38394" y="52424"/>
                  <a:pt x="48564" y="44036"/>
                  <a:pt x="51493" y="32765"/>
                </a:cubicBezTo>
                <a:lnTo>
                  <a:pt x="59973" y="32765"/>
                </a:lnTo>
                <a:lnTo>
                  <a:pt x="63250" y="52424"/>
                </a:lnTo>
                <a:lnTo>
                  <a:pt x="63066" y="52424"/>
                </a:lnTo>
                <a:lnTo>
                  <a:pt x="64521" y="60032"/>
                </a:lnTo>
                <a:lnTo>
                  <a:pt x="64521" y="60052"/>
                </a:lnTo>
                <a:cubicBezTo>
                  <a:pt x="64521" y="60052"/>
                  <a:pt x="64521" y="60052"/>
                  <a:pt x="64521" y="60052"/>
                </a:cubicBezTo>
                <a:lnTo>
                  <a:pt x="81290" y="147692"/>
                </a:lnTo>
                <a:lnTo>
                  <a:pt x="88131" y="183484"/>
                </a:lnTo>
                <a:lnTo>
                  <a:pt x="88138" y="183484"/>
                </a:lnTo>
                <a:lnTo>
                  <a:pt x="96932" y="229453"/>
                </a:lnTo>
                <a:cubicBezTo>
                  <a:pt x="80759" y="230672"/>
                  <a:pt x="67280" y="243110"/>
                  <a:pt x="65687" y="258778"/>
                </a:cubicBezTo>
                <a:cubicBezTo>
                  <a:pt x="64757" y="267985"/>
                  <a:pt x="67784" y="277205"/>
                  <a:pt x="73996" y="284059"/>
                </a:cubicBezTo>
                <a:cubicBezTo>
                  <a:pt x="80215" y="290940"/>
                  <a:pt x="89075" y="294885"/>
                  <a:pt x="98288" y="294885"/>
                </a:cubicBezTo>
                <a:lnTo>
                  <a:pt x="111394" y="294885"/>
                </a:lnTo>
                <a:cubicBezTo>
                  <a:pt x="111394" y="316569"/>
                  <a:pt x="129029" y="334203"/>
                  <a:pt x="150712" y="334203"/>
                </a:cubicBezTo>
                <a:cubicBezTo>
                  <a:pt x="172396" y="334203"/>
                  <a:pt x="190030" y="316569"/>
                  <a:pt x="190030" y="294885"/>
                </a:cubicBezTo>
                <a:lnTo>
                  <a:pt x="262113" y="294885"/>
                </a:lnTo>
                <a:cubicBezTo>
                  <a:pt x="262113" y="316569"/>
                  <a:pt x="279748" y="334203"/>
                  <a:pt x="301431" y="334203"/>
                </a:cubicBezTo>
                <a:cubicBezTo>
                  <a:pt x="323115" y="334203"/>
                  <a:pt x="340749" y="316569"/>
                  <a:pt x="340749" y="294885"/>
                </a:cubicBezTo>
                <a:lnTo>
                  <a:pt x="366961" y="294885"/>
                </a:lnTo>
                <a:cubicBezTo>
                  <a:pt x="370585" y="294885"/>
                  <a:pt x="373514" y="291956"/>
                  <a:pt x="373514" y="288332"/>
                </a:cubicBezTo>
                <a:cubicBezTo>
                  <a:pt x="373514" y="284708"/>
                  <a:pt x="370585" y="281779"/>
                  <a:pt x="366961" y="281779"/>
                </a:cubicBezTo>
                <a:lnTo>
                  <a:pt x="338456" y="281779"/>
                </a:lnTo>
                <a:cubicBezTo>
                  <a:pt x="333043" y="266530"/>
                  <a:pt x="318515" y="255567"/>
                  <a:pt x="301431" y="255567"/>
                </a:cubicBezTo>
                <a:cubicBezTo>
                  <a:pt x="284348" y="255567"/>
                  <a:pt x="269820" y="266530"/>
                  <a:pt x="264407" y="281779"/>
                </a:cubicBezTo>
                <a:lnTo>
                  <a:pt x="187737" y="281779"/>
                </a:lnTo>
                <a:cubicBezTo>
                  <a:pt x="182324" y="266530"/>
                  <a:pt x="167796" y="255567"/>
                  <a:pt x="150712" y="255567"/>
                </a:cubicBezTo>
                <a:cubicBezTo>
                  <a:pt x="133629" y="255567"/>
                  <a:pt x="119101" y="266530"/>
                  <a:pt x="113688" y="281779"/>
                </a:cubicBezTo>
                <a:lnTo>
                  <a:pt x="98295" y="281779"/>
                </a:lnTo>
                <a:cubicBezTo>
                  <a:pt x="92777" y="281779"/>
                  <a:pt x="87469" y="279407"/>
                  <a:pt x="83721" y="275272"/>
                </a:cubicBezTo>
                <a:cubicBezTo>
                  <a:pt x="79940" y="271085"/>
                  <a:pt x="78164" y="265698"/>
                  <a:pt x="78734" y="260095"/>
                </a:cubicBezTo>
                <a:cubicBezTo>
                  <a:pt x="79730" y="250207"/>
                  <a:pt x="88865" y="242468"/>
                  <a:pt x="99527" y="242468"/>
                </a:cubicBezTo>
                <a:lnTo>
                  <a:pt x="104645" y="242468"/>
                </a:lnTo>
                <a:cubicBezTo>
                  <a:pt x="104776" y="242468"/>
                  <a:pt x="104894" y="242468"/>
                  <a:pt x="105038" y="242468"/>
                </a:cubicBezTo>
                <a:lnTo>
                  <a:pt x="145195" y="242454"/>
                </a:lnTo>
                <a:lnTo>
                  <a:pt x="216249" y="242428"/>
                </a:lnTo>
                <a:lnTo>
                  <a:pt x="216249" y="242422"/>
                </a:lnTo>
                <a:lnTo>
                  <a:pt x="263070" y="242409"/>
                </a:lnTo>
                <a:lnTo>
                  <a:pt x="334203" y="242395"/>
                </a:lnTo>
                <a:lnTo>
                  <a:pt x="334203" y="242389"/>
                </a:lnTo>
                <a:lnTo>
                  <a:pt x="360572" y="242382"/>
                </a:lnTo>
                <a:cubicBezTo>
                  <a:pt x="378600" y="242382"/>
                  <a:pt x="393259" y="227723"/>
                  <a:pt x="393259" y="209703"/>
                </a:cubicBezTo>
                <a:lnTo>
                  <a:pt x="393259" y="52345"/>
                </a:lnTo>
                <a:lnTo>
                  <a:pt x="76539" y="52424"/>
                </a:lnTo>
                <a:close/>
                <a:moveTo>
                  <a:pt x="26212" y="39318"/>
                </a:moveTo>
                <a:cubicBezTo>
                  <a:pt x="18984" y="39318"/>
                  <a:pt x="13106" y="33440"/>
                  <a:pt x="13106" y="26212"/>
                </a:cubicBezTo>
                <a:cubicBezTo>
                  <a:pt x="13106" y="18984"/>
                  <a:pt x="18984" y="13106"/>
                  <a:pt x="26212" y="13106"/>
                </a:cubicBezTo>
                <a:cubicBezTo>
                  <a:pt x="33440" y="13106"/>
                  <a:pt x="39318" y="18984"/>
                  <a:pt x="39318" y="26212"/>
                </a:cubicBezTo>
                <a:cubicBezTo>
                  <a:pt x="39318" y="33440"/>
                  <a:pt x="33440" y="39318"/>
                  <a:pt x="26212" y="39318"/>
                </a:cubicBezTo>
                <a:close/>
                <a:moveTo>
                  <a:pt x="301438" y="268673"/>
                </a:moveTo>
                <a:cubicBezTo>
                  <a:pt x="315894" y="268673"/>
                  <a:pt x="327650" y="280429"/>
                  <a:pt x="327650" y="294885"/>
                </a:cubicBezTo>
                <a:cubicBezTo>
                  <a:pt x="327650" y="309341"/>
                  <a:pt x="315894" y="321097"/>
                  <a:pt x="301438" y="321097"/>
                </a:cubicBezTo>
                <a:cubicBezTo>
                  <a:pt x="286982" y="321097"/>
                  <a:pt x="275226" y="309341"/>
                  <a:pt x="275226" y="294885"/>
                </a:cubicBezTo>
                <a:cubicBezTo>
                  <a:pt x="275226" y="280429"/>
                  <a:pt x="286982" y="268673"/>
                  <a:pt x="301438" y="268673"/>
                </a:cubicBezTo>
                <a:close/>
                <a:moveTo>
                  <a:pt x="150719" y="268673"/>
                </a:moveTo>
                <a:cubicBezTo>
                  <a:pt x="165175" y="268673"/>
                  <a:pt x="176931" y="280429"/>
                  <a:pt x="176931" y="294885"/>
                </a:cubicBezTo>
                <a:cubicBezTo>
                  <a:pt x="176931" y="309341"/>
                  <a:pt x="165175" y="321097"/>
                  <a:pt x="150719" y="321097"/>
                </a:cubicBezTo>
                <a:cubicBezTo>
                  <a:pt x="136263" y="321097"/>
                  <a:pt x="124507" y="309341"/>
                  <a:pt x="124507" y="294885"/>
                </a:cubicBezTo>
                <a:cubicBezTo>
                  <a:pt x="124507" y="280429"/>
                  <a:pt x="136263" y="268673"/>
                  <a:pt x="150719" y="268673"/>
                </a:cubicBezTo>
                <a:close/>
                <a:moveTo>
                  <a:pt x="380159" y="111401"/>
                </a:moveTo>
                <a:lnTo>
                  <a:pt x="334203" y="111401"/>
                </a:lnTo>
                <a:lnTo>
                  <a:pt x="334203" y="65458"/>
                </a:lnTo>
                <a:lnTo>
                  <a:pt x="380159" y="65445"/>
                </a:lnTo>
                <a:lnTo>
                  <a:pt x="380159" y="111401"/>
                </a:lnTo>
                <a:close/>
                <a:moveTo>
                  <a:pt x="275226" y="229303"/>
                </a:moveTo>
                <a:lnTo>
                  <a:pt x="275226" y="183491"/>
                </a:lnTo>
                <a:lnTo>
                  <a:pt x="321097" y="183491"/>
                </a:lnTo>
                <a:lnTo>
                  <a:pt x="321097" y="229289"/>
                </a:lnTo>
                <a:lnTo>
                  <a:pt x="275226" y="229303"/>
                </a:lnTo>
                <a:close/>
                <a:moveTo>
                  <a:pt x="275226" y="170378"/>
                </a:moveTo>
                <a:lnTo>
                  <a:pt x="275226" y="124507"/>
                </a:lnTo>
                <a:lnTo>
                  <a:pt x="321097" y="124507"/>
                </a:lnTo>
                <a:lnTo>
                  <a:pt x="321097" y="170378"/>
                </a:lnTo>
                <a:lnTo>
                  <a:pt x="275226" y="170378"/>
                </a:lnTo>
                <a:close/>
                <a:moveTo>
                  <a:pt x="157272" y="229335"/>
                </a:moveTo>
                <a:lnTo>
                  <a:pt x="157272" y="183484"/>
                </a:lnTo>
                <a:lnTo>
                  <a:pt x="203143" y="183484"/>
                </a:lnTo>
                <a:lnTo>
                  <a:pt x="203143" y="229322"/>
                </a:lnTo>
                <a:lnTo>
                  <a:pt x="157272" y="229335"/>
                </a:lnTo>
                <a:close/>
                <a:moveTo>
                  <a:pt x="157272" y="170378"/>
                </a:moveTo>
                <a:lnTo>
                  <a:pt x="157272" y="124507"/>
                </a:lnTo>
                <a:lnTo>
                  <a:pt x="203143" y="124507"/>
                </a:lnTo>
                <a:lnTo>
                  <a:pt x="203143" y="170378"/>
                </a:lnTo>
                <a:lnTo>
                  <a:pt x="157272" y="170378"/>
                </a:lnTo>
                <a:close/>
                <a:moveTo>
                  <a:pt x="90202" y="124507"/>
                </a:moveTo>
                <a:lnTo>
                  <a:pt x="144166" y="124507"/>
                </a:lnTo>
                <a:lnTo>
                  <a:pt x="144166" y="170378"/>
                </a:lnTo>
                <a:lnTo>
                  <a:pt x="98983" y="170378"/>
                </a:lnTo>
                <a:lnTo>
                  <a:pt x="90202" y="124507"/>
                </a:lnTo>
                <a:close/>
                <a:moveTo>
                  <a:pt x="321097" y="111401"/>
                </a:moveTo>
                <a:lnTo>
                  <a:pt x="275226" y="111401"/>
                </a:lnTo>
                <a:lnTo>
                  <a:pt x="275226" y="65530"/>
                </a:lnTo>
                <a:lnTo>
                  <a:pt x="321097" y="65530"/>
                </a:lnTo>
                <a:lnTo>
                  <a:pt x="321097" y="111401"/>
                </a:lnTo>
                <a:close/>
                <a:moveTo>
                  <a:pt x="262120" y="111401"/>
                </a:moveTo>
                <a:lnTo>
                  <a:pt x="216249" y="111401"/>
                </a:lnTo>
                <a:lnTo>
                  <a:pt x="216249" y="65491"/>
                </a:lnTo>
                <a:lnTo>
                  <a:pt x="262120" y="65478"/>
                </a:lnTo>
                <a:lnTo>
                  <a:pt x="262120" y="111401"/>
                </a:lnTo>
                <a:close/>
                <a:moveTo>
                  <a:pt x="203143" y="65530"/>
                </a:moveTo>
                <a:lnTo>
                  <a:pt x="203143" y="111401"/>
                </a:lnTo>
                <a:lnTo>
                  <a:pt x="157272" y="111401"/>
                </a:lnTo>
                <a:lnTo>
                  <a:pt x="157272" y="65530"/>
                </a:lnTo>
                <a:lnTo>
                  <a:pt x="203143" y="65530"/>
                </a:lnTo>
                <a:close/>
                <a:moveTo>
                  <a:pt x="216249" y="124507"/>
                </a:moveTo>
                <a:lnTo>
                  <a:pt x="262120" y="124507"/>
                </a:lnTo>
                <a:lnTo>
                  <a:pt x="262120" y="170378"/>
                </a:lnTo>
                <a:lnTo>
                  <a:pt x="216249" y="170378"/>
                </a:lnTo>
                <a:lnTo>
                  <a:pt x="216249" y="124507"/>
                </a:lnTo>
                <a:close/>
                <a:moveTo>
                  <a:pt x="334203" y="124507"/>
                </a:moveTo>
                <a:lnTo>
                  <a:pt x="380074" y="124507"/>
                </a:lnTo>
                <a:lnTo>
                  <a:pt x="380074" y="170378"/>
                </a:lnTo>
                <a:lnTo>
                  <a:pt x="334203" y="170378"/>
                </a:lnTo>
                <a:lnTo>
                  <a:pt x="334203" y="124507"/>
                </a:lnTo>
                <a:close/>
                <a:moveTo>
                  <a:pt x="144166" y="65517"/>
                </a:moveTo>
                <a:lnTo>
                  <a:pt x="144166" y="111408"/>
                </a:lnTo>
                <a:lnTo>
                  <a:pt x="87692" y="111408"/>
                </a:lnTo>
                <a:lnTo>
                  <a:pt x="78911" y="65537"/>
                </a:lnTo>
                <a:lnTo>
                  <a:pt x="144166" y="65517"/>
                </a:lnTo>
                <a:close/>
                <a:moveTo>
                  <a:pt x="101486" y="183484"/>
                </a:moveTo>
                <a:lnTo>
                  <a:pt x="144166" y="183484"/>
                </a:lnTo>
                <a:lnTo>
                  <a:pt x="144166" y="229335"/>
                </a:lnTo>
                <a:lnTo>
                  <a:pt x="110267" y="229348"/>
                </a:lnTo>
                <a:lnTo>
                  <a:pt x="101486" y="183484"/>
                </a:lnTo>
                <a:close/>
                <a:moveTo>
                  <a:pt x="216249" y="183484"/>
                </a:moveTo>
                <a:lnTo>
                  <a:pt x="262120" y="183484"/>
                </a:lnTo>
                <a:lnTo>
                  <a:pt x="262120" y="229303"/>
                </a:lnTo>
                <a:lnTo>
                  <a:pt x="216249" y="229316"/>
                </a:lnTo>
                <a:lnTo>
                  <a:pt x="216249" y="183484"/>
                </a:lnTo>
                <a:close/>
                <a:moveTo>
                  <a:pt x="360572" y="229276"/>
                </a:moveTo>
                <a:lnTo>
                  <a:pt x="334203" y="229283"/>
                </a:lnTo>
                <a:lnTo>
                  <a:pt x="334203" y="183484"/>
                </a:lnTo>
                <a:lnTo>
                  <a:pt x="380159" y="183484"/>
                </a:lnTo>
                <a:lnTo>
                  <a:pt x="380159" y="209696"/>
                </a:lnTo>
                <a:cubicBezTo>
                  <a:pt x="380159" y="220495"/>
                  <a:pt x="371372" y="229276"/>
                  <a:pt x="360572" y="22927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363" name="Google Shape;1363;p34"/>
          <p:cNvGrpSpPr/>
          <p:nvPr/>
        </p:nvGrpSpPr>
        <p:grpSpPr>
          <a:xfrm>
            <a:off x="3012213" y="8443823"/>
            <a:ext cx="518455" cy="555970"/>
            <a:chOff x="2327141" y="5757021"/>
            <a:chExt cx="406631" cy="379062"/>
          </a:xfrm>
        </p:grpSpPr>
        <p:sp>
          <p:nvSpPr>
            <p:cNvPr id="1364" name="Google Shape;1364;p34"/>
            <p:cNvSpPr/>
            <p:nvPr/>
          </p:nvSpPr>
          <p:spPr>
            <a:xfrm>
              <a:off x="2327141" y="5763913"/>
              <a:ext cx="406631" cy="372170"/>
            </a:xfrm>
            <a:custGeom>
              <a:avLst/>
              <a:gdLst/>
              <a:ahLst/>
              <a:cxnLst/>
              <a:rect l="l" t="t" r="r" b="b"/>
              <a:pathLst>
                <a:path w="406631" h="372170" extrusionOk="0">
                  <a:moveTo>
                    <a:pt x="406631" y="261898"/>
                  </a:moveTo>
                  <a:lnTo>
                    <a:pt x="406631" y="82705"/>
                  </a:lnTo>
                  <a:lnTo>
                    <a:pt x="344603" y="82705"/>
                  </a:lnTo>
                  <a:cubicBezTo>
                    <a:pt x="340791" y="82705"/>
                    <a:pt x="337711" y="85785"/>
                    <a:pt x="337711" y="89597"/>
                  </a:cubicBezTo>
                  <a:cubicBezTo>
                    <a:pt x="337711" y="93408"/>
                    <a:pt x="340791" y="96489"/>
                    <a:pt x="344603" y="96489"/>
                  </a:cubicBezTo>
                  <a:lnTo>
                    <a:pt x="392847" y="96489"/>
                  </a:lnTo>
                  <a:lnTo>
                    <a:pt x="392847" y="248114"/>
                  </a:lnTo>
                  <a:lnTo>
                    <a:pt x="75813" y="248114"/>
                  </a:lnTo>
                  <a:lnTo>
                    <a:pt x="75813" y="96489"/>
                  </a:lnTo>
                  <a:lnTo>
                    <a:pt x="124057" y="96489"/>
                  </a:lnTo>
                  <a:cubicBezTo>
                    <a:pt x="127861" y="96489"/>
                    <a:pt x="130949" y="93408"/>
                    <a:pt x="130949" y="89597"/>
                  </a:cubicBezTo>
                  <a:cubicBezTo>
                    <a:pt x="130949" y="85785"/>
                    <a:pt x="127861" y="82705"/>
                    <a:pt x="124057" y="82705"/>
                  </a:cubicBezTo>
                  <a:lnTo>
                    <a:pt x="75813" y="82705"/>
                  </a:lnTo>
                  <a:lnTo>
                    <a:pt x="75813" y="27568"/>
                  </a:lnTo>
                  <a:cubicBezTo>
                    <a:pt x="75813" y="23757"/>
                    <a:pt x="72725" y="20676"/>
                    <a:pt x="68921" y="20676"/>
                  </a:cubicBezTo>
                  <a:lnTo>
                    <a:pt x="54158" y="20676"/>
                  </a:lnTo>
                  <a:cubicBezTo>
                    <a:pt x="51077" y="8822"/>
                    <a:pt x="40374" y="0"/>
                    <a:pt x="27568" y="0"/>
                  </a:cubicBezTo>
                  <a:cubicBezTo>
                    <a:pt x="12364" y="0"/>
                    <a:pt x="0" y="12364"/>
                    <a:pt x="0" y="27568"/>
                  </a:cubicBezTo>
                  <a:cubicBezTo>
                    <a:pt x="0" y="42772"/>
                    <a:pt x="12364" y="55136"/>
                    <a:pt x="27568" y="55136"/>
                  </a:cubicBezTo>
                  <a:cubicBezTo>
                    <a:pt x="40374" y="55136"/>
                    <a:pt x="51077" y="46315"/>
                    <a:pt x="54158" y="34460"/>
                  </a:cubicBezTo>
                  <a:lnTo>
                    <a:pt x="62028" y="34460"/>
                  </a:lnTo>
                  <a:lnTo>
                    <a:pt x="62028" y="82705"/>
                  </a:lnTo>
                  <a:lnTo>
                    <a:pt x="62028" y="89597"/>
                  </a:lnTo>
                  <a:lnTo>
                    <a:pt x="62028" y="255006"/>
                  </a:lnTo>
                  <a:lnTo>
                    <a:pt x="62028" y="261898"/>
                  </a:lnTo>
                  <a:lnTo>
                    <a:pt x="62028" y="303250"/>
                  </a:lnTo>
                  <a:cubicBezTo>
                    <a:pt x="62028" y="307062"/>
                    <a:pt x="65116" y="310142"/>
                    <a:pt x="68921" y="310142"/>
                  </a:cubicBezTo>
                  <a:lnTo>
                    <a:pt x="117379" y="310142"/>
                  </a:lnTo>
                  <a:cubicBezTo>
                    <a:pt x="108936" y="316428"/>
                    <a:pt x="103381" y="326401"/>
                    <a:pt x="103381" y="337711"/>
                  </a:cubicBezTo>
                  <a:cubicBezTo>
                    <a:pt x="103381" y="356712"/>
                    <a:pt x="118840" y="372171"/>
                    <a:pt x="137841" y="372171"/>
                  </a:cubicBezTo>
                  <a:cubicBezTo>
                    <a:pt x="156842" y="372171"/>
                    <a:pt x="172301" y="356712"/>
                    <a:pt x="172301" y="337711"/>
                  </a:cubicBezTo>
                  <a:cubicBezTo>
                    <a:pt x="172301" y="326401"/>
                    <a:pt x="166746" y="316428"/>
                    <a:pt x="158304" y="310142"/>
                  </a:cubicBezTo>
                  <a:lnTo>
                    <a:pt x="282788" y="310142"/>
                  </a:lnTo>
                  <a:cubicBezTo>
                    <a:pt x="274345" y="316428"/>
                    <a:pt x="268790" y="326401"/>
                    <a:pt x="268790" y="337711"/>
                  </a:cubicBezTo>
                  <a:cubicBezTo>
                    <a:pt x="268790" y="356712"/>
                    <a:pt x="284249" y="372171"/>
                    <a:pt x="303250" y="372171"/>
                  </a:cubicBezTo>
                  <a:cubicBezTo>
                    <a:pt x="322252" y="372171"/>
                    <a:pt x="337711" y="356712"/>
                    <a:pt x="337711" y="337711"/>
                  </a:cubicBezTo>
                  <a:cubicBezTo>
                    <a:pt x="337711" y="326401"/>
                    <a:pt x="332156" y="316428"/>
                    <a:pt x="323713" y="310142"/>
                  </a:cubicBezTo>
                  <a:lnTo>
                    <a:pt x="365279" y="310142"/>
                  </a:lnTo>
                  <a:cubicBezTo>
                    <a:pt x="369090" y="310142"/>
                    <a:pt x="372171" y="307062"/>
                    <a:pt x="372171" y="303250"/>
                  </a:cubicBezTo>
                  <a:cubicBezTo>
                    <a:pt x="372171" y="299439"/>
                    <a:pt x="369090" y="296358"/>
                    <a:pt x="365279" y="296358"/>
                  </a:cubicBezTo>
                  <a:lnTo>
                    <a:pt x="75813" y="296358"/>
                  </a:lnTo>
                  <a:lnTo>
                    <a:pt x="75813" y="261898"/>
                  </a:lnTo>
                  <a:lnTo>
                    <a:pt x="406631" y="261898"/>
                  </a:lnTo>
                  <a:close/>
                  <a:moveTo>
                    <a:pt x="27568" y="41352"/>
                  </a:moveTo>
                  <a:cubicBezTo>
                    <a:pt x="19966" y="41352"/>
                    <a:pt x="13784" y="35170"/>
                    <a:pt x="13784" y="27568"/>
                  </a:cubicBezTo>
                  <a:cubicBezTo>
                    <a:pt x="13784" y="19966"/>
                    <a:pt x="19966" y="13784"/>
                    <a:pt x="27568" y="13784"/>
                  </a:cubicBezTo>
                  <a:cubicBezTo>
                    <a:pt x="32648" y="13784"/>
                    <a:pt x="37045" y="16575"/>
                    <a:pt x="39436" y="20676"/>
                  </a:cubicBezTo>
                  <a:lnTo>
                    <a:pt x="34460" y="20676"/>
                  </a:lnTo>
                  <a:cubicBezTo>
                    <a:pt x="30656" y="20676"/>
                    <a:pt x="27568" y="23757"/>
                    <a:pt x="27568" y="27568"/>
                  </a:cubicBezTo>
                  <a:cubicBezTo>
                    <a:pt x="27568" y="31380"/>
                    <a:pt x="30656" y="34460"/>
                    <a:pt x="34460" y="34460"/>
                  </a:cubicBezTo>
                  <a:lnTo>
                    <a:pt x="39436" y="34460"/>
                  </a:lnTo>
                  <a:cubicBezTo>
                    <a:pt x="37045" y="38561"/>
                    <a:pt x="32648" y="41352"/>
                    <a:pt x="27568" y="41352"/>
                  </a:cubicBezTo>
                  <a:close/>
                  <a:moveTo>
                    <a:pt x="137841" y="358387"/>
                  </a:moveTo>
                  <a:cubicBezTo>
                    <a:pt x="126442" y="358387"/>
                    <a:pt x="117165" y="349110"/>
                    <a:pt x="117165" y="337711"/>
                  </a:cubicBezTo>
                  <a:cubicBezTo>
                    <a:pt x="117165" y="326311"/>
                    <a:pt x="126442" y="317034"/>
                    <a:pt x="137841" y="317034"/>
                  </a:cubicBezTo>
                  <a:cubicBezTo>
                    <a:pt x="149240" y="317034"/>
                    <a:pt x="158517" y="326311"/>
                    <a:pt x="158517" y="337711"/>
                  </a:cubicBezTo>
                  <a:cubicBezTo>
                    <a:pt x="158517" y="349110"/>
                    <a:pt x="149240" y="358387"/>
                    <a:pt x="137841" y="358387"/>
                  </a:cubicBezTo>
                  <a:close/>
                  <a:moveTo>
                    <a:pt x="303250" y="358387"/>
                  </a:moveTo>
                  <a:cubicBezTo>
                    <a:pt x="291851" y="358387"/>
                    <a:pt x="282574" y="349110"/>
                    <a:pt x="282574" y="337711"/>
                  </a:cubicBezTo>
                  <a:cubicBezTo>
                    <a:pt x="282574" y="326311"/>
                    <a:pt x="291851" y="317034"/>
                    <a:pt x="303250" y="317034"/>
                  </a:cubicBezTo>
                  <a:cubicBezTo>
                    <a:pt x="314650" y="317034"/>
                    <a:pt x="323926" y="326311"/>
                    <a:pt x="323926" y="337711"/>
                  </a:cubicBezTo>
                  <a:cubicBezTo>
                    <a:pt x="323926" y="349110"/>
                    <a:pt x="314650" y="358387"/>
                    <a:pt x="303250" y="3583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5" name="Google Shape;1365;p34"/>
            <p:cNvSpPr/>
            <p:nvPr/>
          </p:nvSpPr>
          <p:spPr>
            <a:xfrm>
              <a:off x="2464982" y="5757021"/>
              <a:ext cx="192977" cy="192977"/>
            </a:xfrm>
            <a:custGeom>
              <a:avLst/>
              <a:gdLst/>
              <a:ahLst/>
              <a:cxnLst/>
              <a:rect l="l" t="t" r="r" b="b"/>
              <a:pathLst>
                <a:path w="192977" h="192977" extrusionOk="0">
                  <a:moveTo>
                    <a:pt x="96489" y="192977"/>
                  </a:moveTo>
                  <a:cubicBezTo>
                    <a:pt x="149695" y="192977"/>
                    <a:pt x="192977" y="149695"/>
                    <a:pt x="192977" y="96489"/>
                  </a:cubicBezTo>
                  <a:cubicBezTo>
                    <a:pt x="192977" y="43282"/>
                    <a:pt x="149695" y="0"/>
                    <a:pt x="96489" y="0"/>
                  </a:cubicBezTo>
                  <a:cubicBezTo>
                    <a:pt x="43282" y="0"/>
                    <a:pt x="0" y="43282"/>
                    <a:pt x="0" y="96489"/>
                  </a:cubicBezTo>
                  <a:cubicBezTo>
                    <a:pt x="0" y="149695"/>
                    <a:pt x="43282" y="192977"/>
                    <a:pt x="96489" y="192977"/>
                  </a:cubicBezTo>
                  <a:close/>
                  <a:moveTo>
                    <a:pt x="96489" y="13784"/>
                  </a:moveTo>
                  <a:cubicBezTo>
                    <a:pt x="142093" y="13784"/>
                    <a:pt x="179193" y="50884"/>
                    <a:pt x="179193" y="96489"/>
                  </a:cubicBezTo>
                  <a:cubicBezTo>
                    <a:pt x="179193" y="142093"/>
                    <a:pt x="142093" y="179193"/>
                    <a:pt x="96489" y="179193"/>
                  </a:cubicBezTo>
                  <a:cubicBezTo>
                    <a:pt x="50884" y="179193"/>
                    <a:pt x="13784" y="142093"/>
                    <a:pt x="13784" y="96489"/>
                  </a:cubicBezTo>
                  <a:cubicBezTo>
                    <a:pt x="13784" y="50884"/>
                    <a:pt x="50884" y="13784"/>
                    <a:pt x="96489" y="137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6" name="Google Shape;1366;p34"/>
            <p:cNvSpPr/>
            <p:nvPr/>
          </p:nvSpPr>
          <p:spPr>
            <a:xfrm>
              <a:off x="2506332" y="5791489"/>
              <a:ext cx="110276" cy="124048"/>
            </a:xfrm>
            <a:custGeom>
              <a:avLst/>
              <a:gdLst/>
              <a:ahLst/>
              <a:cxnLst/>
              <a:rect l="l" t="t" r="r" b="b"/>
              <a:pathLst>
                <a:path w="110276" h="124048" extrusionOk="0">
                  <a:moveTo>
                    <a:pt x="6894" y="62020"/>
                  </a:moveTo>
                  <a:cubicBezTo>
                    <a:pt x="8658" y="62020"/>
                    <a:pt x="10422" y="61344"/>
                    <a:pt x="11766" y="60000"/>
                  </a:cubicBezTo>
                  <a:lnTo>
                    <a:pt x="48246" y="23521"/>
                  </a:lnTo>
                  <a:lnTo>
                    <a:pt x="48246" y="117156"/>
                  </a:lnTo>
                  <a:cubicBezTo>
                    <a:pt x="48246" y="120968"/>
                    <a:pt x="51334" y="124048"/>
                    <a:pt x="55138" y="124048"/>
                  </a:cubicBezTo>
                  <a:cubicBezTo>
                    <a:pt x="58943" y="124048"/>
                    <a:pt x="62030" y="120968"/>
                    <a:pt x="62030" y="117156"/>
                  </a:cubicBezTo>
                  <a:lnTo>
                    <a:pt x="62030" y="23521"/>
                  </a:lnTo>
                  <a:lnTo>
                    <a:pt x="98510" y="60000"/>
                  </a:lnTo>
                  <a:cubicBezTo>
                    <a:pt x="99854" y="61344"/>
                    <a:pt x="101618" y="62020"/>
                    <a:pt x="103382" y="62020"/>
                  </a:cubicBezTo>
                  <a:cubicBezTo>
                    <a:pt x="105147" y="62020"/>
                    <a:pt x="106911" y="61344"/>
                    <a:pt x="108255" y="60000"/>
                  </a:cubicBezTo>
                  <a:cubicBezTo>
                    <a:pt x="110950" y="57306"/>
                    <a:pt x="110950" y="52950"/>
                    <a:pt x="108255" y="50255"/>
                  </a:cubicBezTo>
                  <a:lnTo>
                    <a:pt x="60018" y="2018"/>
                  </a:lnTo>
                  <a:cubicBezTo>
                    <a:pt x="59384" y="1377"/>
                    <a:pt x="58619" y="874"/>
                    <a:pt x="57771" y="522"/>
                  </a:cubicBezTo>
                  <a:cubicBezTo>
                    <a:pt x="56089" y="-174"/>
                    <a:pt x="54187" y="-174"/>
                    <a:pt x="52505" y="522"/>
                  </a:cubicBezTo>
                  <a:cubicBezTo>
                    <a:pt x="51658" y="874"/>
                    <a:pt x="50900" y="1377"/>
                    <a:pt x="50259" y="2018"/>
                  </a:cubicBezTo>
                  <a:lnTo>
                    <a:pt x="2021" y="50255"/>
                  </a:lnTo>
                  <a:cubicBezTo>
                    <a:pt x="-674" y="52950"/>
                    <a:pt x="-674" y="57306"/>
                    <a:pt x="2021" y="60000"/>
                  </a:cubicBezTo>
                  <a:cubicBezTo>
                    <a:pt x="3365" y="61344"/>
                    <a:pt x="5129" y="62020"/>
                    <a:pt x="6894" y="620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367" name="Google Shape;1367;p34"/>
          <p:cNvGrpSpPr/>
          <p:nvPr/>
        </p:nvGrpSpPr>
        <p:grpSpPr>
          <a:xfrm>
            <a:off x="3789565" y="8383251"/>
            <a:ext cx="479651" cy="551768"/>
            <a:chOff x="2936829" y="5715723"/>
            <a:chExt cx="376197" cy="376197"/>
          </a:xfrm>
        </p:grpSpPr>
        <p:sp>
          <p:nvSpPr>
            <p:cNvPr id="1368" name="Google Shape;1368;p34"/>
            <p:cNvSpPr/>
            <p:nvPr/>
          </p:nvSpPr>
          <p:spPr>
            <a:xfrm>
              <a:off x="3093578"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9" name="Google Shape;1369;p34"/>
            <p:cNvSpPr/>
            <p:nvPr/>
          </p:nvSpPr>
          <p:spPr>
            <a:xfrm>
              <a:off x="3124928"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0" name="Google Shape;1370;p34"/>
            <p:cNvSpPr/>
            <p:nvPr/>
          </p:nvSpPr>
          <p:spPr>
            <a:xfrm>
              <a:off x="3156277"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1" name="Google Shape;1371;p34"/>
            <p:cNvSpPr/>
            <p:nvPr/>
          </p:nvSpPr>
          <p:spPr>
            <a:xfrm>
              <a:off x="3187627" y="58489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2" name="Google Shape;1372;p34"/>
            <p:cNvSpPr/>
            <p:nvPr/>
          </p:nvSpPr>
          <p:spPr>
            <a:xfrm>
              <a:off x="3093578"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3" name="Google Shape;1373;p34"/>
            <p:cNvSpPr/>
            <p:nvPr/>
          </p:nvSpPr>
          <p:spPr>
            <a:xfrm>
              <a:off x="3124928"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4" name="Google Shape;1374;p34"/>
            <p:cNvSpPr/>
            <p:nvPr/>
          </p:nvSpPr>
          <p:spPr>
            <a:xfrm>
              <a:off x="3156277"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5" name="Google Shape;1375;p34"/>
            <p:cNvSpPr/>
            <p:nvPr/>
          </p:nvSpPr>
          <p:spPr>
            <a:xfrm>
              <a:off x="3187627" y="58803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6" name="Google Shape;1376;p34"/>
            <p:cNvSpPr/>
            <p:nvPr/>
          </p:nvSpPr>
          <p:spPr>
            <a:xfrm>
              <a:off x="3093578"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7" name="Google Shape;1377;p34"/>
            <p:cNvSpPr/>
            <p:nvPr/>
          </p:nvSpPr>
          <p:spPr>
            <a:xfrm>
              <a:off x="3124928"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8" name="Google Shape;1378;p34"/>
            <p:cNvSpPr/>
            <p:nvPr/>
          </p:nvSpPr>
          <p:spPr>
            <a:xfrm>
              <a:off x="3156277"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9" name="Google Shape;1379;p34"/>
            <p:cNvSpPr/>
            <p:nvPr/>
          </p:nvSpPr>
          <p:spPr>
            <a:xfrm>
              <a:off x="3187627" y="591165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0" name="Google Shape;1380;p34"/>
            <p:cNvSpPr/>
            <p:nvPr/>
          </p:nvSpPr>
          <p:spPr>
            <a:xfrm>
              <a:off x="3093578"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1" name="Google Shape;1381;p34"/>
            <p:cNvSpPr/>
            <p:nvPr/>
          </p:nvSpPr>
          <p:spPr>
            <a:xfrm>
              <a:off x="3124928"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2" name="Google Shape;1382;p34"/>
            <p:cNvSpPr/>
            <p:nvPr/>
          </p:nvSpPr>
          <p:spPr>
            <a:xfrm>
              <a:off x="3156277"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3" name="Google Shape;1383;p34"/>
            <p:cNvSpPr/>
            <p:nvPr/>
          </p:nvSpPr>
          <p:spPr>
            <a:xfrm>
              <a:off x="3187627" y="5943009"/>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4" name="Google Shape;1384;p34"/>
            <p:cNvSpPr/>
            <p:nvPr/>
          </p:nvSpPr>
          <p:spPr>
            <a:xfrm>
              <a:off x="2968179" y="58959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5" name="Google Shape;1385;p34"/>
            <p:cNvSpPr/>
            <p:nvPr/>
          </p:nvSpPr>
          <p:spPr>
            <a:xfrm>
              <a:off x="2999528" y="58959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6" name="Google Shape;1386;p34"/>
            <p:cNvSpPr/>
            <p:nvPr/>
          </p:nvSpPr>
          <p:spPr>
            <a:xfrm>
              <a:off x="3030878" y="58959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7" name="Google Shape;1387;p34"/>
            <p:cNvSpPr/>
            <p:nvPr/>
          </p:nvSpPr>
          <p:spPr>
            <a:xfrm>
              <a:off x="2968179" y="592733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8" name="Google Shape;1388;p34"/>
            <p:cNvSpPr/>
            <p:nvPr/>
          </p:nvSpPr>
          <p:spPr>
            <a:xfrm>
              <a:off x="2999528" y="592733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9" name="Google Shape;1389;p34"/>
            <p:cNvSpPr/>
            <p:nvPr/>
          </p:nvSpPr>
          <p:spPr>
            <a:xfrm>
              <a:off x="3030878" y="592733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0" name="Google Shape;1390;p34"/>
            <p:cNvSpPr/>
            <p:nvPr/>
          </p:nvSpPr>
          <p:spPr>
            <a:xfrm>
              <a:off x="2968179" y="59586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1" name="Google Shape;1391;p34"/>
            <p:cNvSpPr/>
            <p:nvPr/>
          </p:nvSpPr>
          <p:spPr>
            <a:xfrm>
              <a:off x="2999528" y="59586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2" name="Google Shape;1392;p34"/>
            <p:cNvSpPr/>
            <p:nvPr/>
          </p:nvSpPr>
          <p:spPr>
            <a:xfrm>
              <a:off x="3030878" y="5958684"/>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3" name="Google Shape;1393;p34"/>
            <p:cNvSpPr/>
            <p:nvPr/>
          </p:nvSpPr>
          <p:spPr>
            <a:xfrm>
              <a:off x="2968179" y="5990033"/>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4" name="Google Shape;1394;p34"/>
            <p:cNvSpPr/>
            <p:nvPr/>
          </p:nvSpPr>
          <p:spPr>
            <a:xfrm>
              <a:off x="2999528" y="5990033"/>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5" name="Google Shape;1395;p34"/>
            <p:cNvSpPr/>
            <p:nvPr/>
          </p:nvSpPr>
          <p:spPr>
            <a:xfrm>
              <a:off x="3030878" y="5990033"/>
              <a:ext cx="15674" cy="15674"/>
            </a:xfrm>
            <a:custGeom>
              <a:avLst/>
              <a:gdLst/>
              <a:ahLst/>
              <a:cxnLst/>
              <a:rect l="l" t="t" r="r" b="b"/>
              <a:pathLst>
                <a:path w="15674" h="15674" extrusionOk="0">
                  <a:moveTo>
                    <a:pt x="0" y="0"/>
                  </a:moveTo>
                  <a:lnTo>
                    <a:pt x="15675" y="0"/>
                  </a:lnTo>
                  <a:lnTo>
                    <a:pt x="15675"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6" name="Google Shape;1396;p34"/>
            <p:cNvSpPr/>
            <p:nvPr/>
          </p:nvSpPr>
          <p:spPr>
            <a:xfrm>
              <a:off x="3250327" y="588030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7" name="Google Shape;1397;p34"/>
            <p:cNvSpPr/>
            <p:nvPr/>
          </p:nvSpPr>
          <p:spPr>
            <a:xfrm>
              <a:off x="3250327" y="584895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8" name="Google Shape;1398;p34"/>
            <p:cNvSpPr/>
            <p:nvPr/>
          </p:nvSpPr>
          <p:spPr>
            <a:xfrm>
              <a:off x="3250327" y="591165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9" name="Google Shape;1399;p34"/>
            <p:cNvSpPr/>
            <p:nvPr/>
          </p:nvSpPr>
          <p:spPr>
            <a:xfrm>
              <a:off x="3250327" y="5943009"/>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0" name="Google Shape;1400;p34"/>
            <p:cNvSpPr/>
            <p:nvPr/>
          </p:nvSpPr>
          <p:spPr>
            <a:xfrm>
              <a:off x="3250327" y="5974358"/>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1" name="Google Shape;1401;p34"/>
            <p:cNvSpPr/>
            <p:nvPr/>
          </p:nvSpPr>
          <p:spPr>
            <a:xfrm>
              <a:off x="3250327" y="6005708"/>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2" name="Google Shape;1402;p34"/>
            <p:cNvSpPr/>
            <p:nvPr/>
          </p:nvSpPr>
          <p:spPr>
            <a:xfrm>
              <a:off x="3250327" y="6037058"/>
              <a:ext cx="31349" cy="15674"/>
            </a:xfrm>
            <a:custGeom>
              <a:avLst/>
              <a:gdLst/>
              <a:ahLst/>
              <a:cxnLst/>
              <a:rect l="l" t="t" r="r" b="b"/>
              <a:pathLst>
                <a:path w="31349" h="15674" extrusionOk="0">
                  <a:moveTo>
                    <a:pt x="0" y="0"/>
                  </a:moveTo>
                  <a:lnTo>
                    <a:pt x="31350" y="0"/>
                  </a:lnTo>
                  <a:lnTo>
                    <a:pt x="31350" y="15675"/>
                  </a:lnTo>
                  <a:lnTo>
                    <a:pt x="0"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3" name="Google Shape;1403;p34"/>
            <p:cNvSpPr/>
            <p:nvPr/>
          </p:nvSpPr>
          <p:spPr>
            <a:xfrm>
              <a:off x="2936829" y="5715723"/>
              <a:ext cx="376197" cy="376197"/>
            </a:xfrm>
            <a:custGeom>
              <a:avLst/>
              <a:gdLst/>
              <a:ahLst/>
              <a:cxnLst/>
              <a:rect l="l" t="t" r="r" b="b"/>
              <a:pathLst>
                <a:path w="376197" h="376197" extrusionOk="0">
                  <a:moveTo>
                    <a:pt x="352685" y="62700"/>
                  </a:moveTo>
                  <a:lnTo>
                    <a:pt x="337010" y="62700"/>
                  </a:lnTo>
                  <a:lnTo>
                    <a:pt x="337010" y="93885"/>
                  </a:lnTo>
                  <a:lnTo>
                    <a:pt x="282148" y="55481"/>
                  </a:lnTo>
                  <a:lnTo>
                    <a:pt x="282148" y="101887"/>
                  </a:lnTo>
                  <a:lnTo>
                    <a:pt x="258636" y="101887"/>
                  </a:lnTo>
                  <a:lnTo>
                    <a:pt x="258636" y="47025"/>
                  </a:lnTo>
                  <a:lnTo>
                    <a:pt x="219448" y="47025"/>
                  </a:lnTo>
                  <a:lnTo>
                    <a:pt x="219448" y="0"/>
                  </a:lnTo>
                  <a:lnTo>
                    <a:pt x="203773" y="0"/>
                  </a:lnTo>
                  <a:lnTo>
                    <a:pt x="203773" y="47025"/>
                  </a:lnTo>
                  <a:lnTo>
                    <a:pt x="164586" y="47025"/>
                  </a:lnTo>
                  <a:lnTo>
                    <a:pt x="164586" y="101887"/>
                  </a:lnTo>
                  <a:lnTo>
                    <a:pt x="125399" y="101887"/>
                  </a:lnTo>
                  <a:lnTo>
                    <a:pt x="125399" y="148911"/>
                  </a:lnTo>
                  <a:lnTo>
                    <a:pt x="31350" y="148911"/>
                  </a:lnTo>
                  <a:lnTo>
                    <a:pt x="31350" y="136481"/>
                  </a:lnTo>
                  <a:lnTo>
                    <a:pt x="41092" y="126739"/>
                  </a:lnTo>
                  <a:cubicBezTo>
                    <a:pt x="47448" y="130956"/>
                    <a:pt x="54893" y="133236"/>
                    <a:pt x="62700" y="133236"/>
                  </a:cubicBezTo>
                  <a:cubicBezTo>
                    <a:pt x="73170" y="133236"/>
                    <a:pt x="83006" y="129161"/>
                    <a:pt x="90405" y="121762"/>
                  </a:cubicBezTo>
                  <a:lnTo>
                    <a:pt x="95946" y="116221"/>
                  </a:lnTo>
                  <a:lnTo>
                    <a:pt x="40535" y="60803"/>
                  </a:lnTo>
                  <a:lnTo>
                    <a:pt x="34994" y="66344"/>
                  </a:lnTo>
                  <a:cubicBezTo>
                    <a:pt x="21616" y="79722"/>
                    <a:pt x="19954" y="100452"/>
                    <a:pt x="30010" y="115657"/>
                  </a:cubicBezTo>
                  <a:lnTo>
                    <a:pt x="15675" y="129992"/>
                  </a:lnTo>
                  <a:lnTo>
                    <a:pt x="15675" y="148911"/>
                  </a:lnTo>
                  <a:lnTo>
                    <a:pt x="0" y="148911"/>
                  </a:lnTo>
                  <a:lnTo>
                    <a:pt x="0" y="376197"/>
                  </a:lnTo>
                  <a:lnTo>
                    <a:pt x="125399" y="376197"/>
                  </a:lnTo>
                  <a:lnTo>
                    <a:pt x="141074" y="376197"/>
                  </a:lnTo>
                  <a:lnTo>
                    <a:pt x="180261" y="376197"/>
                  </a:lnTo>
                  <a:lnTo>
                    <a:pt x="242961" y="376197"/>
                  </a:lnTo>
                  <a:lnTo>
                    <a:pt x="282148" y="376197"/>
                  </a:lnTo>
                  <a:lnTo>
                    <a:pt x="297823" y="376197"/>
                  </a:lnTo>
                  <a:lnTo>
                    <a:pt x="376197" y="376197"/>
                  </a:lnTo>
                  <a:lnTo>
                    <a:pt x="376197" y="121316"/>
                  </a:lnTo>
                  <a:lnTo>
                    <a:pt x="352685" y="104857"/>
                  </a:lnTo>
                  <a:lnTo>
                    <a:pt x="352685" y="62700"/>
                  </a:lnTo>
                  <a:close/>
                  <a:moveTo>
                    <a:pt x="41484" y="83915"/>
                  </a:moveTo>
                  <a:lnTo>
                    <a:pt x="72841" y="115273"/>
                  </a:lnTo>
                  <a:cubicBezTo>
                    <a:pt x="64212" y="119403"/>
                    <a:pt x="53036" y="117632"/>
                    <a:pt x="46076" y="110672"/>
                  </a:cubicBezTo>
                  <a:cubicBezTo>
                    <a:pt x="38850" y="103454"/>
                    <a:pt x="37322" y="92654"/>
                    <a:pt x="41484" y="83915"/>
                  </a:cubicBezTo>
                  <a:close/>
                  <a:moveTo>
                    <a:pt x="180261" y="62700"/>
                  </a:moveTo>
                  <a:lnTo>
                    <a:pt x="242961" y="62700"/>
                  </a:lnTo>
                  <a:lnTo>
                    <a:pt x="242961" y="101887"/>
                  </a:lnTo>
                  <a:lnTo>
                    <a:pt x="180261" y="101887"/>
                  </a:lnTo>
                  <a:lnTo>
                    <a:pt x="180261" y="62700"/>
                  </a:lnTo>
                  <a:close/>
                  <a:moveTo>
                    <a:pt x="125399" y="360522"/>
                  </a:moveTo>
                  <a:lnTo>
                    <a:pt x="15675" y="360522"/>
                  </a:lnTo>
                  <a:lnTo>
                    <a:pt x="15675" y="164586"/>
                  </a:lnTo>
                  <a:lnTo>
                    <a:pt x="125399" y="164586"/>
                  </a:lnTo>
                  <a:lnTo>
                    <a:pt x="125399" y="360522"/>
                  </a:lnTo>
                  <a:close/>
                  <a:moveTo>
                    <a:pt x="195936" y="360522"/>
                  </a:moveTo>
                  <a:lnTo>
                    <a:pt x="195936" y="305660"/>
                  </a:lnTo>
                  <a:lnTo>
                    <a:pt x="227286" y="305660"/>
                  </a:lnTo>
                  <a:lnTo>
                    <a:pt x="227286" y="360522"/>
                  </a:lnTo>
                  <a:lnTo>
                    <a:pt x="195936" y="360522"/>
                  </a:lnTo>
                  <a:close/>
                  <a:moveTo>
                    <a:pt x="282148" y="360522"/>
                  </a:moveTo>
                  <a:lnTo>
                    <a:pt x="242961" y="360522"/>
                  </a:lnTo>
                  <a:lnTo>
                    <a:pt x="242961" y="289985"/>
                  </a:lnTo>
                  <a:lnTo>
                    <a:pt x="180261" y="289985"/>
                  </a:lnTo>
                  <a:lnTo>
                    <a:pt x="180261" y="360522"/>
                  </a:lnTo>
                  <a:lnTo>
                    <a:pt x="141074" y="360522"/>
                  </a:lnTo>
                  <a:lnTo>
                    <a:pt x="141074" y="148911"/>
                  </a:lnTo>
                  <a:lnTo>
                    <a:pt x="141074" y="117562"/>
                  </a:lnTo>
                  <a:lnTo>
                    <a:pt x="164586" y="117562"/>
                  </a:lnTo>
                  <a:lnTo>
                    <a:pt x="258636" y="117562"/>
                  </a:lnTo>
                  <a:lnTo>
                    <a:pt x="282148" y="117562"/>
                  </a:lnTo>
                  <a:lnTo>
                    <a:pt x="282148" y="360522"/>
                  </a:lnTo>
                  <a:close/>
                  <a:moveTo>
                    <a:pt x="360522" y="360522"/>
                  </a:moveTo>
                  <a:lnTo>
                    <a:pt x="297823" y="360522"/>
                  </a:lnTo>
                  <a:lnTo>
                    <a:pt x="297823" y="101887"/>
                  </a:lnTo>
                  <a:lnTo>
                    <a:pt x="297823" y="85585"/>
                  </a:lnTo>
                  <a:lnTo>
                    <a:pt x="360522" y="129475"/>
                  </a:lnTo>
                  <a:lnTo>
                    <a:pt x="360522" y="36052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404" name="Google Shape;1404;p34"/>
          <p:cNvSpPr/>
          <p:nvPr/>
        </p:nvSpPr>
        <p:spPr>
          <a:xfrm>
            <a:off x="4549960" y="8487468"/>
            <a:ext cx="452319" cy="468549"/>
          </a:xfrm>
          <a:custGeom>
            <a:avLst/>
            <a:gdLst/>
            <a:ahLst/>
            <a:cxnLst/>
            <a:rect l="l" t="t" r="r" b="b"/>
            <a:pathLst>
              <a:path w="354760" h="319284" extrusionOk="0">
                <a:moveTo>
                  <a:pt x="354695" y="106428"/>
                </a:moveTo>
                <a:cubicBezTo>
                  <a:pt x="354110" y="96311"/>
                  <a:pt x="342077" y="88406"/>
                  <a:pt x="318013" y="82375"/>
                </a:cubicBezTo>
                <a:cubicBezTo>
                  <a:pt x="318823" y="80601"/>
                  <a:pt x="319278" y="78757"/>
                  <a:pt x="319284" y="76841"/>
                </a:cubicBezTo>
                <a:lnTo>
                  <a:pt x="319284" y="35476"/>
                </a:lnTo>
                <a:lnTo>
                  <a:pt x="319184" y="35476"/>
                </a:lnTo>
                <a:cubicBezTo>
                  <a:pt x="317067" y="1017"/>
                  <a:pt x="175860" y="0"/>
                  <a:pt x="159642" y="0"/>
                </a:cubicBezTo>
                <a:cubicBezTo>
                  <a:pt x="143424" y="0"/>
                  <a:pt x="2217" y="1017"/>
                  <a:pt x="101" y="35476"/>
                </a:cubicBezTo>
                <a:lnTo>
                  <a:pt x="0" y="35476"/>
                </a:lnTo>
                <a:lnTo>
                  <a:pt x="0" y="36245"/>
                </a:lnTo>
                <a:lnTo>
                  <a:pt x="0" y="36245"/>
                </a:lnTo>
                <a:lnTo>
                  <a:pt x="0" y="36245"/>
                </a:lnTo>
                <a:lnTo>
                  <a:pt x="0" y="76859"/>
                </a:lnTo>
                <a:cubicBezTo>
                  <a:pt x="30" y="88093"/>
                  <a:pt x="14527" y="96885"/>
                  <a:pt x="36097" y="103430"/>
                </a:cubicBezTo>
                <a:cubicBezTo>
                  <a:pt x="35801" y="104412"/>
                  <a:pt x="35624" y="105411"/>
                  <a:pt x="35565" y="106428"/>
                </a:cubicBezTo>
                <a:lnTo>
                  <a:pt x="35476" y="106428"/>
                </a:lnTo>
                <a:lnTo>
                  <a:pt x="35476" y="107197"/>
                </a:lnTo>
                <a:lnTo>
                  <a:pt x="35476" y="107197"/>
                </a:lnTo>
                <a:lnTo>
                  <a:pt x="35476" y="107197"/>
                </a:lnTo>
                <a:lnTo>
                  <a:pt x="35476" y="147740"/>
                </a:lnTo>
                <a:cubicBezTo>
                  <a:pt x="12239" y="153723"/>
                  <a:pt x="633" y="161516"/>
                  <a:pt x="59" y="171467"/>
                </a:cubicBezTo>
                <a:lnTo>
                  <a:pt x="0" y="171467"/>
                </a:lnTo>
                <a:lnTo>
                  <a:pt x="0" y="172236"/>
                </a:lnTo>
                <a:lnTo>
                  <a:pt x="0" y="172236"/>
                </a:lnTo>
                <a:lnTo>
                  <a:pt x="0" y="172236"/>
                </a:lnTo>
                <a:lnTo>
                  <a:pt x="0" y="212850"/>
                </a:lnTo>
                <a:cubicBezTo>
                  <a:pt x="18" y="220673"/>
                  <a:pt x="7072" y="227307"/>
                  <a:pt x="18613" y="232835"/>
                </a:cubicBezTo>
                <a:cubicBezTo>
                  <a:pt x="18176" y="234035"/>
                  <a:pt x="17904" y="235259"/>
                  <a:pt x="17827" y="236513"/>
                </a:cubicBezTo>
                <a:lnTo>
                  <a:pt x="17738" y="236513"/>
                </a:lnTo>
                <a:lnTo>
                  <a:pt x="17738" y="237281"/>
                </a:lnTo>
                <a:lnTo>
                  <a:pt x="17738" y="237281"/>
                </a:lnTo>
                <a:lnTo>
                  <a:pt x="17738" y="237281"/>
                </a:lnTo>
                <a:lnTo>
                  <a:pt x="17738" y="277895"/>
                </a:lnTo>
                <a:cubicBezTo>
                  <a:pt x="17785" y="297561"/>
                  <a:pt x="62065" y="309771"/>
                  <a:pt x="111265" y="315470"/>
                </a:cubicBezTo>
                <a:cubicBezTo>
                  <a:pt x="111625" y="315541"/>
                  <a:pt x="111956" y="315689"/>
                  <a:pt x="112341" y="315689"/>
                </a:cubicBezTo>
                <a:cubicBezTo>
                  <a:pt x="112453" y="315689"/>
                  <a:pt x="112548" y="315630"/>
                  <a:pt x="112660" y="315624"/>
                </a:cubicBezTo>
                <a:cubicBezTo>
                  <a:pt x="122144" y="316694"/>
                  <a:pt x="131782" y="317528"/>
                  <a:pt x="141319" y="318125"/>
                </a:cubicBezTo>
                <a:cubicBezTo>
                  <a:pt x="141520" y="318149"/>
                  <a:pt x="141697" y="318243"/>
                  <a:pt x="141904" y="318243"/>
                </a:cubicBezTo>
                <a:cubicBezTo>
                  <a:pt x="142016" y="318243"/>
                  <a:pt x="142105" y="318184"/>
                  <a:pt x="142211" y="318178"/>
                </a:cubicBezTo>
                <a:cubicBezTo>
                  <a:pt x="154321" y="318912"/>
                  <a:pt x="166235" y="319284"/>
                  <a:pt x="177380" y="319284"/>
                </a:cubicBezTo>
                <a:cubicBezTo>
                  <a:pt x="188525" y="319284"/>
                  <a:pt x="200439" y="318912"/>
                  <a:pt x="212549" y="318172"/>
                </a:cubicBezTo>
                <a:cubicBezTo>
                  <a:pt x="212655" y="318178"/>
                  <a:pt x="212750" y="318237"/>
                  <a:pt x="212856" y="318237"/>
                </a:cubicBezTo>
                <a:cubicBezTo>
                  <a:pt x="213063" y="318237"/>
                  <a:pt x="213240" y="318137"/>
                  <a:pt x="213441" y="318119"/>
                </a:cubicBezTo>
                <a:cubicBezTo>
                  <a:pt x="222979" y="317522"/>
                  <a:pt x="232616" y="316694"/>
                  <a:pt x="242100" y="315618"/>
                </a:cubicBezTo>
                <a:cubicBezTo>
                  <a:pt x="242212" y="315618"/>
                  <a:pt x="242307" y="315677"/>
                  <a:pt x="242419" y="315677"/>
                </a:cubicBezTo>
                <a:cubicBezTo>
                  <a:pt x="242804" y="315677"/>
                  <a:pt x="243135" y="315529"/>
                  <a:pt x="243495" y="315459"/>
                </a:cubicBezTo>
                <a:cubicBezTo>
                  <a:pt x="292695" y="309759"/>
                  <a:pt x="336969" y="297543"/>
                  <a:pt x="337022" y="277872"/>
                </a:cubicBezTo>
                <a:lnTo>
                  <a:pt x="337022" y="236507"/>
                </a:lnTo>
                <a:lnTo>
                  <a:pt x="336927" y="236507"/>
                </a:lnTo>
                <a:cubicBezTo>
                  <a:pt x="336514" y="229258"/>
                  <a:pt x="330335" y="223209"/>
                  <a:pt x="318131" y="218154"/>
                </a:cubicBezTo>
                <a:cubicBezTo>
                  <a:pt x="318876" y="216445"/>
                  <a:pt x="319284" y="214671"/>
                  <a:pt x="319284" y="212832"/>
                </a:cubicBezTo>
                <a:lnTo>
                  <a:pt x="319284" y="174187"/>
                </a:lnTo>
                <a:cubicBezTo>
                  <a:pt x="340510" y="167660"/>
                  <a:pt x="354730" y="158927"/>
                  <a:pt x="354760" y="147793"/>
                </a:cubicBezTo>
                <a:lnTo>
                  <a:pt x="354760" y="106428"/>
                </a:lnTo>
                <a:lnTo>
                  <a:pt x="354695" y="106428"/>
                </a:lnTo>
                <a:close/>
                <a:moveTo>
                  <a:pt x="306820" y="214754"/>
                </a:moveTo>
                <a:lnTo>
                  <a:pt x="304804" y="216522"/>
                </a:lnTo>
                <a:cubicBezTo>
                  <a:pt x="301700" y="219259"/>
                  <a:pt x="296526" y="222021"/>
                  <a:pt x="289721" y="224681"/>
                </a:cubicBezTo>
                <a:lnTo>
                  <a:pt x="289721" y="196490"/>
                </a:lnTo>
                <a:cubicBezTo>
                  <a:pt x="296751" y="194042"/>
                  <a:pt x="302734" y="191328"/>
                  <a:pt x="307459" y="188354"/>
                </a:cubicBezTo>
                <a:lnTo>
                  <a:pt x="307459" y="212821"/>
                </a:lnTo>
                <a:cubicBezTo>
                  <a:pt x="307459" y="213430"/>
                  <a:pt x="307234" y="214080"/>
                  <a:pt x="306820" y="214754"/>
                </a:cubicBezTo>
                <a:close/>
                <a:moveTo>
                  <a:pt x="174577" y="242230"/>
                </a:moveTo>
                <a:cubicBezTo>
                  <a:pt x="173714" y="242254"/>
                  <a:pt x="172845" y="242266"/>
                  <a:pt x="171976" y="242283"/>
                </a:cubicBezTo>
                <a:cubicBezTo>
                  <a:pt x="169865" y="242325"/>
                  <a:pt x="167701" y="242337"/>
                  <a:pt x="165561" y="242354"/>
                </a:cubicBezTo>
                <a:lnTo>
                  <a:pt x="165561" y="212821"/>
                </a:lnTo>
                <a:cubicBezTo>
                  <a:pt x="167187" y="212803"/>
                  <a:pt x="168813" y="212779"/>
                  <a:pt x="170439" y="212750"/>
                </a:cubicBezTo>
                <a:cubicBezTo>
                  <a:pt x="170752" y="212744"/>
                  <a:pt x="171065" y="212738"/>
                  <a:pt x="171379" y="212732"/>
                </a:cubicBezTo>
                <a:cubicBezTo>
                  <a:pt x="177333" y="212619"/>
                  <a:pt x="183287" y="212436"/>
                  <a:pt x="189211" y="212164"/>
                </a:cubicBezTo>
                <a:lnTo>
                  <a:pt x="189211" y="241686"/>
                </a:lnTo>
                <a:cubicBezTo>
                  <a:pt x="187946" y="241751"/>
                  <a:pt x="186675" y="241810"/>
                  <a:pt x="185392" y="241864"/>
                </a:cubicBezTo>
                <a:cubicBezTo>
                  <a:pt x="181832" y="242023"/>
                  <a:pt x="178237" y="242141"/>
                  <a:pt x="174577" y="242230"/>
                </a:cubicBezTo>
                <a:close/>
                <a:moveTo>
                  <a:pt x="148757" y="242313"/>
                </a:moveTo>
                <a:cubicBezTo>
                  <a:pt x="146049" y="242266"/>
                  <a:pt x="143353" y="242201"/>
                  <a:pt x="140674" y="242118"/>
                </a:cubicBezTo>
                <a:cubicBezTo>
                  <a:pt x="140343" y="242106"/>
                  <a:pt x="140012" y="242094"/>
                  <a:pt x="139681" y="242082"/>
                </a:cubicBezTo>
                <a:cubicBezTo>
                  <a:pt x="136458" y="241976"/>
                  <a:pt x="133260" y="241840"/>
                  <a:pt x="130085" y="241686"/>
                </a:cubicBezTo>
                <a:lnTo>
                  <a:pt x="130085" y="212170"/>
                </a:lnTo>
                <a:cubicBezTo>
                  <a:pt x="136009" y="212448"/>
                  <a:pt x="141963" y="212631"/>
                  <a:pt x="147917" y="212738"/>
                </a:cubicBezTo>
                <a:cubicBezTo>
                  <a:pt x="148231" y="212744"/>
                  <a:pt x="148544" y="212750"/>
                  <a:pt x="148851" y="212756"/>
                </a:cubicBezTo>
                <a:cubicBezTo>
                  <a:pt x="150477" y="212785"/>
                  <a:pt x="152103" y="212809"/>
                  <a:pt x="153729" y="212826"/>
                </a:cubicBezTo>
                <a:lnTo>
                  <a:pt x="153729" y="242378"/>
                </a:lnTo>
                <a:cubicBezTo>
                  <a:pt x="152582" y="242366"/>
                  <a:pt x="151435" y="242366"/>
                  <a:pt x="150294" y="242348"/>
                </a:cubicBezTo>
                <a:cubicBezTo>
                  <a:pt x="149774" y="242337"/>
                  <a:pt x="149271" y="242319"/>
                  <a:pt x="148757" y="242313"/>
                </a:cubicBezTo>
                <a:close/>
                <a:moveTo>
                  <a:pt x="41962" y="228832"/>
                </a:moveTo>
                <a:cubicBezTo>
                  <a:pt x="41767" y="228773"/>
                  <a:pt x="41584" y="228720"/>
                  <a:pt x="41389" y="228666"/>
                </a:cubicBezTo>
                <a:lnTo>
                  <a:pt x="41389" y="200102"/>
                </a:lnTo>
                <a:cubicBezTo>
                  <a:pt x="46911" y="201592"/>
                  <a:pt x="52847" y="202952"/>
                  <a:pt x="59127" y="204188"/>
                </a:cubicBezTo>
                <a:lnTo>
                  <a:pt x="59127" y="233048"/>
                </a:lnTo>
                <a:cubicBezTo>
                  <a:pt x="53699" y="231895"/>
                  <a:pt x="48691" y="230683"/>
                  <a:pt x="44132" y="229441"/>
                </a:cubicBezTo>
                <a:cubicBezTo>
                  <a:pt x="43411" y="229234"/>
                  <a:pt x="42666" y="229039"/>
                  <a:pt x="41962" y="228832"/>
                </a:cubicBezTo>
                <a:close/>
                <a:moveTo>
                  <a:pt x="166589" y="277795"/>
                </a:moveTo>
                <a:cubicBezTo>
                  <a:pt x="168215" y="277824"/>
                  <a:pt x="169841" y="277848"/>
                  <a:pt x="171467" y="277866"/>
                </a:cubicBezTo>
                <a:lnTo>
                  <a:pt x="171467" y="307423"/>
                </a:lnTo>
                <a:cubicBezTo>
                  <a:pt x="163296" y="307346"/>
                  <a:pt x="155409" y="307110"/>
                  <a:pt x="147817" y="306737"/>
                </a:cubicBezTo>
                <a:lnTo>
                  <a:pt x="147817" y="277215"/>
                </a:lnTo>
                <a:cubicBezTo>
                  <a:pt x="153741" y="277493"/>
                  <a:pt x="159695" y="277677"/>
                  <a:pt x="165649" y="277783"/>
                </a:cubicBezTo>
                <a:cubicBezTo>
                  <a:pt x="165963" y="277783"/>
                  <a:pt x="166276" y="277789"/>
                  <a:pt x="166589" y="277795"/>
                </a:cubicBezTo>
                <a:close/>
                <a:moveTo>
                  <a:pt x="189111" y="277777"/>
                </a:moveTo>
                <a:cubicBezTo>
                  <a:pt x="195065" y="277665"/>
                  <a:pt x="201019" y="277481"/>
                  <a:pt x="206943" y="277209"/>
                </a:cubicBezTo>
                <a:lnTo>
                  <a:pt x="206943" y="306731"/>
                </a:lnTo>
                <a:cubicBezTo>
                  <a:pt x="199351" y="307104"/>
                  <a:pt x="191464" y="307340"/>
                  <a:pt x="183293" y="307417"/>
                </a:cubicBezTo>
                <a:lnTo>
                  <a:pt x="183293" y="277860"/>
                </a:lnTo>
                <a:cubicBezTo>
                  <a:pt x="184919" y="277842"/>
                  <a:pt x="186545" y="277818"/>
                  <a:pt x="188171" y="277789"/>
                </a:cubicBezTo>
                <a:cubicBezTo>
                  <a:pt x="188484" y="277789"/>
                  <a:pt x="188797" y="277783"/>
                  <a:pt x="189111" y="277777"/>
                </a:cubicBezTo>
                <a:close/>
                <a:moveTo>
                  <a:pt x="236507" y="275105"/>
                </a:moveTo>
                <a:lnTo>
                  <a:pt x="236507" y="304467"/>
                </a:lnTo>
                <a:cubicBezTo>
                  <a:pt x="230825" y="305064"/>
                  <a:pt x="224912" y="305590"/>
                  <a:pt x="218769" y="306022"/>
                </a:cubicBezTo>
                <a:lnTo>
                  <a:pt x="218769" y="276535"/>
                </a:lnTo>
                <a:cubicBezTo>
                  <a:pt x="224764" y="276145"/>
                  <a:pt x="230689" y="275666"/>
                  <a:pt x="236507" y="275105"/>
                </a:cubicBezTo>
                <a:close/>
                <a:moveTo>
                  <a:pt x="248332" y="273827"/>
                </a:moveTo>
                <a:cubicBezTo>
                  <a:pt x="254428" y="273094"/>
                  <a:pt x="260347" y="272261"/>
                  <a:pt x="266070" y="271332"/>
                </a:cubicBezTo>
                <a:lnTo>
                  <a:pt x="266070" y="300363"/>
                </a:lnTo>
                <a:cubicBezTo>
                  <a:pt x="260500" y="301345"/>
                  <a:pt x="254582" y="302250"/>
                  <a:pt x="248332" y="303071"/>
                </a:cubicBezTo>
                <a:lnTo>
                  <a:pt x="248332" y="273827"/>
                </a:lnTo>
                <a:close/>
                <a:moveTo>
                  <a:pt x="277895" y="269221"/>
                </a:moveTo>
                <a:cubicBezTo>
                  <a:pt x="284175" y="267986"/>
                  <a:pt x="290111" y="266626"/>
                  <a:pt x="295633" y="265136"/>
                </a:cubicBezTo>
                <a:lnTo>
                  <a:pt x="295633" y="293700"/>
                </a:lnTo>
                <a:cubicBezTo>
                  <a:pt x="290365" y="295219"/>
                  <a:pt x="284435" y="296692"/>
                  <a:pt x="277895" y="298081"/>
                </a:cubicBezTo>
                <a:lnTo>
                  <a:pt x="277895" y="269221"/>
                </a:lnTo>
                <a:close/>
                <a:moveTo>
                  <a:pt x="76865" y="269221"/>
                </a:moveTo>
                <a:lnTo>
                  <a:pt x="76865" y="298081"/>
                </a:lnTo>
                <a:cubicBezTo>
                  <a:pt x="70325" y="296692"/>
                  <a:pt x="64395" y="295219"/>
                  <a:pt x="59127" y="293700"/>
                </a:cubicBezTo>
                <a:lnTo>
                  <a:pt x="59127" y="265136"/>
                </a:lnTo>
                <a:cubicBezTo>
                  <a:pt x="64649" y="266626"/>
                  <a:pt x="70585" y="267992"/>
                  <a:pt x="76865" y="269221"/>
                </a:cubicBezTo>
                <a:close/>
                <a:moveTo>
                  <a:pt x="88690" y="271338"/>
                </a:moveTo>
                <a:cubicBezTo>
                  <a:pt x="94413" y="272266"/>
                  <a:pt x="100332" y="273100"/>
                  <a:pt x="106428" y="273833"/>
                </a:cubicBezTo>
                <a:lnTo>
                  <a:pt x="106428" y="303077"/>
                </a:lnTo>
                <a:cubicBezTo>
                  <a:pt x="100178" y="302256"/>
                  <a:pt x="94260" y="301351"/>
                  <a:pt x="88690" y="300369"/>
                </a:cubicBezTo>
                <a:lnTo>
                  <a:pt x="88690" y="271338"/>
                </a:lnTo>
                <a:close/>
                <a:moveTo>
                  <a:pt x="118253" y="275105"/>
                </a:moveTo>
                <a:cubicBezTo>
                  <a:pt x="124071" y="275666"/>
                  <a:pt x="129996" y="276145"/>
                  <a:pt x="135991" y="276541"/>
                </a:cubicBezTo>
                <a:lnTo>
                  <a:pt x="135991" y="306028"/>
                </a:lnTo>
                <a:cubicBezTo>
                  <a:pt x="129848" y="305596"/>
                  <a:pt x="123935" y="305070"/>
                  <a:pt x="118253" y="304473"/>
                </a:cubicBezTo>
                <a:lnTo>
                  <a:pt x="118253" y="275105"/>
                </a:lnTo>
                <a:close/>
                <a:moveTo>
                  <a:pt x="103584" y="239747"/>
                </a:moveTo>
                <a:cubicBezTo>
                  <a:pt x="102981" y="239688"/>
                  <a:pt x="102384" y="239623"/>
                  <a:pt x="101787" y="239564"/>
                </a:cubicBezTo>
                <a:cubicBezTo>
                  <a:pt x="101361" y="239522"/>
                  <a:pt x="100941" y="239469"/>
                  <a:pt x="100515" y="239428"/>
                </a:cubicBezTo>
                <a:lnTo>
                  <a:pt x="100515" y="210071"/>
                </a:lnTo>
                <a:cubicBezTo>
                  <a:pt x="106333" y="210633"/>
                  <a:pt x="112258" y="211112"/>
                  <a:pt x="118253" y="211508"/>
                </a:cubicBezTo>
                <a:lnTo>
                  <a:pt x="118253" y="240971"/>
                </a:lnTo>
                <a:cubicBezTo>
                  <a:pt x="113287" y="240616"/>
                  <a:pt x="108379" y="240214"/>
                  <a:pt x="103584" y="239747"/>
                </a:cubicBezTo>
                <a:close/>
                <a:moveTo>
                  <a:pt x="88690" y="208788"/>
                </a:moveTo>
                <a:lnTo>
                  <a:pt x="88690" y="238032"/>
                </a:lnTo>
                <a:cubicBezTo>
                  <a:pt x="82440" y="237210"/>
                  <a:pt x="76522" y="236306"/>
                  <a:pt x="70952" y="235324"/>
                </a:cubicBezTo>
                <a:lnTo>
                  <a:pt x="70952" y="206293"/>
                </a:lnTo>
                <a:cubicBezTo>
                  <a:pt x="76675" y="207221"/>
                  <a:pt x="82594" y="208061"/>
                  <a:pt x="88690" y="208788"/>
                </a:cubicBezTo>
                <a:close/>
                <a:moveTo>
                  <a:pt x="204969" y="240693"/>
                </a:moveTo>
                <a:cubicBezTo>
                  <a:pt x="203668" y="240793"/>
                  <a:pt x="202355" y="240894"/>
                  <a:pt x="201031" y="240988"/>
                </a:cubicBezTo>
                <a:lnTo>
                  <a:pt x="201031" y="211502"/>
                </a:lnTo>
                <a:cubicBezTo>
                  <a:pt x="207026" y="211106"/>
                  <a:pt x="212951" y="210633"/>
                  <a:pt x="218769" y="210065"/>
                </a:cubicBezTo>
                <a:lnTo>
                  <a:pt x="218769" y="239428"/>
                </a:lnTo>
                <a:cubicBezTo>
                  <a:pt x="215115" y="239812"/>
                  <a:pt x="211378" y="240173"/>
                  <a:pt x="207541" y="240486"/>
                </a:cubicBezTo>
                <a:cubicBezTo>
                  <a:pt x="206683" y="240563"/>
                  <a:pt x="205826" y="240628"/>
                  <a:pt x="204969" y="240693"/>
                </a:cubicBezTo>
                <a:close/>
                <a:moveTo>
                  <a:pt x="230594" y="238032"/>
                </a:moveTo>
                <a:lnTo>
                  <a:pt x="230594" y="208788"/>
                </a:lnTo>
                <a:cubicBezTo>
                  <a:pt x="236690" y="208055"/>
                  <a:pt x="242609" y="207221"/>
                  <a:pt x="248332" y="206293"/>
                </a:cubicBezTo>
                <a:lnTo>
                  <a:pt x="248332" y="235324"/>
                </a:lnTo>
                <a:cubicBezTo>
                  <a:pt x="242762" y="236306"/>
                  <a:pt x="236844" y="237216"/>
                  <a:pt x="230594" y="238032"/>
                </a:cubicBezTo>
                <a:close/>
                <a:moveTo>
                  <a:pt x="260157" y="204182"/>
                </a:moveTo>
                <a:cubicBezTo>
                  <a:pt x="266437" y="202946"/>
                  <a:pt x="272373" y="201586"/>
                  <a:pt x="277895" y="200096"/>
                </a:cubicBezTo>
                <a:lnTo>
                  <a:pt x="277895" y="228661"/>
                </a:lnTo>
                <a:cubicBezTo>
                  <a:pt x="272627" y="230180"/>
                  <a:pt x="266697" y="231652"/>
                  <a:pt x="260157" y="233042"/>
                </a:cubicBezTo>
                <a:lnTo>
                  <a:pt x="260157" y="204182"/>
                </a:lnTo>
                <a:close/>
                <a:moveTo>
                  <a:pt x="179302" y="177173"/>
                </a:moveTo>
                <a:cubicBezTo>
                  <a:pt x="174855" y="177061"/>
                  <a:pt x="170509" y="176889"/>
                  <a:pt x="166241" y="176682"/>
                </a:cubicBezTo>
                <a:cubicBezTo>
                  <a:pt x="166010" y="176670"/>
                  <a:pt x="165779" y="176659"/>
                  <a:pt x="165555" y="176653"/>
                </a:cubicBezTo>
                <a:lnTo>
                  <a:pt x="165555" y="147131"/>
                </a:lnTo>
                <a:cubicBezTo>
                  <a:pt x="171479" y="147409"/>
                  <a:pt x="177433" y="147592"/>
                  <a:pt x="183387" y="147698"/>
                </a:cubicBezTo>
                <a:cubicBezTo>
                  <a:pt x="183701" y="147704"/>
                  <a:pt x="184014" y="147710"/>
                  <a:pt x="184321" y="147716"/>
                </a:cubicBezTo>
                <a:cubicBezTo>
                  <a:pt x="185947" y="147746"/>
                  <a:pt x="187573" y="147769"/>
                  <a:pt x="189199" y="147787"/>
                </a:cubicBezTo>
                <a:lnTo>
                  <a:pt x="189199" y="177309"/>
                </a:lnTo>
                <a:cubicBezTo>
                  <a:pt x="186320" y="177280"/>
                  <a:pt x="183417" y="177268"/>
                  <a:pt x="180608" y="177203"/>
                </a:cubicBezTo>
                <a:cubicBezTo>
                  <a:pt x="180177" y="177191"/>
                  <a:pt x="179733" y="177185"/>
                  <a:pt x="179302" y="177173"/>
                </a:cubicBezTo>
                <a:close/>
                <a:moveTo>
                  <a:pt x="41389" y="92675"/>
                </a:moveTo>
                <a:lnTo>
                  <a:pt x="41389" y="64111"/>
                </a:lnTo>
                <a:cubicBezTo>
                  <a:pt x="46911" y="65601"/>
                  <a:pt x="52847" y="66961"/>
                  <a:pt x="59127" y="68197"/>
                </a:cubicBezTo>
                <a:lnTo>
                  <a:pt x="59127" y="97056"/>
                </a:lnTo>
                <a:cubicBezTo>
                  <a:pt x="58399" y="96903"/>
                  <a:pt x="57649" y="96749"/>
                  <a:pt x="56939" y="96595"/>
                </a:cubicBezTo>
                <a:cubicBezTo>
                  <a:pt x="53793" y="95903"/>
                  <a:pt x="50725" y="95182"/>
                  <a:pt x="47792" y="94419"/>
                </a:cubicBezTo>
                <a:cubicBezTo>
                  <a:pt x="45557" y="93846"/>
                  <a:pt x="43434" y="93260"/>
                  <a:pt x="41389" y="92675"/>
                </a:cubicBezTo>
                <a:close/>
                <a:moveTo>
                  <a:pt x="148851" y="76764"/>
                </a:moveTo>
                <a:cubicBezTo>
                  <a:pt x="150477" y="76794"/>
                  <a:pt x="152103" y="76817"/>
                  <a:pt x="153729" y="76835"/>
                </a:cubicBezTo>
                <a:lnTo>
                  <a:pt x="153729" y="106357"/>
                </a:lnTo>
                <a:cubicBezTo>
                  <a:pt x="145771" y="106280"/>
                  <a:pt x="137860" y="106073"/>
                  <a:pt x="130079" y="105683"/>
                </a:cubicBezTo>
                <a:lnTo>
                  <a:pt x="130079" y="76185"/>
                </a:lnTo>
                <a:cubicBezTo>
                  <a:pt x="136003" y="76463"/>
                  <a:pt x="141957" y="76646"/>
                  <a:pt x="147911" y="76752"/>
                </a:cubicBezTo>
                <a:cubicBezTo>
                  <a:pt x="148225" y="76752"/>
                  <a:pt x="148538" y="76758"/>
                  <a:pt x="148851" y="76764"/>
                </a:cubicBezTo>
                <a:close/>
                <a:moveTo>
                  <a:pt x="171373" y="76746"/>
                </a:moveTo>
                <a:cubicBezTo>
                  <a:pt x="177327" y="76634"/>
                  <a:pt x="183281" y="76451"/>
                  <a:pt x="189205" y="76179"/>
                </a:cubicBezTo>
                <a:lnTo>
                  <a:pt x="189205" y="105677"/>
                </a:lnTo>
                <a:cubicBezTo>
                  <a:pt x="188200" y="105724"/>
                  <a:pt x="187236" y="105795"/>
                  <a:pt x="186225" y="105843"/>
                </a:cubicBezTo>
                <a:cubicBezTo>
                  <a:pt x="186143" y="105849"/>
                  <a:pt x="186060" y="105849"/>
                  <a:pt x="185971" y="105854"/>
                </a:cubicBezTo>
                <a:cubicBezTo>
                  <a:pt x="182004" y="106032"/>
                  <a:pt x="177959" y="106162"/>
                  <a:pt x="173862" y="106257"/>
                </a:cubicBezTo>
                <a:cubicBezTo>
                  <a:pt x="173223" y="106274"/>
                  <a:pt x="172585" y="106280"/>
                  <a:pt x="171946" y="106298"/>
                </a:cubicBezTo>
                <a:cubicBezTo>
                  <a:pt x="169841" y="106339"/>
                  <a:pt x="167689" y="106345"/>
                  <a:pt x="165555" y="106369"/>
                </a:cubicBezTo>
                <a:lnTo>
                  <a:pt x="165555" y="76835"/>
                </a:lnTo>
                <a:cubicBezTo>
                  <a:pt x="167181" y="76817"/>
                  <a:pt x="168807" y="76794"/>
                  <a:pt x="170433" y="76764"/>
                </a:cubicBezTo>
                <a:cubicBezTo>
                  <a:pt x="170746" y="76758"/>
                  <a:pt x="171059" y="76752"/>
                  <a:pt x="171373" y="76746"/>
                </a:cubicBezTo>
                <a:close/>
                <a:moveTo>
                  <a:pt x="306105" y="79715"/>
                </a:moveTo>
                <a:lnTo>
                  <a:pt x="305939" y="79679"/>
                </a:lnTo>
                <a:lnTo>
                  <a:pt x="303787" y="81352"/>
                </a:lnTo>
                <a:cubicBezTo>
                  <a:pt x="300665" y="83782"/>
                  <a:pt x="295870" y="86242"/>
                  <a:pt x="289721" y="88619"/>
                </a:cubicBezTo>
                <a:lnTo>
                  <a:pt x="289721" y="60492"/>
                </a:lnTo>
                <a:cubicBezTo>
                  <a:pt x="296751" y="58045"/>
                  <a:pt x="302734" y="55331"/>
                  <a:pt x="307459" y="52357"/>
                </a:cubicBezTo>
                <a:lnTo>
                  <a:pt x="307459" y="76823"/>
                </a:lnTo>
                <a:cubicBezTo>
                  <a:pt x="307459" y="77722"/>
                  <a:pt x="306986" y="78692"/>
                  <a:pt x="306105" y="79715"/>
                </a:cubicBezTo>
                <a:close/>
                <a:moveTo>
                  <a:pt x="230594" y="102005"/>
                </a:moveTo>
                <a:lnTo>
                  <a:pt x="230594" y="72797"/>
                </a:lnTo>
                <a:cubicBezTo>
                  <a:pt x="236690" y="72064"/>
                  <a:pt x="242609" y="71230"/>
                  <a:pt x="248332" y="70302"/>
                </a:cubicBezTo>
                <a:lnTo>
                  <a:pt x="248332" y="99286"/>
                </a:lnTo>
                <a:cubicBezTo>
                  <a:pt x="242727" y="100279"/>
                  <a:pt x="236826" y="101189"/>
                  <a:pt x="230594" y="102005"/>
                </a:cubicBezTo>
                <a:close/>
                <a:moveTo>
                  <a:pt x="260157" y="97009"/>
                </a:moveTo>
                <a:lnTo>
                  <a:pt x="260157" y="68197"/>
                </a:lnTo>
                <a:cubicBezTo>
                  <a:pt x="266437" y="66961"/>
                  <a:pt x="272373" y="65601"/>
                  <a:pt x="277895" y="64111"/>
                </a:cubicBezTo>
                <a:lnTo>
                  <a:pt x="277895" y="92610"/>
                </a:lnTo>
                <a:cubicBezTo>
                  <a:pt x="272598" y="94153"/>
                  <a:pt x="266632" y="95626"/>
                  <a:pt x="260157" y="97009"/>
                </a:cubicBezTo>
                <a:close/>
                <a:moveTo>
                  <a:pt x="218769" y="74074"/>
                </a:moveTo>
                <a:lnTo>
                  <a:pt x="218769" y="103401"/>
                </a:lnTo>
                <a:cubicBezTo>
                  <a:pt x="213057" y="104004"/>
                  <a:pt x="207144" y="104530"/>
                  <a:pt x="201031" y="104968"/>
                </a:cubicBezTo>
                <a:lnTo>
                  <a:pt x="201031" y="75511"/>
                </a:lnTo>
                <a:cubicBezTo>
                  <a:pt x="207026" y="75115"/>
                  <a:pt x="212951" y="74636"/>
                  <a:pt x="218769" y="74074"/>
                </a:cubicBezTo>
                <a:close/>
                <a:moveTo>
                  <a:pt x="100515" y="103413"/>
                </a:moveTo>
                <a:lnTo>
                  <a:pt x="100515" y="74074"/>
                </a:lnTo>
                <a:cubicBezTo>
                  <a:pt x="106333" y="74636"/>
                  <a:pt x="112258" y="75115"/>
                  <a:pt x="118253" y="75511"/>
                </a:cubicBezTo>
                <a:lnTo>
                  <a:pt x="118253" y="104944"/>
                </a:lnTo>
                <a:cubicBezTo>
                  <a:pt x="112234" y="104512"/>
                  <a:pt x="106298" y="104022"/>
                  <a:pt x="100515" y="103413"/>
                </a:cubicBezTo>
                <a:close/>
                <a:moveTo>
                  <a:pt x="88690" y="72797"/>
                </a:moveTo>
                <a:lnTo>
                  <a:pt x="88690" y="102011"/>
                </a:lnTo>
                <a:cubicBezTo>
                  <a:pt x="87519" y="101858"/>
                  <a:pt x="86301" y="101733"/>
                  <a:pt x="85142" y="101574"/>
                </a:cubicBezTo>
                <a:cubicBezTo>
                  <a:pt x="84386" y="101467"/>
                  <a:pt x="83664" y="101355"/>
                  <a:pt x="82919" y="101249"/>
                </a:cubicBezTo>
                <a:cubicBezTo>
                  <a:pt x="79502" y="100758"/>
                  <a:pt x="76161" y="100232"/>
                  <a:pt x="72885" y="99682"/>
                </a:cubicBezTo>
                <a:cubicBezTo>
                  <a:pt x="72229" y="99569"/>
                  <a:pt x="71596" y="99451"/>
                  <a:pt x="70952" y="99339"/>
                </a:cubicBezTo>
                <a:lnTo>
                  <a:pt x="70952" y="70308"/>
                </a:lnTo>
                <a:cubicBezTo>
                  <a:pt x="76675" y="71230"/>
                  <a:pt x="82594" y="72069"/>
                  <a:pt x="88690" y="72797"/>
                </a:cubicBezTo>
                <a:close/>
                <a:moveTo>
                  <a:pt x="152263" y="175837"/>
                </a:moveTo>
                <a:cubicBezTo>
                  <a:pt x="151465" y="175778"/>
                  <a:pt x="150661" y="175719"/>
                  <a:pt x="149868" y="175659"/>
                </a:cubicBezTo>
                <a:cubicBezTo>
                  <a:pt x="146084" y="175364"/>
                  <a:pt x="142389" y="175039"/>
                  <a:pt x="138782" y="174678"/>
                </a:cubicBezTo>
                <a:cubicBezTo>
                  <a:pt x="138008" y="174601"/>
                  <a:pt x="137233" y="174518"/>
                  <a:pt x="136464" y="174441"/>
                </a:cubicBezTo>
                <a:cubicBezTo>
                  <a:pt x="136305" y="174424"/>
                  <a:pt x="136151" y="174400"/>
                  <a:pt x="135991" y="174388"/>
                </a:cubicBezTo>
                <a:lnTo>
                  <a:pt x="135991" y="145026"/>
                </a:lnTo>
                <a:cubicBezTo>
                  <a:pt x="141809" y="145588"/>
                  <a:pt x="147734" y="146067"/>
                  <a:pt x="153729" y="146463"/>
                </a:cubicBezTo>
                <a:lnTo>
                  <a:pt x="153729" y="175931"/>
                </a:lnTo>
                <a:cubicBezTo>
                  <a:pt x="153250" y="175896"/>
                  <a:pt x="152742" y="175872"/>
                  <a:pt x="152263" y="175837"/>
                </a:cubicBezTo>
                <a:close/>
                <a:moveTo>
                  <a:pt x="113198" y="171420"/>
                </a:moveTo>
                <a:cubicBezTo>
                  <a:pt x="110857" y="171048"/>
                  <a:pt x="108657" y="170645"/>
                  <a:pt x="106428" y="170255"/>
                </a:cubicBezTo>
                <a:lnTo>
                  <a:pt x="106428" y="141260"/>
                </a:lnTo>
                <a:cubicBezTo>
                  <a:pt x="112151" y="142188"/>
                  <a:pt x="118070" y="143021"/>
                  <a:pt x="124166" y="143755"/>
                </a:cubicBezTo>
                <a:lnTo>
                  <a:pt x="124166" y="172999"/>
                </a:lnTo>
                <a:cubicBezTo>
                  <a:pt x="120547" y="172520"/>
                  <a:pt x="117006" y="172023"/>
                  <a:pt x="113606" y="171491"/>
                </a:cubicBezTo>
                <a:cubicBezTo>
                  <a:pt x="113470" y="171461"/>
                  <a:pt x="113334" y="171438"/>
                  <a:pt x="113198" y="171420"/>
                </a:cubicBezTo>
                <a:close/>
                <a:moveTo>
                  <a:pt x="94603" y="139143"/>
                </a:moveTo>
                <a:lnTo>
                  <a:pt x="94603" y="167955"/>
                </a:lnTo>
                <a:cubicBezTo>
                  <a:pt x="88069" y="166554"/>
                  <a:pt x="82145" y="165064"/>
                  <a:pt x="76865" y="163515"/>
                </a:cubicBezTo>
                <a:lnTo>
                  <a:pt x="76865" y="135057"/>
                </a:lnTo>
                <a:cubicBezTo>
                  <a:pt x="82387" y="136547"/>
                  <a:pt x="88323" y="137913"/>
                  <a:pt x="94603" y="139143"/>
                </a:cubicBezTo>
                <a:close/>
                <a:moveTo>
                  <a:pt x="65039" y="131445"/>
                </a:moveTo>
                <a:lnTo>
                  <a:pt x="65039" y="159536"/>
                </a:lnTo>
                <a:cubicBezTo>
                  <a:pt x="55745" y="155947"/>
                  <a:pt x="49749" y="152281"/>
                  <a:pt x="47798" y="149017"/>
                </a:cubicBezTo>
                <a:lnTo>
                  <a:pt x="47402" y="148355"/>
                </a:lnTo>
                <a:cubicBezTo>
                  <a:pt x="47366" y="148171"/>
                  <a:pt x="47307" y="147976"/>
                  <a:pt x="47301" y="147793"/>
                </a:cubicBezTo>
                <a:lnTo>
                  <a:pt x="47301" y="123309"/>
                </a:lnTo>
                <a:cubicBezTo>
                  <a:pt x="52026" y="126283"/>
                  <a:pt x="58009" y="128997"/>
                  <a:pt x="65039" y="131445"/>
                </a:cubicBezTo>
                <a:close/>
                <a:moveTo>
                  <a:pt x="206849" y="147698"/>
                </a:moveTo>
                <a:cubicBezTo>
                  <a:pt x="212803" y="147586"/>
                  <a:pt x="218757" y="147403"/>
                  <a:pt x="224681" y="147131"/>
                </a:cubicBezTo>
                <a:lnTo>
                  <a:pt x="224681" y="176623"/>
                </a:lnTo>
                <a:cubicBezTo>
                  <a:pt x="216912" y="177008"/>
                  <a:pt x="209013" y="177220"/>
                  <a:pt x="201031" y="177303"/>
                </a:cubicBezTo>
                <a:lnTo>
                  <a:pt x="201031" y="147787"/>
                </a:lnTo>
                <a:cubicBezTo>
                  <a:pt x="202657" y="147769"/>
                  <a:pt x="204283" y="147746"/>
                  <a:pt x="205909" y="147716"/>
                </a:cubicBezTo>
                <a:cubicBezTo>
                  <a:pt x="206222" y="147710"/>
                  <a:pt x="206535" y="147704"/>
                  <a:pt x="206849" y="147698"/>
                </a:cubicBezTo>
                <a:close/>
                <a:moveTo>
                  <a:pt x="283258" y="170385"/>
                </a:moveTo>
                <a:cubicBezTo>
                  <a:pt x="280662" y="170835"/>
                  <a:pt x="278043" y="171278"/>
                  <a:pt x="275353" y="171686"/>
                </a:cubicBezTo>
                <a:cubicBezTo>
                  <a:pt x="273810" y="171923"/>
                  <a:pt x="272231" y="172147"/>
                  <a:pt x="270646" y="172372"/>
                </a:cubicBezTo>
                <a:cubicBezTo>
                  <a:pt x="269151" y="172585"/>
                  <a:pt x="267595" y="172768"/>
                  <a:pt x="266076" y="172963"/>
                </a:cubicBezTo>
                <a:lnTo>
                  <a:pt x="266076" y="143749"/>
                </a:lnTo>
                <a:cubicBezTo>
                  <a:pt x="272172" y="143016"/>
                  <a:pt x="278090" y="142182"/>
                  <a:pt x="283814" y="141254"/>
                </a:cubicBezTo>
                <a:lnTo>
                  <a:pt x="283814" y="170285"/>
                </a:lnTo>
                <a:cubicBezTo>
                  <a:pt x="283625" y="170320"/>
                  <a:pt x="283441" y="170356"/>
                  <a:pt x="283258" y="170385"/>
                </a:cubicBezTo>
                <a:close/>
                <a:moveTo>
                  <a:pt x="243223" y="175435"/>
                </a:moveTo>
                <a:cubicBezTo>
                  <a:pt x="241018" y="175618"/>
                  <a:pt x="238742" y="175736"/>
                  <a:pt x="236507" y="175896"/>
                </a:cubicBezTo>
                <a:lnTo>
                  <a:pt x="236507" y="146463"/>
                </a:lnTo>
                <a:cubicBezTo>
                  <a:pt x="242502" y="146067"/>
                  <a:pt x="248427" y="145594"/>
                  <a:pt x="254245" y="145026"/>
                </a:cubicBezTo>
                <a:lnTo>
                  <a:pt x="254245" y="174359"/>
                </a:lnTo>
                <a:cubicBezTo>
                  <a:pt x="250809" y="174719"/>
                  <a:pt x="247380" y="175080"/>
                  <a:pt x="243850" y="175376"/>
                </a:cubicBezTo>
                <a:cubicBezTo>
                  <a:pt x="243637" y="175393"/>
                  <a:pt x="243436" y="175417"/>
                  <a:pt x="243223" y="175435"/>
                </a:cubicBezTo>
                <a:close/>
                <a:moveTo>
                  <a:pt x="310793" y="164348"/>
                </a:moveTo>
                <a:cubicBezTo>
                  <a:pt x="307849" y="165170"/>
                  <a:pt x="304733" y="165939"/>
                  <a:pt x="301552" y="166690"/>
                </a:cubicBezTo>
                <a:cubicBezTo>
                  <a:pt x="300080" y="167033"/>
                  <a:pt x="298578" y="167376"/>
                  <a:pt x="297041" y="167707"/>
                </a:cubicBezTo>
                <a:cubicBezTo>
                  <a:pt x="296585" y="167807"/>
                  <a:pt x="296100" y="167896"/>
                  <a:pt x="295639" y="167997"/>
                </a:cubicBezTo>
                <a:lnTo>
                  <a:pt x="295639" y="139149"/>
                </a:lnTo>
                <a:cubicBezTo>
                  <a:pt x="301919" y="137913"/>
                  <a:pt x="307855" y="136553"/>
                  <a:pt x="313377" y="135063"/>
                </a:cubicBezTo>
                <a:lnTo>
                  <a:pt x="313377" y="163627"/>
                </a:lnTo>
                <a:cubicBezTo>
                  <a:pt x="312526" y="163864"/>
                  <a:pt x="311669" y="164106"/>
                  <a:pt x="310793" y="164348"/>
                </a:cubicBezTo>
                <a:close/>
                <a:moveTo>
                  <a:pt x="342870" y="106812"/>
                </a:moveTo>
                <a:cubicBezTo>
                  <a:pt x="342326" y="110827"/>
                  <a:pt x="333226" y="116166"/>
                  <a:pt x="316984" y="121186"/>
                </a:cubicBezTo>
                <a:lnTo>
                  <a:pt x="316984" y="121186"/>
                </a:lnTo>
                <a:cubicBezTo>
                  <a:pt x="296065" y="127649"/>
                  <a:pt x="263332" y="133567"/>
                  <a:pt x="221849" y="135400"/>
                </a:cubicBezTo>
                <a:cubicBezTo>
                  <a:pt x="219727" y="135489"/>
                  <a:pt x="217610" y="135577"/>
                  <a:pt x="215446" y="135648"/>
                </a:cubicBezTo>
                <a:cubicBezTo>
                  <a:pt x="213678" y="135708"/>
                  <a:pt x="211904" y="135761"/>
                  <a:pt x="210101" y="135808"/>
                </a:cubicBezTo>
                <a:cubicBezTo>
                  <a:pt x="205205" y="135914"/>
                  <a:pt x="200238" y="135991"/>
                  <a:pt x="195118" y="135991"/>
                </a:cubicBezTo>
                <a:cubicBezTo>
                  <a:pt x="189998" y="135991"/>
                  <a:pt x="185031" y="135914"/>
                  <a:pt x="180135" y="135802"/>
                </a:cubicBezTo>
                <a:cubicBezTo>
                  <a:pt x="178338" y="135761"/>
                  <a:pt x="176564" y="135702"/>
                  <a:pt x="174790" y="135642"/>
                </a:cubicBezTo>
                <a:cubicBezTo>
                  <a:pt x="172620" y="135577"/>
                  <a:pt x="170504" y="135483"/>
                  <a:pt x="168387" y="135394"/>
                </a:cubicBezTo>
                <a:cubicBezTo>
                  <a:pt x="126904" y="133561"/>
                  <a:pt x="94165" y="127643"/>
                  <a:pt x="73252" y="121180"/>
                </a:cubicBezTo>
                <a:lnTo>
                  <a:pt x="73252" y="121180"/>
                </a:lnTo>
                <a:cubicBezTo>
                  <a:pt x="57140" y="116202"/>
                  <a:pt x="48058" y="110904"/>
                  <a:pt x="47384" y="106907"/>
                </a:cubicBezTo>
                <a:cubicBezTo>
                  <a:pt x="47414" y="106795"/>
                  <a:pt x="47414" y="106700"/>
                  <a:pt x="47485" y="106558"/>
                </a:cubicBezTo>
                <a:cubicBezTo>
                  <a:pt x="47887" y="106659"/>
                  <a:pt x="48336" y="106741"/>
                  <a:pt x="48744" y="106842"/>
                </a:cubicBezTo>
                <a:cubicBezTo>
                  <a:pt x="51056" y="107392"/>
                  <a:pt x="53427" y="107924"/>
                  <a:pt x="55839" y="108432"/>
                </a:cubicBezTo>
                <a:cubicBezTo>
                  <a:pt x="67588" y="110963"/>
                  <a:pt x="80607" y="113038"/>
                  <a:pt x="94479" y="114623"/>
                </a:cubicBezTo>
                <a:cubicBezTo>
                  <a:pt x="94526" y="114623"/>
                  <a:pt x="94561" y="114647"/>
                  <a:pt x="94603" y="114647"/>
                </a:cubicBezTo>
                <a:cubicBezTo>
                  <a:pt x="94615" y="114647"/>
                  <a:pt x="94626" y="114641"/>
                  <a:pt x="94632" y="114641"/>
                </a:cubicBezTo>
                <a:cubicBezTo>
                  <a:pt x="104081" y="115717"/>
                  <a:pt x="113884" y="116562"/>
                  <a:pt x="123947" y="117159"/>
                </a:cubicBezTo>
                <a:cubicBezTo>
                  <a:pt x="124024" y="117159"/>
                  <a:pt x="124089" y="117201"/>
                  <a:pt x="124166" y="117201"/>
                </a:cubicBezTo>
                <a:cubicBezTo>
                  <a:pt x="124207" y="117201"/>
                  <a:pt x="124237" y="117177"/>
                  <a:pt x="124278" y="117177"/>
                </a:cubicBezTo>
                <a:cubicBezTo>
                  <a:pt x="131521" y="117603"/>
                  <a:pt x="138859" y="117916"/>
                  <a:pt x="146285" y="118082"/>
                </a:cubicBezTo>
                <a:cubicBezTo>
                  <a:pt x="150832" y="118194"/>
                  <a:pt x="155296" y="118253"/>
                  <a:pt x="159642" y="118253"/>
                </a:cubicBezTo>
                <a:cubicBezTo>
                  <a:pt x="162746" y="118253"/>
                  <a:pt x="165927" y="118218"/>
                  <a:pt x="169138" y="118159"/>
                </a:cubicBezTo>
                <a:cubicBezTo>
                  <a:pt x="212099" y="117497"/>
                  <a:pt x="251915" y="112388"/>
                  <a:pt x="279622" y="104471"/>
                </a:cubicBezTo>
                <a:cubicBezTo>
                  <a:pt x="280899" y="104110"/>
                  <a:pt x="282147" y="103738"/>
                  <a:pt x="283376" y="103365"/>
                </a:cubicBezTo>
                <a:cubicBezTo>
                  <a:pt x="284127" y="103135"/>
                  <a:pt x="284896" y="102910"/>
                  <a:pt x="285623" y="102679"/>
                </a:cubicBezTo>
                <a:cubicBezTo>
                  <a:pt x="287764" y="101994"/>
                  <a:pt x="289815" y="101290"/>
                  <a:pt x="291796" y="100557"/>
                </a:cubicBezTo>
                <a:cubicBezTo>
                  <a:pt x="292139" y="100427"/>
                  <a:pt x="292464" y="100297"/>
                  <a:pt x="292807" y="100166"/>
                </a:cubicBezTo>
                <a:cubicBezTo>
                  <a:pt x="294480" y="99534"/>
                  <a:pt x="296089" y="98878"/>
                  <a:pt x="297626" y="98209"/>
                </a:cubicBezTo>
                <a:cubicBezTo>
                  <a:pt x="298069" y="98014"/>
                  <a:pt x="298525" y="97825"/>
                  <a:pt x="298956" y="97630"/>
                </a:cubicBezTo>
                <a:cubicBezTo>
                  <a:pt x="300594" y="96891"/>
                  <a:pt x="302179" y="96134"/>
                  <a:pt x="303645" y="95348"/>
                </a:cubicBezTo>
                <a:cubicBezTo>
                  <a:pt x="304307" y="94999"/>
                  <a:pt x="304881" y="94638"/>
                  <a:pt x="305502" y="94283"/>
                </a:cubicBezTo>
                <a:cubicBezTo>
                  <a:pt x="306211" y="93875"/>
                  <a:pt x="306921" y="93462"/>
                  <a:pt x="307577" y="93042"/>
                </a:cubicBezTo>
                <a:cubicBezTo>
                  <a:pt x="307949" y="92805"/>
                  <a:pt x="308393" y="92581"/>
                  <a:pt x="308748" y="92344"/>
                </a:cubicBezTo>
                <a:cubicBezTo>
                  <a:pt x="335219" y="98085"/>
                  <a:pt x="342196" y="104364"/>
                  <a:pt x="342870" y="106812"/>
                </a:cubicBezTo>
                <a:close/>
                <a:moveTo>
                  <a:pt x="159642" y="11825"/>
                </a:moveTo>
                <a:cubicBezTo>
                  <a:pt x="257136" y="11825"/>
                  <a:pt x="306448" y="27175"/>
                  <a:pt x="307370" y="35984"/>
                </a:cubicBezTo>
                <a:cubicBezTo>
                  <a:pt x="306655" y="39981"/>
                  <a:pt x="297579" y="45261"/>
                  <a:pt x="281508" y="50228"/>
                </a:cubicBezTo>
                <a:lnTo>
                  <a:pt x="281508" y="50228"/>
                </a:lnTo>
                <a:cubicBezTo>
                  <a:pt x="260589" y="56691"/>
                  <a:pt x="227856" y="62609"/>
                  <a:pt x="186373" y="64442"/>
                </a:cubicBezTo>
                <a:cubicBezTo>
                  <a:pt x="184251" y="64531"/>
                  <a:pt x="182134" y="64620"/>
                  <a:pt x="179970" y="64690"/>
                </a:cubicBezTo>
                <a:cubicBezTo>
                  <a:pt x="178202" y="64750"/>
                  <a:pt x="176428" y="64803"/>
                  <a:pt x="174625" y="64850"/>
                </a:cubicBezTo>
                <a:cubicBezTo>
                  <a:pt x="169729" y="64962"/>
                  <a:pt x="164762" y="65039"/>
                  <a:pt x="159642" y="65039"/>
                </a:cubicBezTo>
                <a:cubicBezTo>
                  <a:pt x="154522" y="65039"/>
                  <a:pt x="149555" y="64962"/>
                  <a:pt x="144659" y="64850"/>
                </a:cubicBezTo>
                <a:cubicBezTo>
                  <a:pt x="142862" y="64809"/>
                  <a:pt x="141088" y="64750"/>
                  <a:pt x="139314" y="64690"/>
                </a:cubicBezTo>
                <a:cubicBezTo>
                  <a:pt x="137144" y="64625"/>
                  <a:pt x="135028" y="64531"/>
                  <a:pt x="132911" y="64442"/>
                </a:cubicBezTo>
                <a:cubicBezTo>
                  <a:pt x="91428" y="62609"/>
                  <a:pt x="58689" y="56691"/>
                  <a:pt x="37776" y="50228"/>
                </a:cubicBezTo>
                <a:lnTo>
                  <a:pt x="37776" y="50228"/>
                </a:lnTo>
                <a:cubicBezTo>
                  <a:pt x="21699" y="45261"/>
                  <a:pt x="12629" y="39981"/>
                  <a:pt x="11914" y="35984"/>
                </a:cubicBezTo>
                <a:cubicBezTo>
                  <a:pt x="12836" y="27175"/>
                  <a:pt x="62148" y="11825"/>
                  <a:pt x="159642" y="11825"/>
                </a:cubicBezTo>
                <a:close/>
                <a:moveTo>
                  <a:pt x="11825" y="76841"/>
                </a:moveTo>
                <a:lnTo>
                  <a:pt x="11825" y="52357"/>
                </a:lnTo>
                <a:cubicBezTo>
                  <a:pt x="16550" y="55331"/>
                  <a:pt x="22533" y="58045"/>
                  <a:pt x="29563" y="60492"/>
                </a:cubicBezTo>
                <a:lnTo>
                  <a:pt x="29563" y="88802"/>
                </a:lnTo>
                <a:cubicBezTo>
                  <a:pt x="18063" y="84492"/>
                  <a:pt x="11837" y="80170"/>
                  <a:pt x="11825" y="76841"/>
                </a:cubicBezTo>
                <a:close/>
                <a:moveTo>
                  <a:pt x="40466" y="158666"/>
                </a:moveTo>
                <a:cubicBezTo>
                  <a:pt x="40555" y="158761"/>
                  <a:pt x="40691" y="158844"/>
                  <a:pt x="40780" y="158938"/>
                </a:cubicBezTo>
                <a:cubicBezTo>
                  <a:pt x="48874" y="167110"/>
                  <a:pt x="65637" y="173531"/>
                  <a:pt x="86502" y="178320"/>
                </a:cubicBezTo>
                <a:cubicBezTo>
                  <a:pt x="86981" y="178432"/>
                  <a:pt x="87490" y="178539"/>
                  <a:pt x="87975" y="178651"/>
                </a:cubicBezTo>
                <a:cubicBezTo>
                  <a:pt x="89506" y="178994"/>
                  <a:pt x="91061" y="179331"/>
                  <a:pt x="92634" y="179656"/>
                </a:cubicBezTo>
                <a:cubicBezTo>
                  <a:pt x="111797" y="183736"/>
                  <a:pt x="134673" y="186687"/>
                  <a:pt x="159595" y="188147"/>
                </a:cubicBezTo>
                <a:cubicBezTo>
                  <a:pt x="159612" y="188147"/>
                  <a:pt x="159624" y="188153"/>
                  <a:pt x="159636" y="188153"/>
                </a:cubicBezTo>
                <a:cubicBezTo>
                  <a:pt x="159648" y="188153"/>
                  <a:pt x="159654" y="188147"/>
                  <a:pt x="159660" y="188147"/>
                </a:cubicBezTo>
                <a:cubicBezTo>
                  <a:pt x="167665" y="188614"/>
                  <a:pt x="175855" y="188939"/>
                  <a:pt x="184215" y="189081"/>
                </a:cubicBezTo>
                <a:cubicBezTo>
                  <a:pt x="187916" y="189158"/>
                  <a:pt x="191559" y="189205"/>
                  <a:pt x="195118" y="189205"/>
                </a:cubicBezTo>
                <a:cubicBezTo>
                  <a:pt x="199198" y="189205"/>
                  <a:pt x="203384" y="189158"/>
                  <a:pt x="207641" y="189058"/>
                </a:cubicBezTo>
                <a:cubicBezTo>
                  <a:pt x="215375" y="188898"/>
                  <a:pt x="222996" y="188579"/>
                  <a:pt x="230511" y="188141"/>
                </a:cubicBezTo>
                <a:cubicBezTo>
                  <a:pt x="230541" y="188141"/>
                  <a:pt x="230564" y="188159"/>
                  <a:pt x="230594" y="188159"/>
                </a:cubicBezTo>
                <a:cubicBezTo>
                  <a:pt x="230647" y="188159"/>
                  <a:pt x="230689" y="188129"/>
                  <a:pt x="230742" y="188129"/>
                </a:cubicBezTo>
                <a:cubicBezTo>
                  <a:pt x="255729" y="186657"/>
                  <a:pt x="279172" y="183677"/>
                  <a:pt x="298998" y="179390"/>
                </a:cubicBezTo>
                <a:cubicBezTo>
                  <a:pt x="294705" y="181637"/>
                  <a:pt x="288828" y="183961"/>
                  <a:pt x="281508" y="186225"/>
                </a:cubicBezTo>
                <a:lnTo>
                  <a:pt x="281508" y="186225"/>
                </a:lnTo>
                <a:cubicBezTo>
                  <a:pt x="259424" y="193049"/>
                  <a:pt x="224155" y="199263"/>
                  <a:pt x="179331" y="200705"/>
                </a:cubicBezTo>
                <a:cubicBezTo>
                  <a:pt x="178001" y="200747"/>
                  <a:pt x="176688" y="200794"/>
                  <a:pt x="175340" y="200830"/>
                </a:cubicBezTo>
                <a:cubicBezTo>
                  <a:pt x="173892" y="200865"/>
                  <a:pt x="172419" y="200889"/>
                  <a:pt x="170947" y="200918"/>
                </a:cubicBezTo>
                <a:cubicBezTo>
                  <a:pt x="167228" y="200977"/>
                  <a:pt x="163485" y="201031"/>
                  <a:pt x="159642" y="201031"/>
                </a:cubicBezTo>
                <a:cubicBezTo>
                  <a:pt x="154522" y="201031"/>
                  <a:pt x="149555" y="200954"/>
                  <a:pt x="144659" y="200841"/>
                </a:cubicBezTo>
                <a:cubicBezTo>
                  <a:pt x="142862" y="200800"/>
                  <a:pt x="141088" y="200741"/>
                  <a:pt x="139314" y="200682"/>
                </a:cubicBezTo>
                <a:cubicBezTo>
                  <a:pt x="137144" y="200617"/>
                  <a:pt x="135028" y="200522"/>
                  <a:pt x="132911" y="200433"/>
                </a:cubicBezTo>
                <a:cubicBezTo>
                  <a:pt x="91428" y="198601"/>
                  <a:pt x="58689" y="192682"/>
                  <a:pt x="37776" y="186219"/>
                </a:cubicBezTo>
                <a:lnTo>
                  <a:pt x="37776" y="186219"/>
                </a:lnTo>
                <a:cubicBezTo>
                  <a:pt x="21516" y="181194"/>
                  <a:pt x="12417" y="175849"/>
                  <a:pt x="11890" y="171834"/>
                </a:cubicBezTo>
                <a:cubicBezTo>
                  <a:pt x="12547" y="169611"/>
                  <a:pt x="18524" y="164047"/>
                  <a:pt x="40466" y="158666"/>
                </a:cubicBezTo>
                <a:close/>
                <a:moveTo>
                  <a:pt x="11825" y="212832"/>
                </a:moveTo>
                <a:lnTo>
                  <a:pt x="11825" y="188348"/>
                </a:lnTo>
                <a:cubicBezTo>
                  <a:pt x="16550" y="191322"/>
                  <a:pt x="22533" y="194036"/>
                  <a:pt x="29563" y="196484"/>
                </a:cubicBezTo>
                <a:lnTo>
                  <a:pt x="29563" y="224681"/>
                </a:lnTo>
                <a:lnTo>
                  <a:pt x="26187" y="223369"/>
                </a:lnTo>
                <a:lnTo>
                  <a:pt x="26116" y="223440"/>
                </a:lnTo>
                <a:cubicBezTo>
                  <a:pt x="16833" y="219591"/>
                  <a:pt x="11837" y="215812"/>
                  <a:pt x="11825" y="212832"/>
                </a:cubicBezTo>
                <a:close/>
                <a:moveTo>
                  <a:pt x="29563" y="277872"/>
                </a:moveTo>
                <a:lnTo>
                  <a:pt x="29563" y="253387"/>
                </a:lnTo>
                <a:cubicBezTo>
                  <a:pt x="34288" y="256361"/>
                  <a:pt x="40271" y="259075"/>
                  <a:pt x="47301" y="261523"/>
                </a:cubicBezTo>
                <a:lnTo>
                  <a:pt x="47301" y="289833"/>
                </a:lnTo>
                <a:cubicBezTo>
                  <a:pt x="35801" y="285523"/>
                  <a:pt x="29575" y="281201"/>
                  <a:pt x="29563" y="277872"/>
                </a:cubicBezTo>
                <a:close/>
                <a:moveTo>
                  <a:pt x="307459" y="289833"/>
                </a:moveTo>
                <a:lnTo>
                  <a:pt x="307459" y="261529"/>
                </a:lnTo>
                <a:cubicBezTo>
                  <a:pt x="314489" y="259081"/>
                  <a:pt x="320472" y="256367"/>
                  <a:pt x="325197" y="253393"/>
                </a:cubicBezTo>
                <a:lnTo>
                  <a:pt x="325197" y="277860"/>
                </a:lnTo>
                <a:cubicBezTo>
                  <a:pt x="325191" y="281189"/>
                  <a:pt x="318959" y="285517"/>
                  <a:pt x="307459" y="289833"/>
                </a:cubicBezTo>
                <a:close/>
                <a:moveTo>
                  <a:pt x="325120" y="236962"/>
                </a:moveTo>
                <a:cubicBezTo>
                  <a:pt x="324475" y="240965"/>
                  <a:pt x="315393" y="246274"/>
                  <a:pt x="299246" y="251265"/>
                </a:cubicBezTo>
                <a:lnTo>
                  <a:pt x="299246" y="251265"/>
                </a:lnTo>
                <a:cubicBezTo>
                  <a:pt x="278327" y="257727"/>
                  <a:pt x="245594" y="263646"/>
                  <a:pt x="204111" y="265479"/>
                </a:cubicBezTo>
                <a:cubicBezTo>
                  <a:pt x="201989" y="265567"/>
                  <a:pt x="199872" y="265656"/>
                  <a:pt x="197708" y="265727"/>
                </a:cubicBezTo>
                <a:cubicBezTo>
                  <a:pt x="195940" y="265786"/>
                  <a:pt x="194166" y="265839"/>
                  <a:pt x="192363" y="265887"/>
                </a:cubicBezTo>
                <a:cubicBezTo>
                  <a:pt x="187467" y="265993"/>
                  <a:pt x="182500" y="266070"/>
                  <a:pt x="177380" y="266070"/>
                </a:cubicBezTo>
                <a:cubicBezTo>
                  <a:pt x="172260" y="266070"/>
                  <a:pt x="167287" y="265993"/>
                  <a:pt x="162385" y="265881"/>
                </a:cubicBezTo>
                <a:cubicBezTo>
                  <a:pt x="160606" y="265839"/>
                  <a:pt x="158850" y="265780"/>
                  <a:pt x="157094" y="265721"/>
                </a:cubicBezTo>
                <a:cubicBezTo>
                  <a:pt x="154912" y="265650"/>
                  <a:pt x="152783" y="265562"/>
                  <a:pt x="150649" y="265473"/>
                </a:cubicBezTo>
                <a:cubicBezTo>
                  <a:pt x="109166" y="263640"/>
                  <a:pt x="76433" y="257721"/>
                  <a:pt x="55514" y="251259"/>
                </a:cubicBezTo>
                <a:lnTo>
                  <a:pt x="55514" y="251259"/>
                </a:lnTo>
                <a:cubicBezTo>
                  <a:pt x="39875" y="246428"/>
                  <a:pt x="30840" y="241296"/>
                  <a:pt x="29705" y="237334"/>
                </a:cubicBezTo>
                <a:cubicBezTo>
                  <a:pt x="31467" y="237949"/>
                  <a:pt x="33294" y="238547"/>
                  <a:pt x="35169" y="239132"/>
                </a:cubicBezTo>
                <a:cubicBezTo>
                  <a:pt x="35358" y="239191"/>
                  <a:pt x="35547" y="239250"/>
                  <a:pt x="35736" y="239303"/>
                </a:cubicBezTo>
                <a:cubicBezTo>
                  <a:pt x="37333" y="239794"/>
                  <a:pt x="38964" y="240267"/>
                  <a:pt x="40638" y="240728"/>
                </a:cubicBezTo>
                <a:cubicBezTo>
                  <a:pt x="41270" y="240906"/>
                  <a:pt x="41909" y="241083"/>
                  <a:pt x="42553" y="241255"/>
                </a:cubicBezTo>
                <a:cubicBezTo>
                  <a:pt x="43499" y="241509"/>
                  <a:pt x="44469" y="241751"/>
                  <a:pt x="45439" y="242000"/>
                </a:cubicBezTo>
                <a:cubicBezTo>
                  <a:pt x="66973" y="247516"/>
                  <a:pt x="94461" y="251424"/>
                  <a:pt x="124136" y="253180"/>
                </a:cubicBezTo>
                <a:cubicBezTo>
                  <a:pt x="124148" y="253180"/>
                  <a:pt x="124154" y="253186"/>
                  <a:pt x="124166" y="253186"/>
                </a:cubicBezTo>
                <a:cubicBezTo>
                  <a:pt x="124172" y="253186"/>
                  <a:pt x="124178" y="253180"/>
                  <a:pt x="124184" y="253180"/>
                </a:cubicBezTo>
                <a:cubicBezTo>
                  <a:pt x="133348" y="253724"/>
                  <a:pt x="142708" y="254061"/>
                  <a:pt x="152168" y="254174"/>
                </a:cubicBezTo>
                <a:cubicBezTo>
                  <a:pt x="154687" y="254221"/>
                  <a:pt x="157188" y="254245"/>
                  <a:pt x="159642" y="254245"/>
                </a:cubicBezTo>
                <a:cubicBezTo>
                  <a:pt x="162900" y="254245"/>
                  <a:pt x="166235" y="254203"/>
                  <a:pt x="169611" y="254144"/>
                </a:cubicBezTo>
                <a:cubicBezTo>
                  <a:pt x="178237" y="254002"/>
                  <a:pt x="186752" y="253683"/>
                  <a:pt x="195077" y="253186"/>
                </a:cubicBezTo>
                <a:cubicBezTo>
                  <a:pt x="195094" y="253186"/>
                  <a:pt x="195106" y="253198"/>
                  <a:pt x="195124" y="253198"/>
                </a:cubicBezTo>
                <a:cubicBezTo>
                  <a:pt x="195153" y="253198"/>
                  <a:pt x="195171" y="253180"/>
                  <a:pt x="195201" y="253180"/>
                </a:cubicBezTo>
                <a:cubicBezTo>
                  <a:pt x="205341" y="252571"/>
                  <a:pt x="215156" y="251702"/>
                  <a:pt x="224587" y="250620"/>
                </a:cubicBezTo>
                <a:cubicBezTo>
                  <a:pt x="224622" y="250620"/>
                  <a:pt x="224652" y="250638"/>
                  <a:pt x="224687" y="250638"/>
                </a:cubicBezTo>
                <a:cubicBezTo>
                  <a:pt x="224817" y="250638"/>
                  <a:pt x="224924" y="250573"/>
                  <a:pt x="225054" y="250561"/>
                </a:cubicBezTo>
                <a:cubicBezTo>
                  <a:pt x="235555" y="249349"/>
                  <a:pt x="245512" y="247859"/>
                  <a:pt x="254753" y="246127"/>
                </a:cubicBezTo>
                <a:cubicBezTo>
                  <a:pt x="256657" y="245778"/>
                  <a:pt x="258531" y="245417"/>
                  <a:pt x="260388" y="245045"/>
                </a:cubicBezTo>
                <a:cubicBezTo>
                  <a:pt x="260802" y="244962"/>
                  <a:pt x="261216" y="244879"/>
                  <a:pt x="261630" y="244790"/>
                </a:cubicBezTo>
                <a:cubicBezTo>
                  <a:pt x="279090" y="241207"/>
                  <a:pt x="294202" y="236566"/>
                  <a:pt x="304573" y="230813"/>
                </a:cubicBezTo>
                <a:cubicBezTo>
                  <a:pt x="305141" y="230505"/>
                  <a:pt x="305673" y="230186"/>
                  <a:pt x="306211" y="229873"/>
                </a:cubicBezTo>
                <a:cubicBezTo>
                  <a:pt x="306867" y="229482"/>
                  <a:pt x="307494" y="229086"/>
                  <a:pt x="308103" y="228684"/>
                </a:cubicBezTo>
                <a:cubicBezTo>
                  <a:pt x="308671" y="228318"/>
                  <a:pt x="309327" y="227963"/>
                  <a:pt x="309847" y="227590"/>
                </a:cubicBezTo>
                <a:cubicBezTo>
                  <a:pt x="321519" y="231753"/>
                  <a:pt x="324735" y="235478"/>
                  <a:pt x="325120" y="236962"/>
                </a:cubicBezTo>
                <a:close/>
                <a:moveTo>
                  <a:pt x="325197" y="159754"/>
                </a:moveTo>
                <a:lnTo>
                  <a:pt x="325197" y="131450"/>
                </a:lnTo>
                <a:cubicBezTo>
                  <a:pt x="332227" y="129003"/>
                  <a:pt x="338210" y="126289"/>
                  <a:pt x="342935" y="123315"/>
                </a:cubicBezTo>
                <a:lnTo>
                  <a:pt x="342935" y="147781"/>
                </a:lnTo>
                <a:cubicBezTo>
                  <a:pt x="342929" y="151110"/>
                  <a:pt x="336697" y="155438"/>
                  <a:pt x="325197" y="1597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405" name="Google Shape;1405;p34"/>
          <p:cNvGrpSpPr/>
          <p:nvPr/>
        </p:nvGrpSpPr>
        <p:grpSpPr>
          <a:xfrm>
            <a:off x="5334689" y="8504906"/>
            <a:ext cx="406247" cy="467327"/>
            <a:chOff x="4148691" y="5798668"/>
            <a:chExt cx="318625" cy="318625"/>
          </a:xfrm>
        </p:grpSpPr>
        <p:sp>
          <p:nvSpPr>
            <p:cNvPr id="1406" name="Google Shape;1406;p34"/>
            <p:cNvSpPr/>
            <p:nvPr/>
          </p:nvSpPr>
          <p:spPr>
            <a:xfrm>
              <a:off x="4148691" y="5798668"/>
              <a:ext cx="318625" cy="318625"/>
            </a:xfrm>
            <a:custGeom>
              <a:avLst/>
              <a:gdLst/>
              <a:ahLst/>
              <a:cxnLst/>
              <a:rect l="l" t="t" r="r" b="b"/>
              <a:pathLst>
                <a:path w="318625" h="318625" extrusionOk="0">
                  <a:moveTo>
                    <a:pt x="286637" y="247154"/>
                  </a:moveTo>
                  <a:lnTo>
                    <a:pt x="252246" y="164623"/>
                  </a:lnTo>
                  <a:lnTo>
                    <a:pt x="252246" y="146037"/>
                  </a:lnTo>
                  <a:lnTo>
                    <a:pt x="285436" y="146037"/>
                  </a:lnTo>
                  <a:lnTo>
                    <a:pt x="285436" y="106209"/>
                  </a:lnTo>
                  <a:lnTo>
                    <a:pt x="252246" y="106209"/>
                  </a:lnTo>
                  <a:lnTo>
                    <a:pt x="252246" y="59742"/>
                  </a:lnTo>
                  <a:lnTo>
                    <a:pt x="225693" y="59742"/>
                  </a:lnTo>
                  <a:lnTo>
                    <a:pt x="225693" y="0"/>
                  </a:lnTo>
                  <a:lnTo>
                    <a:pt x="50356" y="0"/>
                  </a:lnTo>
                  <a:lnTo>
                    <a:pt x="0" y="50356"/>
                  </a:lnTo>
                  <a:lnTo>
                    <a:pt x="0" y="252246"/>
                  </a:lnTo>
                  <a:lnTo>
                    <a:pt x="156565" y="252246"/>
                  </a:lnTo>
                  <a:lnTo>
                    <a:pt x="176479" y="272160"/>
                  </a:lnTo>
                  <a:lnTo>
                    <a:pt x="119485" y="272160"/>
                  </a:lnTo>
                  <a:lnTo>
                    <a:pt x="119485" y="318626"/>
                  </a:lnTo>
                  <a:lnTo>
                    <a:pt x="318626" y="318626"/>
                  </a:lnTo>
                  <a:lnTo>
                    <a:pt x="318626" y="272160"/>
                  </a:lnTo>
                  <a:lnTo>
                    <a:pt x="261632" y="272160"/>
                  </a:lnTo>
                  <a:lnTo>
                    <a:pt x="286637" y="247154"/>
                  </a:lnTo>
                  <a:close/>
                  <a:moveTo>
                    <a:pt x="272160" y="119485"/>
                  </a:moveTo>
                  <a:lnTo>
                    <a:pt x="272160" y="132761"/>
                  </a:lnTo>
                  <a:lnTo>
                    <a:pt x="252246" y="132761"/>
                  </a:lnTo>
                  <a:lnTo>
                    <a:pt x="185865" y="132761"/>
                  </a:lnTo>
                  <a:lnTo>
                    <a:pt x="165951" y="132761"/>
                  </a:lnTo>
                  <a:lnTo>
                    <a:pt x="165951" y="119485"/>
                  </a:lnTo>
                  <a:lnTo>
                    <a:pt x="185865" y="119485"/>
                  </a:lnTo>
                  <a:lnTo>
                    <a:pt x="252246" y="119485"/>
                  </a:lnTo>
                  <a:lnTo>
                    <a:pt x="272160" y="119485"/>
                  </a:lnTo>
                  <a:close/>
                  <a:moveTo>
                    <a:pt x="238969" y="106209"/>
                  </a:moveTo>
                  <a:lnTo>
                    <a:pt x="199141" y="106209"/>
                  </a:lnTo>
                  <a:lnTo>
                    <a:pt x="199141" y="73018"/>
                  </a:lnTo>
                  <a:lnTo>
                    <a:pt x="238969" y="73018"/>
                  </a:lnTo>
                  <a:lnTo>
                    <a:pt x="238969" y="106209"/>
                  </a:lnTo>
                  <a:close/>
                  <a:moveTo>
                    <a:pt x="46466" y="22662"/>
                  </a:moveTo>
                  <a:lnTo>
                    <a:pt x="46466" y="46466"/>
                  </a:lnTo>
                  <a:lnTo>
                    <a:pt x="22662" y="46466"/>
                  </a:lnTo>
                  <a:lnTo>
                    <a:pt x="46466" y="22662"/>
                  </a:lnTo>
                  <a:close/>
                  <a:moveTo>
                    <a:pt x="13276" y="59742"/>
                  </a:moveTo>
                  <a:lnTo>
                    <a:pt x="59742" y="59742"/>
                  </a:lnTo>
                  <a:lnTo>
                    <a:pt x="59742" y="13276"/>
                  </a:lnTo>
                  <a:lnTo>
                    <a:pt x="212417" y="13276"/>
                  </a:lnTo>
                  <a:lnTo>
                    <a:pt x="212417" y="59742"/>
                  </a:lnTo>
                  <a:lnTo>
                    <a:pt x="185865" y="59742"/>
                  </a:lnTo>
                  <a:lnTo>
                    <a:pt x="185865" y="106209"/>
                  </a:lnTo>
                  <a:lnTo>
                    <a:pt x="152675" y="106209"/>
                  </a:lnTo>
                  <a:lnTo>
                    <a:pt x="152675" y="146037"/>
                  </a:lnTo>
                  <a:lnTo>
                    <a:pt x="185865" y="146037"/>
                  </a:lnTo>
                  <a:lnTo>
                    <a:pt x="185865" y="164623"/>
                  </a:lnTo>
                  <a:lnTo>
                    <a:pt x="154885" y="238969"/>
                  </a:lnTo>
                  <a:lnTo>
                    <a:pt x="13276" y="238969"/>
                  </a:lnTo>
                  <a:lnTo>
                    <a:pt x="13276" y="59742"/>
                  </a:lnTo>
                  <a:close/>
                  <a:moveTo>
                    <a:pt x="167152" y="244061"/>
                  </a:moveTo>
                  <a:lnTo>
                    <a:pt x="199141" y="167279"/>
                  </a:lnTo>
                  <a:lnTo>
                    <a:pt x="199141" y="146037"/>
                  </a:lnTo>
                  <a:lnTo>
                    <a:pt x="238969" y="146037"/>
                  </a:lnTo>
                  <a:lnTo>
                    <a:pt x="238969" y="167279"/>
                  </a:lnTo>
                  <a:lnTo>
                    <a:pt x="270958" y="244054"/>
                  </a:lnTo>
                  <a:lnTo>
                    <a:pt x="242859" y="272160"/>
                  </a:lnTo>
                  <a:lnTo>
                    <a:pt x="195251" y="272160"/>
                  </a:lnTo>
                  <a:lnTo>
                    <a:pt x="167152" y="244061"/>
                  </a:lnTo>
                  <a:close/>
                  <a:moveTo>
                    <a:pt x="305350" y="285436"/>
                  </a:moveTo>
                  <a:lnTo>
                    <a:pt x="305350" y="305350"/>
                  </a:lnTo>
                  <a:lnTo>
                    <a:pt x="132761" y="305350"/>
                  </a:lnTo>
                  <a:lnTo>
                    <a:pt x="132761" y="285436"/>
                  </a:lnTo>
                  <a:lnTo>
                    <a:pt x="189755" y="285436"/>
                  </a:lnTo>
                  <a:lnTo>
                    <a:pt x="248356" y="285436"/>
                  </a:lnTo>
                  <a:lnTo>
                    <a:pt x="305350" y="28543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7" name="Google Shape;1407;p34"/>
            <p:cNvSpPr/>
            <p:nvPr/>
          </p:nvSpPr>
          <p:spPr>
            <a:xfrm>
              <a:off x="4208433" y="5884962"/>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8" name="Google Shape;1408;p34"/>
            <p:cNvSpPr/>
            <p:nvPr/>
          </p:nvSpPr>
          <p:spPr>
            <a:xfrm>
              <a:off x="4208433" y="5918152"/>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9" name="Google Shape;1409;p34"/>
            <p:cNvSpPr/>
            <p:nvPr/>
          </p:nvSpPr>
          <p:spPr>
            <a:xfrm>
              <a:off x="4208433" y="5951342"/>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0" name="Google Shape;1410;p34"/>
            <p:cNvSpPr/>
            <p:nvPr/>
          </p:nvSpPr>
          <p:spPr>
            <a:xfrm>
              <a:off x="4208433" y="5984533"/>
              <a:ext cx="73018" cy="13276"/>
            </a:xfrm>
            <a:custGeom>
              <a:avLst/>
              <a:gdLst/>
              <a:ahLst/>
              <a:cxnLst/>
              <a:rect l="l" t="t" r="r" b="b"/>
              <a:pathLst>
                <a:path w="73018" h="13276" extrusionOk="0">
                  <a:moveTo>
                    <a:pt x="0" y="0"/>
                  </a:moveTo>
                  <a:lnTo>
                    <a:pt x="73018" y="0"/>
                  </a:lnTo>
                  <a:lnTo>
                    <a:pt x="73018" y="13276"/>
                  </a:lnTo>
                  <a:lnTo>
                    <a:pt x="0" y="132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11" name="Google Shape;1411;p34"/>
          <p:cNvGrpSpPr/>
          <p:nvPr/>
        </p:nvGrpSpPr>
        <p:grpSpPr>
          <a:xfrm>
            <a:off x="6059367" y="8429811"/>
            <a:ext cx="324734" cy="563380"/>
            <a:chOff x="4717066" y="5747468"/>
            <a:chExt cx="254693" cy="384114"/>
          </a:xfrm>
        </p:grpSpPr>
        <p:sp>
          <p:nvSpPr>
            <p:cNvPr id="1412" name="Google Shape;1412;p34"/>
            <p:cNvSpPr/>
            <p:nvPr/>
          </p:nvSpPr>
          <p:spPr>
            <a:xfrm>
              <a:off x="4717066" y="5857192"/>
              <a:ext cx="250798" cy="172423"/>
            </a:xfrm>
            <a:custGeom>
              <a:avLst/>
              <a:gdLst/>
              <a:ahLst/>
              <a:cxnLst/>
              <a:rect l="l" t="t" r="r" b="b"/>
              <a:pathLst>
                <a:path w="250798" h="172423" extrusionOk="0">
                  <a:moveTo>
                    <a:pt x="149382" y="172424"/>
                  </a:moveTo>
                  <a:lnTo>
                    <a:pt x="101416" y="172424"/>
                  </a:lnTo>
                  <a:cubicBezTo>
                    <a:pt x="45513" y="172167"/>
                    <a:pt x="257" y="126911"/>
                    <a:pt x="0" y="71007"/>
                  </a:cubicBezTo>
                  <a:lnTo>
                    <a:pt x="0" y="7837"/>
                  </a:lnTo>
                  <a:cubicBezTo>
                    <a:pt x="0" y="3509"/>
                    <a:pt x="3509" y="0"/>
                    <a:pt x="7837" y="0"/>
                  </a:cubicBezTo>
                  <a:lnTo>
                    <a:pt x="242961" y="0"/>
                  </a:lnTo>
                  <a:cubicBezTo>
                    <a:pt x="247289" y="0"/>
                    <a:pt x="250798" y="3509"/>
                    <a:pt x="250798" y="7837"/>
                  </a:cubicBezTo>
                  <a:lnTo>
                    <a:pt x="250798" y="71007"/>
                  </a:lnTo>
                  <a:cubicBezTo>
                    <a:pt x="250541" y="126911"/>
                    <a:pt x="205285" y="172167"/>
                    <a:pt x="149382" y="172424"/>
                  </a:cubicBezTo>
                  <a:close/>
                  <a:moveTo>
                    <a:pt x="15675" y="15675"/>
                  </a:moveTo>
                  <a:lnTo>
                    <a:pt x="15675" y="71007"/>
                  </a:lnTo>
                  <a:cubicBezTo>
                    <a:pt x="15932" y="118254"/>
                    <a:pt x="54169" y="156492"/>
                    <a:pt x="101416" y="156749"/>
                  </a:cubicBezTo>
                  <a:lnTo>
                    <a:pt x="149382" y="156749"/>
                  </a:lnTo>
                  <a:cubicBezTo>
                    <a:pt x="196629" y="156492"/>
                    <a:pt x="234866" y="118254"/>
                    <a:pt x="235123" y="71007"/>
                  </a:cubicBezTo>
                  <a:lnTo>
                    <a:pt x="235123" y="1567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3" name="Google Shape;1413;p34"/>
            <p:cNvSpPr/>
            <p:nvPr/>
          </p:nvSpPr>
          <p:spPr>
            <a:xfrm>
              <a:off x="4827762" y="6013724"/>
              <a:ext cx="143997" cy="117858"/>
            </a:xfrm>
            <a:custGeom>
              <a:avLst/>
              <a:gdLst/>
              <a:ahLst/>
              <a:cxnLst/>
              <a:rect l="l" t="t" r="r" b="b"/>
              <a:pathLst>
                <a:path w="143997" h="117858" extrusionOk="0">
                  <a:moveTo>
                    <a:pt x="132264" y="117778"/>
                  </a:moveTo>
                  <a:cubicBezTo>
                    <a:pt x="131432" y="117886"/>
                    <a:pt x="130589" y="117886"/>
                    <a:pt x="129756" y="117778"/>
                  </a:cubicBezTo>
                  <a:cubicBezTo>
                    <a:pt x="125651" y="116407"/>
                    <a:pt x="123435" y="111967"/>
                    <a:pt x="124806" y="107861"/>
                  </a:cubicBezTo>
                  <a:cubicBezTo>
                    <a:pt x="124811" y="107849"/>
                    <a:pt x="124815" y="107837"/>
                    <a:pt x="124819" y="107825"/>
                  </a:cubicBezTo>
                  <a:cubicBezTo>
                    <a:pt x="129138" y="91278"/>
                    <a:pt x="129138" y="73899"/>
                    <a:pt x="124819" y="57352"/>
                  </a:cubicBezTo>
                  <a:cubicBezTo>
                    <a:pt x="124819" y="56098"/>
                    <a:pt x="124113" y="55941"/>
                    <a:pt x="123800" y="55784"/>
                  </a:cubicBezTo>
                  <a:cubicBezTo>
                    <a:pt x="115962" y="52101"/>
                    <a:pt x="89158" y="64249"/>
                    <a:pt x="71367" y="72321"/>
                  </a:cubicBezTo>
                  <a:cubicBezTo>
                    <a:pt x="42761" y="85175"/>
                    <a:pt x="20189" y="95363"/>
                    <a:pt x="9295" y="84548"/>
                  </a:cubicBezTo>
                  <a:cubicBezTo>
                    <a:pt x="-8731" y="66522"/>
                    <a:pt x="4514" y="16205"/>
                    <a:pt x="7335" y="6173"/>
                  </a:cubicBezTo>
                  <a:cubicBezTo>
                    <a:pt x="8256" y="1943"/>
                    <a:pt x="12430" y="-739"/>
                    <a:pt x="16660" y="181"/>
                  </a:cubicBezTo>
                  <a:cubicBezTo>
                    <a:pt x="16713" y="192"/>
                    <a:pt x="16765" y="204"/>
                    <a:pt x="16819" y="217"/>
                  </a:cubicBezTo>
                  <a:cubicBezTo>
                    <a:pt x="21036" y="1192"/>
                    <a:pt x="23664" y="5401"/>
                    <a:pt x="22689" y="9619"/>
                  </a:cubicBezTo>
                  <a:cubicBezTo>
                    <a:pt x="22646" y="9804"/>
                    <a:pt x="22596" y="9989"/>
                    <a:pt x="22540" y="10170"/>
                  </a:cubicBezTo>
                  <a:cubicBezTo>
                    <a:pt x="16584" y="31175"/>
                    <a:pt x="12038" y="64484"/>
                    <a:pt x="20581" y="72870"/>
                  </a:cubicBezTo>
                  <a:cubicBezTo>
                    <a:pt x="25675" y="75221"/>
                    <a:pt x="50285" y="64092"/>
                    <a:pt x="65019" y="57195"/>
                  </a:cubicBezTo>
                  <a:cubicBezTo>
                    <a:pt x="92685" y="44733"/>
                    <a:pt x="116589" y="33683"/>
                    <a:pt x="130775" y="40893"/>
                  </a:cubicBezTo>
                  <a:cubicBezTo>
                    <a:pt x="135633" y="43315"/>
                    <a:pt x="139083" y="47866"/>
                    <a:pt x="140102" y="53198"/>
                  </a:cubicBezTo>
                  <a:cubicBezTo>
                    <a:pt x="145296" y="72607"/>
                    <a:pt x="145296" y="93040"/>
                    <a:pt x="140102" y="112449"/>
                  </a:cubicBezTo>
                  <a:cubicBezTo>
                    <a:pt x="138981" y="115783"/>
                    <a:pt x="135777" y="117962"/>
                    <a:pt x="132264" y="11777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4" name="Google Shape;1414;p34"/>
            <p:cNvSpPr/>
            <p:nvPr/>
          </p:nvSpPr>
          <p:spPr>
            <a:xfrm>
              <a:off x="4748415"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5" name="Google Shape;1415;p34"/>
            <p:cNvSpPr/>
            <p:nvPr/>
          </p:nvSpPr>
          <p:spPr>
            <a:xfrm>
              <a:off x="4771928"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6" name="Google Shape;1416;p34"/>
            <p:cNvSpPr/>
            <p:nvPr/>
          </p:nvSpPr>
          <p:spPr>
            <a:xfrm>
              <a:off x="4920839"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7" name="Google Shape;1417;p34"/>
            <p:cNvSpPr/>
            <p:nvPr/>
          </p:nvSpPr>
          <p:spPr>
            <a:xfrm>
              <a:off x="4897327" y="5747468"/>
              <a:ext cx="15674" cy="125399"/>
            </a:xfrm>
            <a:custGeom>
              <a:avLst/>
              <a:gdLst/>
              <a:ahLst/>
              <a:cxnLst/>
              <a:rect l="l" t="t" r="r" b="b"/>
              <a:pathLst>
                <a:path w="15674" h="125399" extrusionOk="0">
                  <a:moveTo>
                    <a:pt x="7837" y="125399"/>
                  </a:moveTo>
                  <a:cubicBezTo>
                    <a:pt x="3509" y="125399"/>
                    <a:pt x="0" y="121890"/>
                    <a:pt x="0" y="117562"/>
                  </a:cubicBezTo>
                  <a:lnTo>
                    <a:pt x="0" y="7837"/>
                  </a:lnTo>
                  <a:cubicBezTo>
                    <a:pt x="0" y="3509"/>
                    <a:pt x="3509" y="0"/>
                    <a:pt x="7837" y="0"/>
                  </a:cubicBezTo>
                  <a:cubicBezTo>
                    <a:pt x="12166" y="0"/>
                    <a:pt x="15675" y="3509"/>
                    <a:pt x="15675" y="7837"/>
                  </a:cubicBezTo>
                  <a:lnTo>
                    <a:pt x="15675" y="117562"/>
                  </a:lnTo>
                  <a:cubicBezTo>
                    <a:pt x="15675" y="121890"/>
                    <a:pt x="12166" y="125399"/>
                    <a:pt x="7837" y="1253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8" name="Google Shape;1418;p34"/>
            <p:cNvSpPr/>
            <p:nvPr/>
          </p:nvSpPr>
          <p:spPr>
            <a:xfrm>
              <a:off x="4740578" y="5880704"/>
              <a:ext cx="203773" cy="15674"/>
            </a:xfrm>
            <a:custGeom>
              <a:avLst/>
              <a:gdLst/>
              <a:ahLst/>
              <a:cxnLst/>
              <a:rect l="l" t="t" r="r" b="b"/>
              <a:pathLst>
                <a:path w="203773" h="15674" extrusionOk="0">
                  <a:moveTo>
                    <a:pt x="195936" y="15675"/>
                  </a:moveTo>
                  <a:lnTo>
                    <a:pt x="7837" y="15675"/>
                  </a:lnTo>
                  <a:cubicBezTo>
                    <a:pt x="3509" y="15675"/>
                    <a:pt x="0" y="12166"/>
                    <a:pt x="0" y="7837"/>
                  </a:cubicBezTo>
                  <a:cubicBezTo>
                    <a:pt x="0" y="3509"/>
                    <a:pt x="3509" y="0"/>
                    <a:pt x="7837" y="0"/>
                  </a:cubicBezTo>
                  <a:lnTo>
                    <a:pt x="195936" y="0"/>
                  </a:lnTo>
                  <a:cubicBezTo>
                    <a:pt x="200265" y="0"/>
                    <a:pt x="203773" y="3509"/>
                    <a:pt x="203773" y="7837"/>
                  </a:cubicBezTo>
                  <a:cubicBezTo>
                    <a:pt x="203773" y="12166"/>
                    <a:pt x="200265" y="15675"/>
                    <a:pt x="195936" y="1567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9" name="Google Shape;1419;p34"/>
            <p:cNvSpPr/>
            <p:nvPr/>
          </p:nvSpPr>
          <p:spPr>
            <a:xfrm>
              <a:off x="4795440" y="5990428"/>
              <a:ext cx="101886" cy="15674"/>
            </a:xfrm>
            <a:custGeom>
              <a:avLst/>
              <a:gdLst/>
              <a:ahLst/>
              <a:cxnLst/>
              <a:rect l="l" t="t" r="r" b="b"/>
              <a:pathLst>
                <a:path w="101886" h="15674" extrusionOk="0">
                  <a:moveTo>
                    <a:pt x="94049" y="15675"/>
                  </a:moveTo>
                  <a:lnTo>
                    <a:pt x="7837" y="15675"/>
                  </a:lnTo>
                  <a:cubicBezTo>
                    <a:pt x="3509" y="15675"/>
                    <a:pt x="0" y="12166"/>
                    <a:pt x="0" y="7837"/>
                  </a:cubicBezTo>
                  <a:cubicBezTo>
                    <a:pt x="0" y="3509"/>
                    <a:pt x="3509" y="0"/>
                    <a:pt x="7837" y="0"/>
                  </a:cubicBezTo>
                  <a:lnTo>
                    <a:pt x="94049" y="0"/>
                  </a:lnTo>
                  <a:cubicBezTo>
                    <a:pt x="98378" y="0"/>
                    <a:pt x="101887" y="3509"/>
                    <a:pt x="101887" y="7837"/>
                  </a:cubicBezTo>
                  <a:cubicBezTo>
                    <a:pt x="101887" y="12166"/>
                    <a:pt x="98378" y="15675"/>
                    <a:pt x="94049" y="1567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20" name="Google Shape;1420;p34"/>
          <p:cNvGrpSpPr/>
          <p:nvPr/>
        </p:nvGrpSpPr>
        <p:grpSpPr>
          <a:xfrm>
            <a:off x="6777264" y="8423842"/>
            <a:ext cx="489019" cy="562545"/>
            <a:chOff x="5280122" y="5743398"/>
            <a:chExt cx="383544" cy="383545"/>
          </a:xfrm>
        </p:grpSpPr>
        <p:sp>
          <p:nvSpPr>
            <p:cNvPr id="1421" name="Google Shape;1421;p34"/>
            <p:cNvSpPr/>
            <p:nvPr/>
          </p:nvSpPr>
          <p:spPr>
            <a:xfrm>
              <a:off x="5280122" y="5743398"/>
              <a:ext cx="383544" cy="277739"/>
            </a:xfrm>
            <a:custGeom>
              <a:avLst/>
              <a:gdLst/>
              <a:ahLst/>
              <a:cxnLst/>
              <a:rect l="l" t="t" r="r" b="b"/>
              <a:pathLst>
                <a:path w="383544" h="277739" extrusionOk="0">
                  <a:moveTo>
                    <a:pt x="340561" y="277739"/>
                  </a:moveTo>
                  <a:lnTo>
                    <a:pt x="42983" y="277739"/>
                  </a:lnTo>
                  <a:cubicBezTo>
                    <a:pt x="19259" y="277703"/>
                    <a:pt x="36" y="258480"/>
                    <a:pt x="0" y="234756"/>
                  </a:cubicBezTo>
                  <a:lnTo>
                    <a:pt x="0" y="42983"/>
                  </a:lnTo>
                  <a:cubicBezTo>
                    <a:pt x="36" y="19259"/>
                    <a:pt x="19259" y="36"/>
                    <a:pt x="42983" y="0"/>
                  </a:cubicBezTo>
                  <a:lnTo>
                    <a:pt x="340561" y="0"/>
                  </a:lnTo>
                  <a:cubicBezTo>
                    <a:pt x="364286" y="36"/>
                    <a:pt x="383509" y="19259"/>
                    <a:pt x="383545" y="42983"/>
                  </a:cubicBezTo>
                  <a:lnTo>
                    <a:pt x="383545" y="234756"/>
                  </a:lnTo>
                  <a:cubicBezTo>
                    <a:pt x="383509" y="258480"/>
                    <a:pt x="364286" y="277703"/>
                    <a:pt x="340561" y="277739"/>
                  </a:cubicBezTo>
                  <a:close/>
                  <a:moveTo>
                    <a:pt x="42983" y="13226"/>
                  </a:moveTo>
                  <a:cubicBezTo>
                    <a:pt x="26564" y="13262"/>
                    <a:pt x="13262" y="26564"/>
                    <a:pt x="13226" y="42983"/>
                  </a:cubicBezTo>
                  <a:lnTo>
                    <a:pt x="13226" y="234756"/>
                  </a:lnTo>
                  <a:cubicBezTo>
                    <a:pt x="13262" y="251176"/>
                    <a:pt x="26564" y="264477"/>
                    <a:pt x="42983" y="264514"/>
                  </a:cubicBezTo>
                  <a:lnTo>
                    <a:pt x="340561" y="264514"/>
                  </a:lnTo>
                  <a:cubicBezTo>
                    <a:pt x="356981" y="264477"/>
                    <a:pt x="370283" y="251176"/>
                    <a:pt x="370319" y="234756"/>
                  </a:cubicBezTo>
                  <a:lnTo>
                    <a:pt x="370319" y="42983"/>
                  </a:lnTo>
                  <a:cubicBezTo>
                    <a:pt x="370283" y="26564"/>
                    <a:pt x="356981" y="13262"/>
                    <a:pt x="340561"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2" name="Google Shape;1422;p34"/>
            <p:cNvSpPr/>
            <p:nvPr/>
          </p:nvSpPr>
          <p:spPr>
            <a:xfrm>
              <a:off x="5316823" y="5770180"/>
              <a:ext cx="309811" cy="224506"/>
            </a:xfrm>
            <a:custGeom>
              <a:avLst/>
              <a:gdLst/>
              <a:ahLst/>
              <a:cxnLst/>
              <a:rect l="l" t="t" r="r" b="b"/>
              <a:pathLst>
                <a:path w="309811" h="224506" extrusionOk="0">
                  <a:moveTo>
                    <a:pt x="250627" y="224506"/>
                  </a:moveTo>
                  <a:lnTo>
                    <a:pt x="59516" y="224506"/>
                  </a:lnTo>
                  <a:cubicBezTo>
                    <a:pt x="26646" y="224506"/>
                    <a:pt x="0" y="197860"/>
                    <a:pt x="0" y="164990"/>
                  </a:cubicBezTo>
                  <a:lnTo>
                    <a:pt x="0" y="59185"/>
                  </a:lnTo>
                  <a:cubicBezTo>
                    <a:pt x="182" y="26445"/>
                    <a:pt x="26775" y="-1"/>
                    <a:pt x="59516" y="0"/>
                  </a:cubicBezTo>
                  <a:lnTo>
                    <a:pt x="250627" y="0"/>
                  </a:lnTo>
                  <a:cubicBezTo>
                    <a:pt x="283367" y="182"/>
                    <a:pt x="309812" y="26775"/>
                    <a:pt x="309812" y="59516"/>
                  </a:cubicBezTo>
                  <a:lnTo>
                    <a:pt x="309812" y="165982"/>
                  </a:lnTo>
                  <a:cubicBezTo>
                    <a:pt x="309273" y="198336"/>
                    <a:pt x="282984" y="224331"/>
                    <a:pt x="250627" y="224506"/>
                  </a:cubicBezTo>
                  <a:close/>
                  <a:moveTo>
                    <a:pt x="59516" y="12895"/>
                  </a:moveTo>
                  <a:cubicBezTo>
                    <a:pt x="33950" y="12895"/>
                    <a:pt x="13226" y="33620"/>
                    <a:pt x="13226" y="59185"/>
                  </a:cubicBezTo>
                  <a:lnTo>
                    <a:pt x="13226" y="165652"/>
                  </a:lnTo>
                  <a:cubicBezTo>
                    <a:pt x="13226" y="191217"/>
                    <a:pt x="33950" y="211942"/>
                    <a:pt x="59516" y="211942"/>
                  </a:cubicBezTo>
                  <a:lnTo>
                    <a:pt x="250627" y="211942"/>
                  </a:lnTo>
                  <a:cubicBezTo>
                    <a:pt x="276063" y="211760"/>
                    <a:pt x="296587" y="191088"/>
                    <a:pt x="296586" y="165652"/>
                  </a:cubicBezTo>
                  <a:lnTo>
                    <a:pt x="296586" y="59185"/>
                  </a:lnTo>
                  <a:cubicBezTo>
                    <a:pt x="296587" y="33748"/>
                    <a:pt x="276063" y="13077"/>
                    <a:pt x="250627" y="1289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3" name="Google Shape;1423;p34"/>
            <p:cNvSpPr/>
            <p:nvPr/>
          </p:nvSpPr>
          <p:spPr>
            <a:xfrm>
              <a:off x="5333025" y="6113717"/>
              <a:ext cx="277739" cy="13225"/>
            </a:xfrm>
            <a:custGeom>
              <a:avLst/>
              <a:gdLst/>
              <a:ahLst/>
              <a:cxnLst/>
              <a:rect l="l" t="t" r="r" b="b"/>
              <a:pathLst>
                <a:path w="277739" h="13225" extrusionOk="0">
                  <a:moveTo>
                    <a:pt x="271127" y="13226"/>
                  </a:moveTo>
                  <a:lnTo>
                    <a:pt x="6613" y="13226"/>
                  </a:lnTo>
                  <a:cubicBezTo>
                    <a:pt x="2961" y="13226"/>
                    <a:pt x="0" y="10265"/>
                    <a:pt x="0" y="6613"/>
                  </a:cubicBezTo>
                  <a:cubicBezTo>
                    <a:pt x="0" y="2961"/>
                    <a:pt x="2961" y="0"/>
                    <a:pt x="6613" y="0"/>
                  </a:cubicBezTo>
                  <a:lnTo>
                    <a:pt x="271127" y="0"/>
                  </a:lnTo>
                  <a:cubicBezTo>
                    <a:pt x="274779" y="0"/>
                    <a:pt x="277739" y="2961"/>
                    <a:pt x="277739" y="6613"/>
                  </a:cubicBezTo>
                  <a:cubicBezTo>
                    <a:pt x="277739" y="10265"/>
                    <a:pt x="274779" y="13226"/>
                    <a:pt x="271127"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4" name="Google Shape;1424;p34"/>
            <p:cNvSpPr/>
            <p:nvPr/>
          </p:nvSpPr>
          <p:spPr>
            <a:xfrm>
              <a:off x="5333059" y="6060348"/>
              <a:ext cx="51351" cy="66595"/>
            </a:xfrm>
            <a:custGeom>
              <a:avLst/>
              <a:gdLst/>
              <a:ahLst/>
              <a:cxnLst/>
              <a:rect l="l" t="t" r="r" b="b"/>
              <a:pathLst>
                <a:path w="51351" h="66595" extrusionOk="0">
                  <a:moveTo>
                    <a:pt x="6579" y="66595"/>
                  </a:moveTo>
                  <a:cubicBezTo>
                    <a:pt x="5201" y="66587"/>
                    <a:pt x="3860" y="66147"/>
                    <a:pt x="2744" y="65339"/>
                  </a:cubicBezTo>
                  <a:cubicBezTo>
                    <a:pt x="-203" y="63213"/>
                    <a:pt x="-882" y="59109"/>
                    <a:pt x="1223" y="56147"/>
                  </a:cubicBezTo>
                  <a:lnTo>
                    <a:pt x="39048" y="3244"/>
                  </a:lnTo>
                  <a:cubicBezTo>
                    <a:pt x="40909" y="102"/>
                    <a:pt x="44965" y="-937"/>
                    <a:pt x="48108" y="924"/>
                  </a:cubicBezTo>
                  <a:cubicBezTo>
                    <a:pt x="51250" y="2785"/>
                    <a:pt x="52289" y="6841"/>
                    <a:pt x="50427" y="9984"/>
                  </a:cubicBezTo>
                  <a:cubicBezTo>
                    <a:pt x="50233" y="10313"/>
                    <a:pt x="50009" y="10625"/>
                    <a:pt x="49761" y="10915"/>
                  </a:cubicBezTo>
                  <a:lnTo>
                    <a:pt x="11935" y="63818"/>
                  </a:lnTo>
                  <a:cubicBezTo>
                    <a:pt x="10701" y="65552"/>
                    <a:pt x="8708" y="66585"/>
                    <a:pt x="6579" y="6659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5" name="Google Shape;1425;p34"/>
            <p:cNvSpPr/>
            <p:nvPr/>
          </p:nvSpPr>
          <p:spPr>
            <a:xfrm>
              <a:off x="5560112" y="6061280"/>
              <a:ext cx="50618" cy="65662"/>
            </a:xfrm>
            <a:custGeom>
              <a:avLst/>
              <a:gdLst/>
              <a:ahLst/>
              <a:cxnLst/>
              <a:rect l="l" t="t" r="r" b="b"/>
              <a:pathLst>
                <a:path w="50618" h="65662" extrusionOk="0">
                  <a:moveTo>
                    <a:pt x="44040" y="65663"/>
                  </a:moveTo>
                  <a:cubicBezTo>
                    <a:pt x="41911" y="65653"/>
                    <a:pt x="39918" y="64619"/>
                    <a:pt x="38683" y="62886"/>
                  </a:cubicBezTo>
                  <a:lnTo>
                    <a:pt x="924" y="9983"/>
                  </a:lnTo>
                  <a:cubicBezTo>
                    <a:pt x="-937" y="6840"/>
                    <a:pt x="101" y="2784"/>
                    <a:pt x="3244" y="923"/>
                  </a:cubicBezTo>
                  <a:cubicBezTo>
                    <a:pt x="6007" y="-713"/>
                    <a:pt x="9548" y="-128"/>
                    <a:pt x="11637" y="2312"/>
                  </a:cubicBezTo>
                  <a:lnTo>
                    <a:pt x="49396" y="55215"/>
                  </a:lnTo>
                  <a:cubicBezTo>
                    <a:pt x="51500" y="58177"/>
                    <a:pt x="50821" y="62281"/>
                    <a:pt x="47875" y="64407"/>
                  </a:cubicBezTo>
                  <a:cubicBezTo>
                    <a:pt x="46759" y="65215"/>
                    <a:pt x="45418" y="65654"/>
                    <a:pt x="44040" y="656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6" name="Google Shape;1426;p34"/>
            <p:cNvSpPr/>
            <p:nvPr/>
          </p:nvSpPr>
          <p:spPr>
            <a:xfrm>
              <a:off x="5438830" y="5981460"/>
              <a:ext cx="66128" cy="13225"/>
            </a:xfrm>
            <a:custGeom>
              <a:avLst/>
              <a:gdLst/>
              <a:ahLst/>
              <a:cxnLst/>
              <a:rect l="l" t="t" r="r" b="b"/>
              <a:pathLst>
                <a:path w="66128" h="13225" extrusionOk="0">
                  <a:moveTo>
                    <a:pt x="59516" y="13226"/>
                  </a:moveTo>
                  <a:lnTo>
                    <a:pt x="6613" y="13226"/>
                  </a:lnTo>
                  <a:cubicBezTo>
                    <a:pt x="2961" y="13226"/>
                    <a:pt x="0" y="10265"/>
                    <a:pt x="0" y="6613"/>
                  </a:cubicBezTo>
                  <a:cubicBezTo>
                    <a:pt x="0" y="2961"/>
                    <a:pt x="2961" y="0"/>
                    <a:pt x="6613" y="0"/>
                  </a:cubicBezTo>
                  <a:lnTo>
                    <a:pt x="59516" y="0"/>
                  </a:lnTo>
                  <a:cubicBezTo>
                    <a:pt x="63168" y="0"/>
                    <a:pt x="66128" y="2961"/>
                    <a:pt x="66128" y="6613"/>
                  </a:cubicBezTo>
                  <a:cubicBezTo>
                    <a:pt x="66128" y="10265"/>
                    <a:pt x="63168" y="13226"/>
                    <a:pt x="59516"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7" name="Google Shape;1427;p34"/>
            <p:cNvSpPr/>
            <p:nvPr/>
          </p:nvSpPr>
          <p:spPr>
            <a:xfrm>
              <a:off x="5412442" y="6007912"/>
              <a:ext cx="118904" cy="92579"/>
            </a:xfrm>
            <a:custGeom>
              <a:avLst/>
              <a:gdLst/>
              <a:ahLst/>
              <a:cxnLst/>
              <a:rect l="l" t="t" r="r" b="b"/>
              <a:pathLst>
                <a:path w="118904" h="92579" extrusionOk="0">
                  <a:moveTo>
                    <a:pt x="112355" y="92580"/>
                  </a:moveTo>
                  <a:lnTo>
                    <a:pt x="6550" y="92580"/>
                  </a:lnTo>
                  <a:cubicBezTo>
                    <a:pt x="4112" y="92573"/>
                    <a:pt x="1876" y="91226"/>
                    <a:pt x="730" y="89075"/>
                  </a:cubicBezTo>
                  <a:cubicBezTo>
                    <a:pt x="-350" y="86970"/>
                    <a:pt x="-225" y="84449"/>
                    <a:pt x="1061" y="82462"/>
                  </a:cubicBezTo>
                  <a:lnTo>
                    <a:pt x="26388" y="44306"/>
                  </a:lnTo>
                  <a:lnTo>
                    <a:pt x="26388" y="6613"/>
                  </a:lnTo>
                  <a:cubicBezTo>
                    <a:pt x="26388" y="2961"/>
                    <a:pt x="29349" y="0"/>
                    <a:pt x="33001" y="0"/>
                  </a:cubicBezTo>
                  <a:cubicBezTo>
                    <a:pt x="36653" y="0"/>
                    <a:pt x="39614" y="2961"/>
                    <a:pt x="39614" y="6613"/>
                  </a:cubicBezTo>
                  <a:lnTo>
                    <a:pt x="39614" y="46290"/>
                  </a:lnTo>
                  <a:cubicBezTo>
                    <a:pt x="39604" y="47586"/>
                    <a:pt x="39213" y="48851"/>
                    <a:pt x="38490" y="49927"/>
                  </a:cubicBezTo>
                  <a:lnTo>
                    <a:pt x="18651" y="79354"/>
                  </a:lnTo>
                  <a:lnTo>
                    <a:pt x="99989" y="79354"/>
                  </a:lnTo>
                  <a:lnTo>
                    <a:pt x="80150" y="49927"/>
                  </a:lnTo>
                  <a:cubicBezTo>
                    <a:pt x="79520" y="48823"/>
                    <a:pt x="79221" y="47560"/>
                    <a:pt x="79291" y="46290"/>
                  </a:cubicBezTo>
                  <a:lnTo>
                    <a:pt x="79291" y="6613"/>
                  </a:lnTo>
                  <a:cubicBezTo>
                    <a:pt x="79291" y="2961"/>
                    <a:pt x="82251" y="0"/>
                    <a:pt x="85904" y="0"/>
                  </a:cubicBezTo>
                  <a:cubicBezTo>
                    <a:pt x="89556" y="0"/>
                    <a:pt x="92516" y="2961"/>
                    <a:pt x="92516" y="6613"/>
                  </a:cubicBezTo>
                  <a:lnTo>
                    <a:pt x="92516" y="44306"/>
                  </a:lnTo>
                  <a:lnTo>
                    <a:pt x="117844" y="82330"/>
                  </a:lnTo>
                  <a:cubicBezTo>
                    <a:pt x="119129" y="84316"/>
                    <a:pt x="119255" y="86838"/>
                    <a:pt x="118174" y="88943"/>
                  </a:cubicBezTo>
                  <a:cubicBezTo>
                    <a:pt x="117065" y="91145"/>
                    <a:pt x="114822" y="92547"/>
                    <a:pt x="112355" y="925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8" name="Google Shape;1428;p34"/>
            <p:cNvSpPr/>
            <p:nvPr/>
          </p:nvSpPr>
          <p:spPr>
            <a:xfrm>
              <a:off x="5500264" y="6060815"/>
              <a:ext cx="72741" cy="13225"/>
            </a:xfrm>
            <a:custGeom>
              <a:avLst/>
              <a:gdLst/>
              <a:ahLst/>
              <a:cxnLst/>
              <a:rect l="l" t="t" r="r" b="b"/>
              <a:pathLst>
                <a:path w="72741" h="13225" extrusionOk="0">
                  <a:moveTo>
                    <a:pt x="66128" y="13226"/>
                  </a:moveTo>
                  <a:lnTo>
                    <a:pt x="6613" y="13226"/>
                  </a:lnTo>
                  <a:cubicBezTo>
                    <a:pt x="2961" y="13226"/>
                    <a:pt x="0" y="10265"/>
                    <a:pt x="0" y="6613"/>
                  </a:cubicBezTo>
                  <a:cubicBezTo>
                    <a:pt x="0" y="2961"/>
                    <a:pt x="2961" y="0"/>
                    <a:pt x="6613" y="0"/>
                  </a:cubicBezTo>
                  <a:lnTo>
                    <a:pt x="66128" y="0"/>
                  </a:lnTo>
                  <a:cubicBezTo>
                    <a:pt x="69781" y="0"/>
                    <a:pt x="72741" y="2961"/>
                    <a:pt x="72741" y="6613"/>
                  </a:cubicBezTo>
                  <a:cubicBezTo>
                    <a:pt x="72741" y="10265"/>
                    <a:pt x="69781" y="13226"/>
                    <a:pt x="66128"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9" name="Google Shape;1429;p34"/>
            <p:cNvSpPr/>
            <p:nvPr/>
          </p:nvSpPr>
          <p:spPr>
            <a:xfrm>
              <a:off x="5370520" y="6060815"/>
              <a:ext cx="72741" cy="13225"/>
            </a:xfrm>
            <a:custGeom>
              <a:avLst/>
              <a:gdLst/>
              <a:ahLst/>
              <a:cxnLst/>
              <a:rect l="l" t="t" r="r" b="b"/>
              <a:pathLst>
                <a:path w="72741" h="13225" extrusionOk="0">
                  <a:moveTo>
                    <a:pt x="66128" y="13226"/>
                  </a:moveTo>
                  <a:lnTo>
                    <a:pt x="6613" y="13226"/>
                  </a:lnTo>
                  <a:cubicBezTo>
                    <a:pt x="2961" y="13226"/>
                    <a:pt x="0" y="10265"/>
                    <a:pt x="0" y="6613"/>
                  </a:cubicBezTo>
                  <a:cubicBezTo>
                    <a:pt x="0" y="2961"/>
                    <a:pt x="2961" y="0"/>
                    <a:pt x="6613" y="0"/>
                  </a:cubicBezTo>
                  <a:lnTo>
                    <a:pt x="66128" y="0"/>
                  </a:lnTo>
                  <a:cubicBezTo>
                    <a:pt x="69781" y="0"/>
                    <a:pt x="72741" y="2961"/>
                    <a:pt x="72741" y="6613"/>
                  </a:cubicBezTo>
                  <a:cubicBezTo>
                    <a:pt x="72741" y="10265"/>
                    <a:pt x="69781" y="13226"/>
                    <a:pt x="66128" y="1322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30" name="Google Shape;1430;p34"/>
          <p:cNvGrpSpPr/>
          <p:nvPr/>
        </p:nvGrpSpPr>
        <p:grpSpPr>
          <a:xfrm>
            <a:off x="7562541" y="8528976"/>
            <a:ext cx="410869" cy="472644"/>
            <a:chOff x="5896026" y="5815079"/>
            <a:chExt cx="322250" cy="322250"/>
          </a:xfrm>
        </p:grpSpPr>
        <p:sp>
          <p:nvSpPr>
            <p:cNvPr id="1431" name="Google Shape;1431;p34"/>
            <p:cNvSpPr/>
            <p:nvPr/>
          </p:nvSpPr>
          <p:spPr>
            <a:xfrm>
              <a:off x="5896026" y="5815079"/>
              <a:ext cx="322250" cy="322250"/>
            </a:xfrm>
            <a:custGeom>
              <a:avLst/>
              <a:gdLst/>
              <a:ahLst/>
              <a:cxnLst/>
              <a:rect l="l" t="t" r="r" b="b"/>
              <a:pathLst>
                <a:path w="322250" h="322250" extrusionOk="0">
                  <a:moveTo>
                    <a:pt x="64450" y="0"/>
                  </a:moveTo>
                  <a:lnTo>
                    <a:pt x="53708" y="0"/>
                  </a:lnTo>
                  <a:lnTo>
                    <a:pt x="0" y="0"/>
                  </a:lnTo>
                  <a:lnTo>
                    <a:pt x="0" y="257800"/>
                  </a:lnTo>
                  <a:lnTo>
                    <a:pt x="0" y="268542"/>
                  </a:lnTo>
                  <a:lnTo>
                    <a:pt x="0" y="322250"/>
                  </a:lnTo>
                  <a:lnTo>
                    <a:pt x="257800" y="322250"/>
                  </a:lnTo>
                  <a:lnTo>
                    <a:pt x="268542" y="322250"/>
                  </a:lnTo>
                  <a:lnTo>
                    <a:pt x="322250" y="322250"/>
                  </a:lnTo>
                  <a:lnTo>
                    <a:pt x="322250" y="64450"/>
                  </a:lnTo>
                  <a:lnTo>
                    <a:pt x="322250" y="53708"/>
                  </a:lnTo>
                  <a:lnTo>
                    <a:pt x="322250" y="0"/>
                  </a:lnTo>
                  <a:lnTo>
                    <a:pt x="64450" y="0"/>
                  </a:lnTo>
                  <a:close/>
                  <a:moveTo>
                    <a:pt x="257800" y="209704"/>
                  </a:moveTo>
                  <a:lnTo>
                    <a:pt x="209704" y="257800"/>
                  </a:lnTo>
                  <a:lnTo>
                    <a:pt x="164133" y="257800"/>
                  </a:lnTo>
                  <a:lnTo>
                    <a:pt x="257800" y="164133"/>
                  </a:lnTo>
                  <a:lnTo>
                    <a:pt x="257800" y="209704"/>
                  </a:lnTo>
                  <a:close/>
                  <a:moveTo>
                    <a:pt x="257800" y="224893"/>
                  </a:moveTo>
                  <a:lnTo>
                    <a:pt x="257800" y="257800"/>
                  </a:lnTo>
                  <a:lnTo>
                    <a:pt x="224893" y="257800"/>
                  </a:lnTo>
                  <a:lnTo>
                    <a:pt x="257800" y="224893"/>
                  </a:lnTo>
                  <a:close/>
                  <a:moveTo>
                    <a:pt x="148939" y="257800"/>
                  </a:moveTo>
                  <a:lnTo>
                    <a:pt x="103367" y="257800"/>
                  </a:lnTo>
                  <a:lnTo>
                    <a:pt x="257800" y="103367"/>
                  </a:lnTo>
                  <a:lnTo>
                    <a:pt x="257800" y="148939"/>
                  </a:lnTo>
                  <a:lnTo>
                    <a:pt x="148939" y="257800"/>
                  </a:lnTo>
                  <a:close/>
                  <a:moveTo>
                    <a:pt x="257800" y="88178"/>
                  </a:moveTo>
                  <a:lnTo>
                    <a:pt x="88178" y="257800"/>
                  </a:lnTo>
                  <a:lnTo>
                    <a:pt x="64450" y="257800"/>
                  </a:lnTo>
                  <a:lnTo>
                    <a:pt x="64450" y="235957"/>
                  </a:lnTo>
                  <a:lnTo>
                    <a:pt x="235951" y="64450"/>
                  </a:lnTo>
                  <a:lnTo>
                    <a:pt x="257800" y="64450"/>
                  </a:lnTo>
                  <a:lnTo>
                    <a:pt x="257800" y="88178"/>
                  </a:lnTo>
                  <a:close/>
                  <a:moveTo>
                    <a:pt x="64450" y="220763"/>
                  </a:moveTo>
                  <a:lnTo>
                    <a:pt x="64450" y="175191"/>
                  </a:lnTo>
                  <a:lnTo>
                    <a:pt x="175191" y="64450"/>
                  </a:lnTo>
                  <a:lnTo>
                    <a:pt x="220763" y="64450"/>
                  </a:lnTo>
                  <a:lnTo>
                    <a:pt x="64450" y="220763"/>
                  </a:lnTo>
                  <a:close/>
                  <a:moveTo>
                    <a:pt x="64450" y="160003"/>
                  </a:moveTo>
                  <a:lnTo>
                    <a:pt x="64450" y="114426"/>
                  </a:lnTo>
                  <a:lnTo>
                    <a:pt x="114426" y="64450"/>
                  </a:lnTo>
                  <a:lnTo>
                    <a:pt x="160003" y="64450"/>
                  </a:lnTo>
                  <a:lnTo>
                    <a:pt x="64450" y="160003"/>
                  </a:lnTo>
                  <a:close/>
                  <a:moveTo>
                    <a:pt x="64450" y="99237"/>
                  </a:moveTo>
                  <a:lnTo>
                    <a:pt x="64450" y="64450"/>
                  </a:lnTo>
                  <a:lnTo>
                    <a:pt x="99237" y="64450"/>
                  </a:lnTo>
                  <a:lnTo>
                    <a:pt x="64450" y="99237"/>
                  </a:lnTo>
                  <a:close/>
                  <a:moveTo>
                    <a:pt x="10742" y="10742"/>
                  </a:moveTo>
                  <a:lnTo>
                    <a:pt x="53708" y="10742"/>
                  </a:lnTo>
                  <a:lnTo>
                    <a:pt x="53708" y="64450"/>
                  </a:lnTo>
                  <a:lnTo>
                    <a:pt x="53708" y="109979"/>
                  </a:lnTo>
                  <a:lnTo>
                    <a:pt x="53708" y="185938"/>
                  </a:lnTo>
                  <a:lnTo>
                    <a:pt x="53708" y="231510"/>
                  </a:lnTo>
                  <a:lnTo>
                    <a:pt x="53708" y="257800"/>
                  </a:lnTo>
                  <a:lnTo>
                    <a:pt x="10742" y="257800"/>
                  </a:lnTo>
                  <a:lnTo>
                    <a:pt x="10742" y="10742"/>
                  </a:lnTo>
                  <a:close/>
                  <a:moveTo>
                    <a:pt x="257800" y="311508"/>
                  </a:moveTo>
                  <a:lnTo>
                    <a:pt x="10742" y="311508"/>
                  </a:lnTo>
                  <a:lnTo>
                    <a:pt x="10742" y="268542"/>
                  </a:lnTo>
                  <a:lnTo>
                    <a:pt x="53708" y="268542"/>
                  </a:lnTo>
                  <a:lnTo>
                    <a:pt x="64450" y="268542"/>
                  </a:lnTo>
                  <a:lnTo>
                    <a:pt x="92625" y="268542"/>
                  </a:lnTo>
                  <a:lnTo>
                    <a:pt x="138197" y="268542"/>
                  </a:lnTo>
                  <a:lnTo>
                    <a:pt x="214151" y="268542"/>
                  </a:lnTo>
                  <a:lnTo>
                    <a:pt x="257800" y="268542"/>
                  </a:lnTo>
                  <a:lnTo>
                    <a:pt x="257800" y="311508"/>
                  </a:lnTo>
                  <a:close/>
                  <a:moveTo>
                    <a:pt x="311508" y="311508"/>
                  </a:moveTo>
                  <a:lnTo>
                    <a:pt x="268542" y="311508"/>
                  </a:lnTo>
                  <a:lnTo>
                    <a:pt x="268542" y="257800"/>
                  </a:lnTo>
                  <a:lnTo>
                    <a:pt x="268542" y="214151"/>
                  </a:lnTo>
                  <a:lnTo>
                    <a:pt x="268542" y="138197"/>
                  </a:lnTo>
                  <a:lnTo>
                    <a:pt x="268542" y="92625"/>
                  </a:lnTo>
                  <a:lnTo>
                    <a:pt x="268542" y="64450"/>
                  </a:lnTo>
                  <a:lnTo>
                    <a:pt x="311508" y="64450"/>
                  </a:lnTo>
                  <a:lnTo>
                    <a:pt x="311508" y="311508"/>
                  </a:lnTo>
                  <a:close/>
                  <a:moveTo>
                    <a:pt x="268542" y="53708"/>
                  </a:moveTo>
                  <a:lnTo>
                    <a:pt x="257800" y="53708"/>
                  </a:lnTo>
                  <a:lnTo>
                    <a:pt x="231504" y="53708"/>
                  </a:lnTo>
                  <a:lnTo>
                    <a:pt x="185933" y="53708"/>
                  </a:lnTo>
                  <a:lnTo>
                    <a:pt x="109979" y="53708"/>
                  </a:lnTo>
                  <a:lnTo>
                    <a:pt x="64450" y="53708"/>
                  </a:lnTo>
                  <a:lnTo>
                    <a:pt x="64450" y="10742"/>
                  </a:lnTo>
                  <a:lnTo>
                    <a:pt x="311508" y="10742"/>
                  </a:lnTo>
                  <a:lnTo>
                    <a:pt x="311508" y="53708"/>
                  </a:lnTo>
                  <a:lnTo>
                    <a:pt x="268542" y="5370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2" name="Google Shape;1432;p34"/>
            <p:cNvSpPr/>
            <p:nvPr/>
          </p:nvSpPr>
          <p:spPr>
            <a:xfrm>
              <a:off x="6186051" y="58311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3" name="Google Shape;1433;p34"/>
            <p:cNvSpPr/>
            <p:nvPr/>
          </p:nvSpPr>
          <p:spPr>
            <a:xfrm>
              <a:off x="6164567" y="58311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4" name="Google Shape;1434;p34"/>
            <p:cNvSpPr/>
            <p:nvPr/>
          </p:nvSpPr>
          <p:spPr>
            <a:xfrm>
              <a:off x="6186051" y="58526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5" name="Google Shape;1435;p34"/>
            <p:cNvSpPr/>
            <p:nvPr/>
          </p:nvSpPr>
          <p:spPr>
            <a:xfrm>
              <a:off x="6164567" y="58526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6" name="Google Shape;1436;p34"/>
            <p:cNvSpPr/>
            <p:nvPr/>
          </p:nvSpPr>
          <p:spPr>
            <a:xfrm>
              <a:off x="6191421" y="610510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7" name="Google Shape;1437;p34"/>
            <p:cNvSpPr/>
            <p:nvPr/>
          </p:nvSpPr>
          <p:spPr>
            <a:xfrm>
              <a:off x="6191421" y="6083620"/>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8" name="Google Shape;1438;p34"/>
            <p:cNvSpPr/>
            <p:nvPr/>
          </p:nvSpPr>
          <p:spPr>
            <a:xfrm>
              <a:off x="6169938" y="610510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9" name="Google Shape;1439;p34"/>
            <p:cNvSpPr/>
            <p:nvPr/>
          </p:nvSpPr>
          <p:spPr>
            <a:xfrm>
              <a:off x="6169938" y="6083620"/>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0" name="Google Shape;1440;p34"/>
            <p:cNvSpPr/>
            <p:nvPr/>
          </p:nvSpPr>
          <p:spPr>
            <a:xfrm>
              <a:off x="5917509" y="61104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1" name="Google Shape;1441;p34"/>
            <p:cNvSpPr/>
            <p:nvPr/>
          </p:nvSpPr>
          <p:spPr>
            <a:xfrm>
              <a:off x="5938992" y="6110474"/>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2" name="Google Shape;1442;p34"/>
            <p:cNvSpPr/>
            <p:nvPr/>
          </p:nvSpPr>
          <p:spPr>
            <a:xfrm>
              <a:off x="5917509" y="60889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3" name="Google Shape;1443;p34"/>
            <p:cNvSpPr/>
            <p:nvPr/>
          </p:nvSpPr>
          <p:spPr>
            <a:xfrm>
              <a:off x="5938992" y="6088991"/>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4" name="Google Shape;1444;p34"/>
            <p:cNvSpPr/>
            <p:nvPr/>
          </p:nvSpPr>
          <p:spPr>
            <a:xfrm>
              <a:off x="5912138" y="5836562"/>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5" name="Google Shape;1445;p34"/>
            <p:cNvSpPr/>
            <p:nvPr/>
          </p:nvSpPr>
          <p:spPr>
            <a:xfrm>
              <a:off x="5912138" y="5858045"/>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6" name="Google Shape;1446;p34"/>
            <p:cNvSpPr/>
            <p:nvPr/>
          </p:nvSpPr>
          <p:spPr>
            <a:xfrm>
              <a:off x="5933621" y="5836562"/>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7" name="Google Shape;1447;p34"/>
            <p:cNvSpPr/>
            <p:nvPr/>
          </p:nvSpPr>
          <p:spPr>
            <a:xfrm>
              <a:off x="5933621" y="5858045"/>
              <a:ext cx="10741" cy="10741"/>
            </a:xfrm>
            <a:custGeom>
              <a:avLst/>
              <a:gdLst/>
              <a:ahLst/>
              <a:cxnLst/>
              <a:rect l="l" t="t" r="r" b="b"/>
              <a:pathLst>
                <a:path w="10741" h="10741" extrusionOk="0">
                  <a:moveTo>
                    <a:pt x="10742" y="5371"/>
                  </a:moveTo>
                  <a:cubicBezTo>
                    <a:pt x="10742" y="8337"/>
                    <a:pt x="8337" y="10742"/>
                    <a:pt x="5371" y="10742"/>
                  </a:cubicBezTo>
                  <a:cubicBezTo>
                    <a:pt x="2405" y="10742"/>
                    <a:pt x="0" y="8337"/>
                    <a:pt x="0" y="5371"/>
                  </a:cubicBezTo>
                  <a:cubicBezTo>
                    <a:pt x="0" y="2405"/>
                    <a:pt x="2405" y="0"/>
                    <a:pt x="5371" y="0"/>
                  </a:cubicBezTo>
                  <a:cubicBezTo>
                    <a:pt x="8337" y="0"/>
                    <a:pt x="10742" y="2405"/>
                    <a:pt x="10742" y="53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48" name="Google Shape;1448;p34"/>
          <p:cNvGrpSpPr/>
          <p:nvPr/>
        </p:nvGrpSpPr>
        <p:grpSpPr>
          <a:xfrm>
            <a:off x="8315046" y="8577311"/>
            <a:ext cx="425598" cy="359031"/>
            <a:chOff x="6486226" y="5848034"/>
            <a:chExt cx="333802" cy="244788"/>
          </a:xfrm>
        </p:grpSpPr>
        <p:sp>
          <p:nvSpPr>
            <p:cNvPr id="1449" name="Google Shape;1449;p34"/>
            <p:cNvSpPr/>
            <p:nvPr/>
          </p:nvSpPr>
          <p:spPr>
            <a:xfrm>
              <a:off x="6486226" y="5848034"/>
              <a:ext cx="333802" cy="244788"/>
            </a:xfrm>
            <a:custGeom>
              <a:avLst/>
              <a:gdLst/>
              <a:ahLst/>
              <a:cxnLst/>
              <a:rect l="l" t="t" r="r" b="b"/>
              <a:pathLst>
                <a:path w="333802" h="244788" extrusionOk="0">
                  <a:moveTo>
                    <a:pt x="310341" y="0"/>
                  </a:moveTo>
                  <a:lnTo>
                    <a:pt x="23461" y="0"/>
                  </a:lnTo>
                  <a:cubicBezTo>
                    <a:pt x="10526" y="0"/>
                    <a:pt x="0" y="10526"/>
                    <a:pt x="0" y="23461"/>
                  </a:cubicBezTo>
                  <a:lnTo>
                    <a:pt x="0" y="221327"/>
                  </a:lnTo>
                  <a:cubicBezTo>
                    <a:pt x="0" y="234262"/>
                    <a:pt x="10526" y="244788"/>
                    <a:pt x="23461" y="244788"/>
                  </a:cubicBezTo>
                  <a:lnTo>
                    <a:pt x="310341" y="244788"/>
                  </a:lnTo>
                  <a:cubicBezTo>
                    <a:pt x="323276" y="244788"/>
                    <a:pt x="333802" y="234262"/>
                    <a:pt x="333802" y="221327"/>
                  </a:cubicBezTo>
                  <a:lnTo>
                    <a:pt x="333802" y="23461"/>
                  </a:lnTo>
                  <a:cubicBezTo>
                    <a:pt x="333802" y="10526"/>
                    <a:pt x="323276" y="0"/>
                    <a:pt x="310341" y="0"/>
                  </a:cubicBezTo>
                  <a:close/>
                  <a:moveTo>
                    <a:pt x="322675" y="221327"/>
                  </a:moveTo>
                  <a:cubicBezTo>
                    <a:pt x="322675" y="228126"/>
                    <a:pt x="317145" y="233661"/>
                    <a:pt x="310341" y="233661"/>
                  </a:cubicBezTo>
                  <a:lnTo>
                    <a:pt x="23461" y="233661"/>
                  </a:lnTo>
                  <a:cubicBezTo>
                    <a:pt x="16657" y="233661"/>
                    <a:pt x="11127" y="228126"/>
                    <a:pt x="11127" y="221327"/>
                  </a:cubicBezTo>
                  <a:lnTo>
                    <a:pt x="11127" y="23461"/>
                  </a:lnTo>
                  <a:cubicBezTo>
                    <a:pt x="11127" y="16662"/>
                    <a:pt x="16657" y="11127"/>
                    <a:pt x="23461" y="11127"/>
                  </a:cubicBezTo>
                  <a:lnTo>
                    <a:pt x="310341" y="11127"/>
                  </a:lnTo>
                  <a:cubicBezTo>
                    <a:pt x="317145" y="11127"/>
                    <a:pt x="322675" y="16662"/>
                    <a:pt x="322675" y="23461"/>
                  </a:cubicBezTo>
                  <a:lnTo>
                    <a:pt x="322675" y="2213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0" name="Google Shape;1450;p34"/>
            <p:cNvSpPr/>
            <p:nvPr/>
          </p:nvSpPr>
          <p:spPr>
            <a:xfrm>
              <a:off x="6514042" y="5892541"/>
              <a:ext cx="61197" cy="11126"/>
            </a:xfrm>
            <a:custGeom>
              <a:avLst/>
              <a:gdLst/>
              <a:ahLst/>
              <a:cxnLst/>
              <a:rect l="l" t="t" r="r" b="b"/>
              <a:pathLst>
                <a:path w="61197" h="11126" extrusionOk="0">
                  <a:moveTo>
                    <a:pt x="5563" y="11127"/>
                  </a:moveTo>
                  <a:lnTo>
                    <a:pt x="55634" y="11127"/>
                  </a:lnTo>
                  <a:cubicBezTo>
                    <a:pt x="58710" y="11127"/>
                    <a:pt x="61197" y="8634"/>
                    <a:pt x="61197" y="5563"/>
                  </a:cubicBezTo>
                  <a:cubicBezTo>
                    <a:pt x="61197" y="2492"/>
                    <a:pt x="58710" y="0"/>
                    <a:pt x="55634" y="0"/>
                  </a:cubicBezTo>
                  <a:lnTo>
                    <a:pt x="5563" y="0"/>
                  </a:lnTo>
                  <a:cubicBezTo>
                    <a:pt x="2487" y="0"/>
                    <a:pt x="0" y="2492"/>
                    <a:pt x="0" y="5563"/>
                  </a:cubicBezTo>
                  <a:cubicBezTo>
                    <a:pt x="0" y="8634"/>
                    <a:pt x="2487" y="11127"/>
                    <a:pt x="5563" y="111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1" name="Google Shape;1451;p34"/>
            <p:cNvSpPr/>
            <p:nvPr/>
          </p:nvSpPr>
          <p:spPr>
            <a:xfrm>
              <a:off x="6586366" y="5892541"/>
              <a:ext cx="61197" cy="11126"/>
            </a:xfrm>
            <a:custGeom>
              <a:avLst/>
              <a:gdLst/>
              <a:ahLst/>
              <a:cxnLst/>
              <a:rect l="l" t="t" r="r" b="b"/>
              <a:pathLst>
                <a:path w="61197" h="11126" extrusionOk="0">
                  <a:moveTo>
                    <a:pt x="55634" y="0"/>
                  </a:moveTo>
                  <a:lnTo>
                    <a:pt x="5563" y="0"/>
                  </a:lnTo>
                  <a:cubicBezTo>
                    <a:pt x="2487" y="0"/>
                    <a:pt x="0" y="2492"/>
                    <a:pt x="0" y="5563"/>
                  </a:cubicBezTo>
                  <a:cubicBezTo>
                    <a:pt x="0" y="8634"/>
                    <a:pt x="2487" y="11127"/>
                    <a:pt x="5563" y="11127"/>
                  </a:cubicBezTo>
                  <a:lnTo>
                    <a:pt x="55634" y="11127"/>
                  </a:lnTo>
                  <a:cubicBezTo>
                    <a:pt x="58710" y="11127"/>
                    <a:pt x="61197" y="8634"/>
                    <a:pt x="61197" y="5563"/>
                  </a:cubicBezTo>
                  <a:cubicBezTo>
                    <a:pt x="61197" y="2492"/>
                    <a:pt x="58710" y="0"/>
                    <a:pt x="5563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2" name="Google Shape;1452;p34"/>
            <p:cNvSpPr/>
            <p:nvPr/>
          </p:nvSpPr>
          <p:spPr>
            <a:xfrm>
              <a:off x="6514042" y="5920358"/>
              <a:ext cx="16690" cy="11126"/>
            </a:xfrm>
            <a:custGeom>
              <a:avLst/>
              <a:gdLst/>
              <a:ahLst/>
              <a:cxnLst/>
              <a:rect l="l" t="t" r="r" b="b"/>
              <a:pathLst>
                <a:path w="16690" h="11126" extrusionOk="0">
                  <a:moveTo>
                    <a:pt x="5563" y="11127"/>
                  </a:moveTo>
                  <a:lnTo>
                    <a:pt x="11127" y="11127"/>
                  </a:lnTo>
                  <a:cubicBezTo>
                    <a:pt x="14203" y="11127"/>
                    <a:pt x="16690" y="8634"/>
                    <a:pt x="16690" y="5563"/>
                  </a:cubicBezTo>
                  <a:cubicBezTo>
                    <a:pt x="16690" y="2492"/>
                    <a:pt x="14203" y="0"/>
                    <a:pt x="11127" y="0"/>
                  </a:cubicBezTo>
                  <a:lnTo>
                    <a:pt x="5563" y="0"/>
                  </a:lnTo>
                  <a:cubicBezTo>
                    <a:pt x="2487" y="0"/>
                    <a:pt x="0" y="2492"/>
                    <a:pt x="0" y="5563"/>
                  </a:cubicBezTo>
                  <a:cubicBezTo>
                    <a:pt x="0" y="8634"/>
                    <a:pt x="2487" y="11127"/>
                    <a:pt x="5563" y="111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3" name="Google Shape;1453;p34"/>
            <p:cNvSpPr/>
            <p:nvPr/>
          </p:nvSpPr>
          <p:spPr>
            <a:xfrm>
              <a:off x="6541859" y="5920358"/>
              <a:ext cx="22253" cy="11126"/>
            </a:xfrm>
            <a:custGeom>
              <a:avLst/>
              <a:gdLst/>
              <a:ahLst/>
              <a:cxnLst/>
              <a:rect l="l" t="t" r="r" b="b"/>
              <a:pathLst>
                <a:path w="22253" h="11126" extrusionOk="0">
                  <a:moveTo>
                    <a:pt x="5563" y="0"/>
                  </a:moveTo>
                  <a:cubicBezTo>
                    <a:pt x="2487" y="0"/>
                    <a:pt x="0" y="2492"/>
                    <a:pt x="0" y="5563"/>
                  </a:cubicBezTo>
                  <a:cubicBezTo>
                    <a:pt x="0" y="8634"/>
                    <a:pt x="2487" y="11127"/>
                    <a:pt x="5563" y="11127"/>
                  </a:cubicBezTo>
                  <a:lnTo>
                    <a:pt x="16690" y="11127"/>
                  </a:lnTo>
                  <a:cubicBezTo>
                    <a:pt x="19767" y="11127"/>
                    <a:pt x="22253" y="8634"/>
                    <a:pt x="22253" y="5563"/>
                  </a:cubicBezTo>
                  <a:cubicBezTo>
                    <a:pt x="22253" y="2492"/>
                    <a:pt x="19767" y="0"/>
                    <a:pt x="16690" y="0"/>
                  </a:cubicBezTo>
                  <a:lnTo>
                    <a:pt x="556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4" name="Google Shape;1454;p34"/>
            <p:cNvSpPr/>
            <p:nvPr/>
          </p:nvSpPr>
          <p:spPr>
            <a:xfrm>
              <a:off x="6575239" y="5920358"/>
              <a:ext cx="16690" cy="11126"/>
            </a:xfrm>
            <a:custGeom>
              <a:avLst/>
              <a:gdLst/>
              <a:ahLst/>
              <a:cxnLst/>
              <a:rect l="l" t="t" r="r" b="b"/>
              <a:pathLst>
                <a:path w="16690" h="11126" extrusionOk="0">
                  <a:moveTo>
                    <a:pt x="16690" y="5563"/>
                  </a:moveTo>
                  <a:cubicBezTo>
                    <a:pt x="16690" y="2492"/>
                    <a:pt x="14203" y="0"/>
                    <a:pt x="11127" y="0"/>
                  </a:cubicBezTo>
                  <a:lnTo>
                    <a:pt x="5563" y="0"/>
                  </a:lnTo>
                  <a:cubicBezTo>
                    <a:pt x="2487" y="0"/>
                    <a:pt x="0" y="2492"/>
                    <a:pt x="0" y="5563"/>
                  </a:cubicBezTo>
                  <a:cubicBezTo>
                    <a:pt x="0" y="8634"/>
                    <a:pt x="2487" y="11127"/>
                    <a:pt x="5563" y="11127"/>
                  </a:cubicBezTo>
                  <a:lnTo>
                    <a:pt x="11127" y="11127"/>
                  </a:lnTo>
                  <a:cubicBezTo>
                    <a:pt x="14203" y="11127"/>
                    <a:pt x="16690" y="8634"/>
                    <a:pt x="16690" y="55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5" name="Google Shape;1455;p34"/>
            <p:cNvSpPr/>
            <p:nvPr/>
          </p:nvSpPr>
          <p:spPr>
            <a:xfrm>
              <a:off x="6603056" y="5920358"/>
              <a:ext cx="22253" cy="11126"/>
            </a:xfrm>
            <a:custGeom>
              <a:avLst/>
              <a:gdLst/>
              <a:ahLst/>
              <a:cxnLst/>
              <a:rect l="l" t="t" r="r" b="b"/>
              <a:pathLst>
                <a:path w="22253" h="11126" extrusionOk="0">
                  <a:moveTo>
                    <a:pt x="16690" y="11127"/>
                  </a:moveTo>
                  <a:cubicBezTo>
                    <a:pt x="19767" y="11127"/>
                    <a:pt x="22253" y="8634"/>
                    <a:pt x="22253" y="5563"/>
                  </a:cubicBezTo>
                  <a:cubicBezTo>
                    <a:pt x="22253" y="2492"/>
                    <a:pt x="19767" y="0"/>
                    <a:pt x="16690" y="0"/>
                  </a:cubicBezTo>
                  <a:lnTo>
                    <a:pt x="5563" y="0"/>
                  </a:lnTo>
                  <a:cubicBezTo>
                    <a:pt x="2487" y="0"/>
                    <a:pt x="0" y="2492"/>
                    <a:pt x="0" y="5563"/>
                  </a:cubicBezTo>
                  <a:cubicBezTo>
                    <a:pt x="0" y="8634"/>
                    <a:pt x="2487" y="11127"/>
                    <a:pt x="5563" y="11127"/>
                  </a:cubicBezTo>
                  <a:lnTo>
                    <a:pt x="16690"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6" name="Google Shape;1456;p34"/>
            <p:cNvSpPr/>
            <p:nvPr/>
          </p:nvSpPr>
          <p:spPr>
            <a:xfrm>
              <a:off x="6636436" y="5920428"/>
              <a:ext cx="11126" cy="11057"/>
            </a:xfrm>
            <a:custGeom>
              <a:avLst/>
              <a:gdLst/>
              <a:ahLst/>
              <a:cxnLst/>
              <a:rect l="l" t="t" r="r" b="b"/>
              <a:pathLst>
                <a:path w="11126" h="11057" extrusionOk="0">
                  <a:moveTo>
                    <a:pt x="1613" y="1544"/>
                  </a:moveTo>
                  <a:cubicBezTo>
                    <a:pt x="606" y="2601"/>
                    <a:pt x="0" y="4047"/>
                    <a:pt x="0" y="5494"/>
                  </a:cubicBezTo>
                  <a:cubicBezTo>
                    <a:pt x="0" y="6940"/>
                    <a:pt x="606" y="8387"/>
                    <a:pt x="1613" y="9444"/>
                  </a:cubicBezTo>
                  <a:cubicBezTo>
                    <a:pt x="2665" y="10445"/>
                    <a:pt x="4117" y="11057"/>
                    <a:pt x="5563" y="11057"/>
                  </a:cubicBezTo>
                  <a:cubicBezTo>
                    <a:pt x="7065" y="11057"/>
                    <a:pt x="8456" y="10445"/>
                    <a:pt x="9513" y="9444"/>
                  </a:cubicBezTo>
                  <a:cubicBezTo>
                    <a:pt x="10515" y="8387"/>
                    <a:pt x="11127" y="6940"/>
                    <a:pt x="11127" y="5494"/>
                  </a:cubicBezTo>
                  <a:cubicBezTo>
                    <a:pt x="11127" y="4047"/>
                    <a:pt x="10515" y="2601"/>
                    <a:pt x="9513" y="1544"/>
                  </a:cubicBezTo>
                  <a:cubicBezTo>
                    <a:pt x="7399" y="-515"/>
                    <a:pt x="3672" y="-515"/>
                    <a:pt x="1613" y="154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7" name="Google Shape;1457;p34"/>
            <p:cNvSpPr/>
            <p:nvPr/>
          </p:nvSpPr>
          <p:spPr>
            <a:xfrm>
              <a:off x="6692070" y="5886978"/>
              <a:ext cx="100140" cy="66760"/>
            </a:xfrm>
            <a:custGeom>
              <a:avLst/>
              <a:gdLst/>
              <a:ahLst/>
              <a:cxnLst/>
              <a:rect l="l" t="t" r="r" b="b"/>
              <a:pathLst>
                <a:path w="100140" h="66760" extrusionOk="0">
                  <a:moveTo>
                    <a:pt x="0" y="66760"/>
                  </a:moveTo>
                  <a:lnTo>
                    <a:pt x="100141" y="66760"/>
                  </a:lnTo>
                  <a:lnTo>
                    <a:pt x="100141" y="0"/>
                  </a:lnTo>
                  <a:lnTo>
                    <a:pt x="0" y="0"/>
                  </a:lnTo>
                  <a:lnTo>
                    <a:pt x="0" y="66760"/>
                  </a:lnTo>
                  <a:close/>
                  <a:moveTo>
                    <a:pt x="11127" y="11127"/>
                  </a:moveTo>
                  <a:lnTo>
                    <a:pt x="89014" y="11127"/>
                  </a:lnTo>
                  <a:lnTo>
                    <a:pt x="89014" y="55634"/>
                  </a:lnTo>
                  <a:lnTo>
                    <a:pt x="11127" y="55634"/>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8" name="Google Shape;1458;p34"/>
            <p:cNvSpPr/>
            <p:nvPr/>
          </p:nvSpPr>
          <p:spPr>
            <a:xfrm>
              <a:off x="6514042"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9" name="Google Shape;1459;p34"/>
            <p:cNvSpPr/>
            <p:nvPr/>
          </p:nvSpPr>
          <p:spPr>
            <a:xfrm>
              <a:off x="6586366"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0" name="Google Shape;1460;p34"/>
            <p:cNvSpPr/>
            <p:nvPr/>
          </p:nvSpPr>
          <p:spPr>
            <a:xfrm>
              <a:off x="6658690"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1" name="Google Shape;1461;p34"/>
            <p:cNvSpPr/>
            <p:nvPr/>
          </p:nvSpPr>
          <p:spPr>
            <a:xfrm>
              <a:off x="6731014" y="6009372"/>
              <a:ext cx="61197" cy="44506"/>
            </a:xfrm>
            <a:custGeom>
              <a:avLst/>
              <a:gdLst/>
              <a:ahLst/>
              <a:cxnLst/>
              <a:rect l="l" t="t" r="r" b="b"/>
              <a:pathLst>
                <a:path w="61197" h="44506" extrusionOk="0">
                  <a:moveTo>
                    <a:pt x="0" y="44507"/>
                  </a:moveTo>
                  <a:lnTo>
                    <a:pt x="61197" y="44507"/>
                  </a:lnTo>
                  <a:lnTo>
                    <a:pt x="61197" y="0"/>
                  </a:lnTo>
                  <a:lnTo>
                    <a:pt x="0" y="0"/>
                  </a:lnTo>
                  <a:lnTo>
                    <a:pt x="0" y="44507"/>
                  </a:lnTo>
                  <a:close/>
                  <a:moveTo>
                    <a:pt x="11127" y="11127"/>
                  </a:moveTo>
                  <a:lnTo>
                    <a:pt x="50070" y="11127"/>
                  </a:lnTo>
                  <a:lnTo>
                    <a:pt x="50070" y="33380"/>
                  </a:lnTo>
                  <a:lnTo>
                    <a:pt x="11127" y="33380"/>
                  </a:lnTo>
                  <a:lnTo>
                    <a:pt x="11127" y="111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62" name="Google Shape;1462;p34"/>
          <p:cNvGrpSpPr/>
          <p:nvPr/>
        </p:nvGrpSpPr>
        <p:grpSpPr>
          <a:xfrm>
            <a:off x="9058670" y="8527939"/>
            <a:ext cx="398820" cy="458785"/>
            <a:chOff x="7069460" y="5814372"/>
            <a:chExt cx="312800" cy="312801"/>
          </a:xfrm>
        </p:grpSpPr>
        <p:sp>
          <p:nvSpPr>
            <p:cNvPr id="1463" name="Google Shape;1463;p34"/>
            <p:cNvSpPr/>
            <p:nvPr/>
          </p:nvSpPr>
          <p:spPr>
            <a:xfrm>
              <a:off x="7248203" y="6026630"/>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4" name="Google Shape;1464;p34"/>
            <p:cNvSpPr/>
            <p:nvPr/>
          </p:nvSpPr>
          <p:spPr>
            <a:xfrm>
              <a:off x="7069460" y="6026630"/>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5" name="Google Shape;1465;p34"/>
            <p:cNvSpPr/>
            <p:nvPr/>
          </p:nvSpPr>
          <p:spPr>
            <a:xfrm>
              <a:off x="7248203" y="5814372"/>
              <a:ext cx="134057" cy="134057"/>
            </a:xfrm>
            <a:custGeom>
              <a:avLst/>
              <a:gdLst/>
              <a:ahLst/>
              <a:cxnLst/>
              <a:rect l="l" t="t" r="r" b="b"/>
              <a:pathLst>
                <a:path w="134057" h="134057" extrusionOk="0">
                  <a:moveTo>
                    <a:pt x="94957" y="134057"/>
                  </a:moveTo>
                  <a:lnTo>
                    <a:pt x="5586" y="134057"/>
                  </a:lnTo>
                  <a:cubicBezTo>
                    <a:pt x="2502" y="134057"/>
                    <a:pt x="0" y="131555"/>
                    <a:pt x="0" y="128472"/>
                  </a:cubicBezTo>
                  <a:lnTo>
                    <a:pt x="0" y="39100"/>
                  </a:lnTo>
                  <a:cubicBezTo>
                    <a:pt x="0" y="37614"/>
                    <a:pt x="592" y="36195"/>
                    <a:pt x="1631" y="35145"/>
                  </a:cubicBezTo>
                  <a:lnTo>
                    <a:pt x="35145" y="1631"/>
                  </a:lnTo>
                  <a:cubicBezTo>
                    <a:pt x="36195" y="592"/>
                    <a:pt x="37614" y="0"/>
                    <a:pt x="39100" y="0"/>
                  </a:cubicBezTo>
                  <a:lnTo>
                    <a:pt x="128472" y="0"/>
                  </a:lnTo>
                  <a:cubicBezTo>
                    <a:pt x="131555" y="0"/>
                    <a:pt x="134057" y="2502"/>
                    <a:pt x="134057" y="5586"/>
                  </a:cubicBezTo>
                  <a:lnTo>
                    <a:pt x="134057" y="94957"/>
                  </a:lnTo>
                  <a:cubicBezTo>
                    <a:pt x="134057" y="96443"/>
                    <a:pt x="133465" y="97862"/>
                    <a:pt x="132426" y="98912"/>
                  </a:cubicBezTo>
                  <a:lnTo>
                    <a:pt x="98912" y="132426"/>
                  </a:lnTo>
                  <a:cubicBezTo>
                    <a:pt x="97862" y="133465"/>
                    <a:pt x="96443" y="134057"/>
                    <a:pt x="94957" y="134057"/>
                  </a:cubicBezTo>
                  <a:close/>
                  <a:moveTo>
                    <a:pt x="11171" y="122886"/>
                  </a:moveTo>
                  <a:lnTo>
                    <a:pt x="92645" y="122886"/>
                  </a:lnTo>
                  <a:lnTo>
                    <a:pt x="122886" y="92645"/>
                  </a:lnTo>
                  <a:lnTo>
                    <a:pt x="122886" y="11171"/>
                  </a:lnTo>
                  <a:lnTo>
                    <a:pt x="41413" y="11171"/>
                  </a:lnTo>
                  <a:lnTo>
                    <a:pt x="11171" y="41413"/>
                  </a:lnTo>
                  <a:lnTo>
                    <a:pt x="11171" y="12288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6" name="Google Shape;1466;p34"/>
            <p:cNvSpPr/>
            <p:nvPr/>
          </p:nvSpPr>
          <p:spPr>
            <a:xfrm>
              <a:off x="7248203" y="5847887"/>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7" name="Google Shape;1467;p34"/>
            <p:cNvSpPr/>
            <p:nvPr/>
          </p:nvSpPr>
          <p:spPr>
            <a:xfrm>
              <a:off x="7069460" y="5847887"/>
              <a:ext cx="100542" cy="100542"/>
            </a:xfrm>
            <a:custGeom>
              <a:avLst/>
              <a:gdLst/>
              <a:ahLst/>
              <a:cxnLst/>
              <a:rect l="l" t="t" r="r" b="b"/>
              <a:pathLst>
                <a:path w="100542" h="100542" extrusionOk="0">
                  <a:moveTo>
                    <a:pt x="94957" y="100543"/>
                  </a:moveTo>
                  <a:lnTo>
                    <a:pt x="5586" y="100543"/>
                  </a:lnTo>
                  <a:cubicBezTo>
                    <a:pt x="2502" y="100543"/>
                    <a:pt x="0" y="98041"/>
                    <a:pt x="0" y="94957"/>
                  </a:cubicBezTo>
                  <a:lnTo>
                    <a:pt x="0" y="5586"/>
                  </a:lnTo>
                  <a:cubicBezTo>
                    <a:pt x="0" y="2502"/>
                    <a:pt x="2502" y="0"/>
                    <a:pt x="5586" y="0"/>
                  </a:cubicBezTo>
                  <a:lnTo>
                    <a:pt x="94957" y="0"/>
                  </a:lnTo>
                  <a:cubicBezTo>
                    <a:pt x="98041" y="0"/>
                    <a:pt x="100543" y="2502"/>
                    <a:pt x="100543" y="5586"/>
                  </a:cubicBezTo>
                  <a:lnTo>
                    <a:pt x="100543" y="94957"/>
                  </a:lnTo>
                  <a:cubicBezTo>
                    <a:pt x="100543" y="98041"/>
                    <a:pt x="98041" y="100543"/>
                    <a:pt x="94957" y="100543"/>
                  </a:cubicBezTo>
                  <a:close/>
                  <a:moveTo>
                    <a:pt x="11171" y="89372"/>
                  </a:moveTo>
                  <a:lnTo>
                    <a:pt x="89372" y="89372"/>
                  </a:lnTo>
                  <a:lnTo>
                    <a:pt x="89372" y="11171"/>
                  </a:lnTo>
                  <a:lnTo>
                    <a:pt x="11171" y="11171"/>
                  </a:lnTo>
                  <a:lnTo>
                    <a:pt x="11171" y="893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8" name="Google Shape;1468;p34"/>
            <p:cNvSpPr/>
            <p:nvPr/>
          </p:nvSpPr>
          <p:spPr>
            <a:xfrm>
              <a:off x="7337572" y="5998709"/>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9" name="Google Shape;1469;p34"/>
            <p:cNvSpPr/>
            <p:nvPr/>
          </p:nvSpPr>
          <p:spPr>
            <a:xfrm>
              <a:off x="7158829" y="5998709"/>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0" name="Google Shape;1470;p34"/>
            <p:cNvSpPr/>
            <p:nvPr/>
          </p:nvSpPr>
          <p:spPr>
            <a:xfrm>
              <a:off x="7337572" y="5819966"/>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1" name="Google Shape;1471;p34"/>
            <p:cNvSpPr/>
            <p:nvPr/>
          </p:nvSpPr>
          <p:spPr>
            <a:xfrm>
              <a:off x="7158829" y="5819966"/>
              <a:ext cx="39094" cy="39091"/>
            </a:xfrm>
            <a:custGeom>
              <a:avLst/>
              <a:gdLst/>
              <a:ahLst/>
              <a:cxnLst/>
              <a:rect l="l" t="t" r="r" b="b"/>
              <a:pathLst>
                <a:path w="39094" h="39091" extrusionOk="0">
                  <a:moveTo>
                    <a:pt x="5589" y="39092"/>
                  </a:moveTo>
                  <a:cubicBezTo>
                    <a:pt x="4159" y="39092"/>
                    <a:pt x="2729" y="38544"/>
                    <a:pt x="1634" y="37461"/>
                  </a:cubicBezTo>
                  <a:cubicBezTo>
                    <a:pt x="-545" y="35282"/>
                    <a:pt x="-545" y="31741"/>
                    <a:pt x="1634" y="29562"/>
                  </a:cubicBezTo>
                  <a:lnTo>
                    <a:pt x="29562" y="1634"/>
                  </a:lnTo>
                  <a:cubicBezTo>
                    <a:pt x="31741" y="-545"/>
                    <a:pt x="35282" y="-545"/>
                    <a:pt x="37461" y="1634"/>
                  </a:cubicBezTo>
                  <a:cubicBezTo>
                    <a:pt x="39639" y="3812"/>
                    <a:pt x="39639" y="7354"/>
                    <a:pt x="37461" y="9532"/>
                  </a:cubicBezTo>
                  <a:lnTo>
                    <a:pt x="9532" y="37461"/>
                  </a:lnTo>
                  <a:cubicBezTo>
                    <a:pt x="8448" y="38544"/>
                    <a:pt x="7018" y="39092"/>
                    <a:pt x="5589" y="390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2" name="Google Shape;1472;p34"/>
            <p:cNvSpPr/>
            <p:nvPr/>
          </p:nvSpPr>
          <p:spPr>
            <a:xfrm>
              <a:off x="7181175" y="6060144"/>
              <a:ext cx="72614" cy="11171"/>
            </a:xfrm>
            <a:custGeom>
              <a:avLst/>
              <a:gdLst/>
              <a:ahLst/>
              <a:cxnLst/>
              <a:rect l="l" t="t" r="r" b="b"/>
              <a:pathLst>
                <a:path w="72614" h="11171" extrusionOk="0">
                  <a:moveTo>
                    <a:pt x="67029" y="11171"/>
                  </a:moveTo>
                  <a:lnTo>
                    <a:pt x="5586" y="11171"/>
                  </a:lnTo>
                  <a:cubicBezTo>
                    <a:pt x="2502" y="11171"/>
                    <a:pt x="0" y="8669"/>
                    <a:pt x="0" y="5586"/>
                  </a:cubicBezTo>
                  <a:cubicBezTo>
                    <a:pt x="0" y="2502"/>
                    <a:pt x="2502" y="0"/>
                    <a:pt x="5586" y="0"/>
                  </a:cubicBezTo>
                  <a:lnTo>
                    <a:pt x="67029" y="0"/>
                  </a:lnTo>
                  <a:cubicBezTo>
                    <a:pt x="70112" y="0"/>
                    <a:pt x="72614" y="2502"/>
                    <a:pt x="72614" y="5586"/>
                  </a:cubicBezTo>
                  <a:cubicBezTo>
                    <a:pt x="72614" y="8669"/>
                    <a:pt x="70112" y="11171"/>
                    <a:pt x="67029" y="111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3" name="Google Shape;1473;p34"/>
            <p:cNvSpPr/>
            <p:nvPr/>
          </p:nvSpPr>
          <p:spPr>
            <a:xfrm>
              <a:off x="7181175" y="5881401"/>
              <a:ext cx="72614" cy="11171"/>
            </a:xfrm>
            <a:custGeom>
              <a:avLst/>
              <a:gdLst/>
              <a:ahLst/>
              <a:cxnLst/>
              <a:rect l="l" t="t" r="r" b="b"/>
              <a:pathLst>
                <a:path w="72614" h="11171" extrusionOk="0">
                  <a:moveTo>
                    <a:pt x="67029" y="11171"/>
                  </a:moveTo>
                  <a:lnTo>
                    <a:pt x="5586" y="11171"/>
                  </a:lnTo>
                  <a:cubicBezTo>
                    <a:pt x="2502" y="11171"/>
                    <a:pt x="0" y="8669"/>
                    <a:pt x="0" y="5586"/>
                  </a:cubicBezTo>
                  <a:cubicBezTo>
                    <a:pt x="0" y="2502"/>
                    <a:pt x="2502" y="0"/>
                    <a:pt x="5586" y="0"/>
                  </a:cubicBezTo>
                  <a:lnTo>
                    <a:pt x="67029" y="0"/>
                  </a:lnTo>
                  <a:cubicBezTo>
                    <a:pt x="70112" y="0"/>
                    <a:pt x="72614" y="2502"/>
                    <a:pt x="72614" y="5586"/>
                  </a:cubicBezTo>
                  <a:cubicBezTo>
                    <a:pt x="72614" y="8669"/>
                    <a:pt x="70112" y="11171"/>
                    <a:pt x="67029" y="111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4" name="Google Shape;1474;p34"/>
            <p:cNvSpPr/>
            <p:nvPr/>
          </p:nvSpPr>
          <p:spPr>
            <a:xfrm>
              <a:off x="7248203" y="5993113"/>
              <a:ext cx="134057" cy="134060"/>
            </a:xfrm>
            <a:custGeom>
              <a:avLst/>
              <a:gdLst/>
              <a:ahLst/>
              <a:cxnLst/>
              <a:rect l="l" t="t" r="r" b="b"/>
              <a:pathLst>
                <a:path w="134057" h="134060" extrusionOk="0">
                  <a:moveTo>
                    <a:pt x="5586" y="134060"/>
                  </a:moveTo>
                  <a:cubicBezTo>
                    <a:pt x="2502" y="134060"/>
                    <a:pt x="0" y="131558"/>
                    <a:pt x="0" y="128474"/>
                  </a:cubicBezTo>
                  <a:lnTo>
                    <a:pt x="0" y="39103"/>
                  </a:lnTo>
                  <a:cubicBezTo>
                    <a:pt x="0" y="37617"/>
                    <a:pt x="592" y="36198"/>
                    <a:pt x="1631" y="35148"/>
                  </a:cubicBezTo>
                  <a:lnTo>
                    <a:pt x="35145" y="1634"/>
                  </a:lnTo>
                  <a:cubicBezTo>
                    <a:pt x="37324" y="-545"/>
                    <a:pt x="40865" y="-545"/>
                    <a:pt x="43044" y="1634"/>
                  </a:cubicBezTo>
                  <a:cubicBezTo>
                    <a:pt x="45222" y="3812"/>
                    <a:pt x="45222" y="7354"/>
                    <a:pt x="43044" y="9532"/>
                  </a:cubicBezTo>
                  <a:lnTo>
                    <a:pt x="11171" y="41415"/>
                  </a:lnTo>
                  <a:lnTo>
                    <a:pt x="11171" y="122889"/>
                  </a:lnTo>
                  <a:lnTo>
                    <a:pt x="92645" y="122889"/>
                  </a:lnTo>
                  <a:lnTo>
                    <a:pt x="122886" y="92648"/>
                  </a:lnTo>
                  <a:lnTo>
                    <a:pt x="122886" y="11174"/>
                  </a:lnTo>
                  <a:lnTo>
                    <a:pt x="83786" y="11174"/>
                  </a:lnTo>
                  <a:cubicBezTo>
                    <a:pt x="80702" y="11174"/>
                    <a:pt x="78200" y="8672"/>
                    <a:pt x="78200" y="5589"/>
                  </a:cubicBezTo>
                  <a:lnTo>
                    <a:pt x="78200" y="5589"/>
                  </a:lnTo>
                  <a:cubicBezTo>
                    <a:pt x="78200" y="2505"/>
                    <a:pt x="80702" y="3"/>
                    <a:pt x="83786" y="3"/>
                  </a:cubicBezTo>
                  <a:lnTo>
                    <a:pt x="128472" y="3"/>
                  </a:lnTo>
                  <a:cubicBezTo>
                    <a:pt x="131555" y="3"/>
                    <a:pt x="134057" y="2505"/>
                    <a:pt x="134057" y="5589"/>
                  </a:cubicBezTo>
                  <a:lnTo>
                    <a:pt x="134057" y="94960"/>
                  </a:lnTo>
                  <a:cubicBezTo>
                    <a:pt x="134057" y="96446"/>
                    <a:pt x="133465" y="97865"/>
                    <a:pt x="132426" y="98915"/>
                  </a:cubicBezTo>
                  <a:lnTo>
                    <a:pt x="98912" y="132429"/>
                  </a:lnTo>
                  <a:cubicBezTo>
                    <a:pt x="97862" y="133468"/>
                    <a:pt x="96443" y="134060"/>
                    <a:pt x="94957" y="134060"/>
                  </a:cubicBezTo>
                  <a:lnTo>
                    <a:pt x="5586" y="1340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5" name="Google Shape;1475;p34"/>
            <p:cNvSpPr/>
            <p:nvPr/>
          </p:nvSpPr>
          <p:spPr>
            <a:xfrm>
              <a:off x="7304061" y="5942844"/>
              <a:ext cx="11171" cy="72614"/>
            </a:xfrm>
            <a:custGeom>
              <a:avLst/>
              <a:gdLst/>
              <a:ahLst/>
              <a:cxnLst/>
              <a:rect l="l" t="t" r="r" b="b"/>
              <a:pathLst>
                <a:path w="11171" h="72614" extrusionOk="0">
                  <a:moveTo>
                    <a:pt x="5586" y="72614"/>
                  </a:moveTo>
                  <a:cubicBezTo>
                    <a:pt x="2502" y="72614"/>
                    <a:pt x="0" y="70112"/>
                    <a:pt x="0" y="67029"/>
                  </a:cubicBezTo>
                  <a:lnTo>
                    <a:pt x="0" y="5586"/>
                  </a:lnTo>
                  <a:cubicBezTo>
                    <a:pt x="0" y="2502"/>
                    <a:pt x="2502" y="0"/>
                    <a:pt x="5586" y="0"/>
                  </a:cubicBezTo>
                  <a:cubicBezTo>
                    <a:pt x="8669" y="0"/>
                    <a:pt x="11171" y="2502"/>
                    <a:pt x="11171" y="5586"/>
                  </a:cubicBezTo>
                  <a:lnTo>
                    <a:pt x="11171" y="67029"/>
                  </a:lnTo>
                  <a:cubicBezTo>
                    <a:pt x="11171" y="70112"/>
                    <a:pt x="8669" y="72614"/>
                    <a:pt x="5586" y="726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6" name="Google Shape;1476;p34"/>
            <p:cNvSpPr/>
            <p:nvPr/>
          </p:nvSpPr>
          <p:spPr>
            <a:xfrm>
              <a:off x="7125318" y="5942844"/>
              <a:ext cx="11171" cy="72614"/>
            </a:xfrm>
            <a:custGeom>
              <a:avLst/>
              <a:gdLst/>
              <a:ahLst/>
              <a:cxnLst/>
              <a:rect l="l" t="t" r="r" b="b"/>
              <a:pathLst>
                <a:path w="11171" h="72614" extrusionOk="0">
                  <a:moveTo>
                    <a:pt x="5586" y="72614"/>
                  </a:moveTo>
                  <a:cubicBezTo>
                    <a:pt x="2502" y="72614"/>
                    <a:pt x="0" y="70112"/>
                    <a:pt x="0" y="67029"/>
                  </a:cubicBezTo>
                  <a:lnTo>
                    <a:pt x="0" y="5586"/>
                  </a:lnTo>
                  <a:cubicBezTo>
                    <a:pt x="0" y="2502"/>
                    <a:pt x="2502" y="0"/>
                    <a:pt x="5586" y="0"/>
                  </a:cubicBezTo>
                  <a:cubicBezTo>
                    <a:pt x="8669" y="0"/>
                    <a:pt x="11171" y="2502"/>
                    <a:pt x="11171" y="5586"/>
                  </a:cubicBezTo>
                  <a:lnTo>
                    <a:pt x="11171" y="67029"/>
                  </a:lnTo>
                  <a:cubicBezTo>
                    <a:pt x="11171" y="70112"/>
                    <a:pt x="8669" y="72614"/>
                    <a:pt x="5586" y="726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7" name="Google Shape;1477;p34"/>
            <p:cNvSpPr/>
            <p:nvPr/>
          </p:nvSpPr>
          <p:spPr>
            <a:xfrm>
              <a:off x="7069460" y="5814372"/>
              <a:ext cx="134060" cy="134057"/>
            </a:xfrm>
            <a:custGeom>
              <a:avLst/>
              <a:gdLst/>
              <a:ahLst/>
              <a:cxnLst/>
              <a:rect l="l" t="t" r="r" b="b"/>
              <a:pathLst>
                <a:path w="134060" h="134057" extrusionOk="0">
                  <a:moveTo>
                    <a:pt x="5586" y="134057"/>
                  </a:moveTo>
                  <a:cubicBezTo>
                    <a:pt x="2502" y="134057"/>
                    <a:pt x="0" y="131555"/>
                    <a:pt x="0" y="128472"/>
                  </a:cubicBezTo>
                  <a:lnTo>
                    <a:pt x="0" y="39100"/>
                  </a:lnTo>
                  <a:cubicBezTo>
                    <a:pt x="0" y="37614"/>
                    <a:pt x="592" y="36195"/>
                    <a:pt x="1631" y="35145"/>
                  </a:cubicBezTo>
                  <a:lnTo>
                    <a:pt x="35145" y="1631"/>
                  </a:lnTo>
                  <a:cubicBezTo>
                    <a:pt x="36195" y="592"/>
                    <a:pt x="37614" y="0"/>
                    <a:pt x="39100" y="0"/>
                  </a:cubicBezTo>
                  <a:lnTo>
                    <a:pt x="128472" y="0"/>
                  </a:lnTo>
                  <a:cubicBezTo>
                    <a:pt x="131555" y="0"/>
                    <a:pt x="134057" y="2502"/>
                    <a:pt x="134057" y="5586"/>
                  </a:cubicBezTo>
                  <a:lnTo>
                    <a:pt x="134057" y="50271"/>
                  </a:lnTo>
                  <a:cubicBezTo>
                    <a:pt x="134057" y="53355"/>
                    <a:pt x="131555" y="55857"/>
                    <a:pt x="128472" y="55857"/>
                  </a:cubicBezTo>
                  <a:lnTo>
                    <a:pt x="128472" y="55857"/>
                  </a:lnTo>
                  <a:cubicBezTo>
                    <a:pt x="125388" y="55857"/>
                    <a:pt x="122886" y="53355"/>
                    <a:pt x="122886" y="50271"/>
                  </a:cubicBezTo>
                  <a:lnTo>
                    <a:pt x="122886" y="11171"/>
                  </a:lnTo>
                  <a:lnTo>
                    <a:pt x="41413" y="11171"/>
                  </a:lnTo>
                  <a:lnTo>
                    <a:pt x="11171" y="41413"/>
                  </a:lnTo>
                  <a:lnTo>
                    <a:pt x="11171" y="122886"/>
                  </a:lnTo>
                  <a:lnTo>
                    <a:pt x="92645" y="122886"/>
                  </a:lnTo>
                  <a:lnTo>
                    <a:pt x="124528" y="91003"/>
                  </a:lnTo>
                  <a:cubicBezTo>
                    <a:pt x="126706" y="88824"/>
                    <a:pt x="130248" y="88824"/>
                    <a:pt x="132426" y="91003"/>
                  </a:cubicBezTo>
                  <a:cubicBezTo>
                    <a:pt x="134605" y="93181"/>
                    <a:pt x="134605" y="96722"/>
                    <a:pt x="132426" y="98901"/>
                  </a:cubicBezTo>
                  <a:lnTo>
                    <a:pt x="98912" y="132415"/>
                  </a:lnTo>
                  <a:cubicBezTo>
                    <a:pt x="97862" y="133465"/>
                    <a:pt x="96443" y="134057"/>
                    <a:pt x="94957" y="134057"/>
                  </a:cubicBezTo>
                  <a:lnTo>
                    <a:pt x="5586" y="1340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8" name="Google Shape;1478;p34"/>
            <p:cNvSpPr/>
            <p:nvPr/>
          </p:nvSpPr>
          <p:spPr>
            <a:xfrm>
              <a:off x="7069460" y="5993113"/>
              <a:ext cx="134060" cy="134060"/>
            </a:xfrm>
            <a:custGeom>
              <a:avLst/>
              <a:gdLst/>
              <a:ahLst/>
              <a:cxnLst/>
              <a:rect l="l" t="t" r="r" b="b"/>
              <a:pathLst>
                <a:path w="134060" h="134060" extrusionOk="0">
                  <a:moveTo>
                    <a:pt x="94957" y="134060"/>
                  </a:moveTo>
                  <a:lnTo>
                    <a:pt x="5586" y="134060"/>
                  </a:lnTo>
                  <a:cubicBezTo>
                    <a:pt x="2502" y="134060"/>
                    <a:pt x="0" y="131558"/>
                    <a:pt x="0" y="128474"/>
                  </a:cubicBezTo>
                  <a:lnTo>
                    <a:pt x="0" y="39103"/>
                  </a:lnTo>
                  <a:cubicBezTo>
                    <a:pt x="0" y="37617"/>
                    <a:pt x="592" y="36198"/>
                    <a:pt x="1631" y="35148"/>
                  </a:cubicBezTo>
                  <a:lnTo>
                    <a:pt x="35145" y="1634"/>
                  </a:lnTo>
                  <a:cubicBezTo>
                    <a:pt x="37324" y="-545"/>
                    <a:pt x="40865" y="-545"/>
                    <a:pt x="43044" y="1634"/>
                  </a:cubicBezTo>
                  <a:cubicBezTo>
                    <a:pt x="45222" y="3812"/>
                    <a:pt x="45222" y="7354"/>
                    <a:pt x="43044" y="9532"/>
                  </a:cubicBezTo>
                  <a:lnTo>
                    <a:pt x="11171" y="41415"/>
                  </a:lnTo>
                  <a:lnTo>
                    <a:pt x="11171" y="122889"/>
                  </a:lnTo>
                  <a:lnTo>
                    <a:pt x="92645" y="122889"/>
                  </a:lnTo>
                  <a:lnTo>
                    <a:pt x="124528" y="91005"/>
                  </a:lnTo>
                  <a:cubicBezTo>
                    <a:pt x="126706" y="88827"/>
                    <a:pt x="130248" y="88827"/>
                    <a:pt x="132426" y="91005"/>
                  </a:cubicBezTo>
                  <a:cubicBezTo>
                    <a:pt x="134605" y="93184"/>
                    <a:pt x="134605" y="96725"/>
                    <a:pt x="132426" y="98904"/>
                  </a:cubicBezTo>
                  <a:lnTo>
                    <a:pt x="98912" y="132418"/>
                  </a:lnTo>
                  <a:cubicBezTo>
                    <a:pt x="97862" y="133468"/>
                    <a:pt x="96443" y="134060"/>
                    <a:pt x="94957" y="1340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9" name="Google Shape;1479;p34"/>
            <p:cNvSpPr/>
            <p:nvPr/>
          </p:nvSpPr>
          <p:spPr>
            <a:xfrm>
              <a:off x="7147660" y="5993115"/>
              <a:ext cx="55857" cy="55857"/>
            </a:xfrm>
            <a:custGeom>
              <a:avLst/>
              <a:gdLst/>
              <a:ahLst/>
              <a:cxnLst/>
              <a:rect l="l" t="t" r="r" b="b"/>
              <a:pathLst>
                <a:path w="55857" h="55857" extrusionOk="0">
                  <a:moveTo>
                    <a:pt x="44686" y="50271"/>
                  </a:moveTo>
                  <a:lnTo>
                    <a:pt x="44686" y="11171"/>
                  </a:lnTo>
                  <a:lnTo>
                    <a:pt x="5586" y="11171"/>
                  </a:lnTo>
                  <a:cubicBezTo>
                    <a:pt x="2502" y="11171"/>
                    <a:pt x="0" y="8669"/>
                    <a:pt x="0" y="5586"/>
                  </a:cubicBezTo>
                  <a:lnTo>
                    <a:pt x="0" y="5586"/>
                  </a:lnTo>
                  <a:cubicBezTo>
                    <a:pt x="0" y="2502"/>
                    <a:pt x="2502" y="0"/>
                    <a:pt x="5586" y="0"/>
                  </a:cubicBezTo>
                  <a:lnTo>
                    <a:pt x="50271" y="0"/>
                  </a:lnTo>
                  <a:cubicBezTo>
                    <a:pt x="53355" y="0"/>
                    <a:pt x="55857" y="2502"/>
                    <a:pt x="55857" y="5586"/>
                  </a:cubicBezTo>
                  <a:lnTo>
                    <a:pt x="55857" y="50271"/>
                  </a:lnTo>
                  <a:cubicBezTo>
                    <a:pt x="55857" y="53355"/>
                    <a:pt x="53355" y="55857"/>
                    <a:pt x="50271" y="55857"/>
                  </a:cubicBezTo>
                  <a:lnTo>
                    <a:pt x="50271" y="55857"/>
                  </a:lnTo>
                  <a:cubicBezTo>
                    <a:pt x="47188" y="55857"/>
                    <a:pt x="44686" y="53355"/>
                    <a:pt x="44686" y="502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80" name="Google Shape;1480;p34"/>
          <p:cNvGrpSpPr/>
          <p:nvPr/>
        </p:nvGrpSpPr>
        <p:grpSpPr>
          <a:xfrm>
            <a:off x="9792455" y="8477052"/>
            <a:ext cx="454669" cy="523033"/>
            <a:chOff x="7644978" y="5779677"/>
            <a:chExt cx="356603" cy="356605"/>
          </a:xfrm>
        </p:grpSpPr>
        <p:grpSp>
          <p:nvGrpSpPr>
            <p:cNvPr id="1481" name="Google Shape;1481;p34"/>
            <p:cNvGrpSpPr/>
            <p:nvPr/>
          </p:nvGrpSpPr>
          <p:grpSpPr>
            <a:xfrm>
              <a:off x="7644978" y="5779677"/>
              <a:ext cx="356603" cy="356605"/>
              <a:chOff x="7644978" y="5779677"/>
              <a:chExt cx="356603" cy="356605"/>
            </a:xfrm>
          </p:grpSpPr>
          <p:sp>
            <p:nvSpPr>
              <p:cNvPr id="1482" name="Google Shape;1482;p34"/>
              <p:cNvSpPr/>
              <p:nvPr/>
            </p:nvSpPr>
            <p:spPr>
              <a:xfrm>
                <a:off x="7644978" y="5779677"/>
                <a:ext cx="356603" cy="356605"/>
              </a:xfrm>
              <a:custGeom>
                <a:avLst/>
                <a:gdLst/>
                <a:ahLst/>
                <a:cxnLst/>
                <a:rect l="l" t="t" r="r" b="b"/>
                <a:pathLst>
                  <a:path w="356603" h="356605" extrusionOk="0">
                    <a:moveTo>
                      <a:pt x="178302" y="356605"/>
                    </a:moveTo>
                    <a:cubicBezTo>
                      <a:pt x="130682" y="356605"/>
                      <a:pt x="85903" y="338062"/>
                      <a:pt x="52230" y="304375"/>
                    </a:cubicBezTo>
                    <a:cubicBezTo>
                      <a:pt x="18556" y="270689"/>
                      <a:pt x="0" y="225923"/>
                      <a:pt x="0" y="178303"/>
                    </a:cubicBezTo>
                    <a:cubicBezTo>
                      <a:pt x="0" y="130684"/>
                      <a:pt x="18543" y="85905"/>
                      <a:pt x="52230" y="52231"/>
                    </a:cubicBezTo>
                    <a:cubicBezTo>
                      <a:pt x="54713" y="49748"/>
                      <a:pt x="58750" y="49748"/>
                      <a:pt x="61234" y="52231"/>
                    </a:cubicBezTo>
                    <a:cubicBezTo>
                      <a:pt x="63717" y="54715"/>
                      <a:pt x="63717" y="58752"/>
                      <a:pt x="61234" y="61235"/>
                    </a:cubicBezTo>
                    <a:cubicBezTo>
                      <a:pt x="29967" y="92515"/>
                      <a:pt x="12736" y="134072"/>
                      <a:pt x="12736" y="178303"/>
                    </a:cubicBezTo>
                    <a:cubicBezTo>
                      <a:pt x="12736" y="222535"/>
                      <a:pt x="29967" y="264092"/>
                      <a:pt x="61234" y="295371"/>
                    </a:cubicBezTo>
                    <a:cubicBezTo>
                      <a:pt x="92513" y="326638"/>
                      <a:pt x="134070" y="343869"/>
                      <a:pt x="178302" y="343869"/>
                    </a:cubicBezTo>
                    <a:cubicBezTo>
                      <a:pt x="222533" y="343869"/>
                      <a:pt x="264090" y="326638"/>
                      <a:pt x="295370" y="295371"/>
                    </a:cubicBezTo>
                    <a:cubicBezTo>
                      <a:pt x="326636" y="264092"/>
                      <a:pt x="343868" y="222535"/>
                      <a:pt x="343868" y="178303"/>
                    </a:cubicBezTo>
                    <a:cubicBezTo>
                      <a:pt x="343868" y="134072"/>
                      <a:pt x="326636" y="92515"/>
                      <a:pt x="295370" y="61235"/>
                    </a:cubicBezTo>
                    <a:cubicBezTo>
                      <a:pt x="239294" y="5172"/>
                      <a:pt x="151073" y="-3284"/>
                      <a:pt x="85559" y="41113"/>
                    </a:cubicBezTo>
                    <a:cubicBezTo>
                      <a:pt x="82656" y="43061"/>
                      <a:pt x="78708" y="42310"/>
                      <a:pt x="76721" y="39406"/>
                    </a:cubicBezTo>
                    <a:cubicBezTo>
                      <a:pt x="74759" y="36490"/>
                      <a:pt x="75524" y="32542"/>
                      <a:pt x="78427" y="30555"/>
                    </a:cubicBezTo>
                    <a:cubicBezTo>
                      <a:pt x="148984" y="-17268"/>
                      <a:pt x="244019" y="-8137"/>
                      <a:pt x="304374" y="52218"/>
                    </a:cubicBezTo>
                    <a:cubicBezTo>
                      <a:pt x="338060" y="85905"/>
                      <a:pt x="356604" y="130684"/>
                      <a:pt x="356604" y="178303"/>
                    </a:cubicBezTo>
                    <a:cubicBezTo>
                      <a:pt x="356604" y="225923"/>
                      <a:pt x="338060" y="270702"/>
                      <a:pt x="304374" y="304375"/>
                    </a:cubicBezTo>
                    <a:cubicBezTo>
                      <a:pt x="270688" y="338049"/>
                      <a:pt x="225921" y="356605"/>
                      <a:pt x="178302" y="35660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3" name="Google Shape;1483;p34"/>
              <p:cNvSpPr/>
              <p:nvPr/>
            </p:nvSpPr>
            <p:spPr>
              <a:xfrm>
                <a:off x="7683186" y="5817886"/>
                <a:ext cx="280188" cy="280188"/>
              </a:xfrm>
              <a:custGeom>
                <a:avLst/>
                <a:gdLst/>
                <a:ahLst/>
                <a:cxnLst/>
                <a:rect l="l" t="t" r="r" b="b"/>
                <a:pathLst>
                  <a:path w="280188" h="280188" extrusionOk="0">
                    <a:moveTo>
                      <a:pt x="140094" y="280189"/>
                    </a:moveTo>
                    <a:cubicBezTo>
                      <a:pt x="62851" y="280189"/>
                      <a:pt x="0" y="217337"/>
                      <a:pt x="0" y="140094"/>
                    </a:cubicBezTo>
                    <a:cubicBezTo>
                      <a:pt x="0" y="62851"/>
                      <a:pt x="62851" y="0"/>
                      <a:pt x="140094" y="0"/>
                    </a:cubicBezTo>
                    <a:cubicBezTo>
                      <a:pt x="217337" y="0"/>
                      <a:pt x="280189" y="62851"/>
                      <a:pt x="280189" y="140094"/>
                    </a:cubicBezTo>
                    <a:cubicBezTo>
                      <a:pt x="280189" y="217337"/>
                      <a:pt x="217337" y="280189"/>
                      <a:pt x="140094" y="280189"/>
                    </a:cubicBezTo>
                    <a:close/>
                    <a:moveTo>
                      <a:pt x="140094" y="12736"/>
                    </a:moveTo>
                    <a:cubicBezTo>
                      <a:pt x="69869" y="12736"/>
                      <a:pt x="12736" y="69869"/>
                      <a:pt x="12736" y="140094"/>
                    </a:cubicBezTo>
                    <a:cubicBezTo>
                      <a:pt x="12736" y="210320"/>
                      <a:pt x="69869" y="267453"/>
                      <a:pt x="140094" y="267453"/>
                    </a:cubicBezTo>
                    <a:cubicBezTo>
                      <a:pt x="210320" y="267453"/>
                      <a:pt x="267453" y="210320"/>
                      <a:pt x="267453" y="140094"/>
                    </a:cubicBezTo>
                    <a:cubicBezTo>
                      <a:pt x="267453" y="69869"/>
                      <a:pt x="210320" y="12736"/>
                      <a:pt x="140094" y="127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484" name="Google Shape;1484;p34"/>
            <p:cNvGrpSpPr/>
            <p:nvPr/>
          </p:nvGrpSpPr>
          <p:grpSpPr>
            <a:xfrm>
              <a:off x="7725030" y="5894301"/>
              <a:ext cx="196531" cy="127358"/>
              <a:chOff x="7725030" y="5894301"/>
              <a:chExt cx="196531" cy="127358"/>
            </a:xfrm>
          </p:grpSpPr>
          <p:sp>
            <p:nvSpPr>
              <p:cNvPr id="1485" name="Google Shape;1485;p34"/>
              <p:cNvSpPr/>
              <p:nvPr/>
            </p:nvSpPr>
            <p:spPr>
              <a:xfrm>
                <a:off x="7732847" y="5894301"/>
                <a:ext cx="188714" cy="127358"/>
              </a:xfrm>
              <a:custGeom>
                <a:avLst/>
                <a:gdLst/>
                <a:ahLst/>
                <a:cxnLst/>
                <a:rect l="l" t="t" r="r" b="b"/>
                <a:pathLst>
                  <a:path w="188714" h="127358" extrusionOk="0">
                    <a:moveTo>
                      <a:pt x="126043" y="127358"/>
                    </a:moveTo>
                    <a:lnTo>
                      <a:pt x="6364" y="127358"/>
                    </a:lnTo>
                    <a:cubicBezTo>
                      <a:pt x="4352" y="127358"/>
                      <a:pt x="2441" y="126403"/>
                      <a:pt x="1244" y="124773"/>
                    </a:cubicBezTo>
                    <a:cubicBezTo>
                      <a:pt x="47" y="123156"/>
                      <a:pt x="-310" y="121054"/>
                      <a:pt x="276" y="119131"/>
                    </a:cubicBezTo>
                    <a:lnTo>
                      <a:pt x="8083" y="93659"/>
                    </a:lnTo>
                    <a:cubicBezTo>
                      <a:pt x="8911" y="90985"/>
                      <a:pt x="11382" y="89151"/>
                      <a:pt x="14184" y="89151"/>
                    </a:cubicBezTo>
                    <a:lnTo>
                      <a:pt x="120057" y="89151"/>
                    </a:lnTo>
                    <a:lnTo>
                      <a:pt x="137365" y="38208"/>
                    </a:lnTo>
                    <a:lnTo>
                      <a:pt x="35567" y="38208"/>
                    </a:lnTo>
                    <a:cubicBezTo>
                      <a:pt x="33555" y="38208"/>
                      <a:pt x="31645" y="37252"/>
                      <a:pt x="30447" y="35622"/>
                    </a:cubicBezTo>
                    <a:cubicBezTo>
                      <a:pt x="29250" y="34005"/>
                      <a:pt x="28894" y="31903"/>
                      <a:pt x="29480" y="29980"/>
                    </a:cubicBezTo>
                    <a:lnTo>
                      <a:pt x="37274" y="4508"/>
                    </a:lnTo>
                    <a:cubicBezTo>
                      <a:pt x="38102" y="1834"/>
                      <a:pt x="40572" y="0"/>
                      <a:pt x="43374" y="0"/>
                    </a:cubicBezTo>
                    <a:lnTo>
                      <a:pt x="164352" y="0"/>
                    </a:lnTo>
                    <a:cubicBezTo>
                      <a:pt x="168848" y="0"/>
                      <a:pt x="173013" y="1745"/>
                      <a:pt x="176477" y="3451"/>
                    </a:cubicBezTo>
                    <a:cubicBezTo>
                      <a:pt x="179571" y="4598"/>
                      <a:pt x="183061" y="7998"/>
                      <a:pt x="185226" y="12341"/>
                    </a:cubicBezTo>
                    <a:cubicBezTo>
                      <a:pt x="187035" y="15423"/>
                      <a:pt x="188168" y="19269"/>
                      <a:pt x="188448" y="23447"/>
                    </a:cubicBezTo>
                    <a:cubicBezTo>
                      <a:pt x="189136" y="27497"/>
                      <a:pt x="188487" y="32336"/>
                      <a:pt x="186525" y="36845"/>
                    </a:cubicBezTo>
                    <a:lnTo>
                      <a:pt x="168797" y="92819"/>
                    </a:lnTo>
                    <a:cubicBezTo>
                      <a:pt x="166925" y="97416"/>
                      <a:pt x="164811" y="101454"/>
                      <a:pt x="162493" y="104969"/>
                    </a:cubicBezTo>
                    <a:cubicBezTo>
                      <a:pt x="158952" y="109503"/>
                      <a:pt x="155463" y="113056"/>
                      <a:pt x="151820" y="115922"/>
                    </a:cubicBezTo>
                    <a:cubicBezTo>
                      <a:pt x="147923" y="119144"/>
                      <a:pt x="143198" y="121882"/>
                      <a:pt x="140078" y="123691"/>
                    </a:cubicBezTo>
                    <a:cubicBezTo>
                      <a:pt x="139759" y="123882"/>
                      <a:pt x="138626" y="124327"/>
                      <a:pt x="138269" y="124455"/>
                    </a:cubicBezTo>
                    <a:cubicBezTo>
                      <a:pt x="134614" y="125817"/>
                      <a:pt x="130462" y="127358"/>
                      <a:pt x="126043" y="127358"/>
                    </a:cubicBezTo>
                    <a:close/>
                    <a:moveTo>
                      <a:pt x="14986" y="114623"/>
                    </a:moveTo>
                    <a:lnTo>
                      <a:pt x="126043" y="114623"/>
                    </a:lnTo>
                    <a:cubicBezTo>
                      <a:pt x="128170" y="114623"/>
                      <a:pt x="131175" y="113502"/>
                      <a:pt x="133850" y="112508"/>
                    </a:cubicBezTo>
                    <a:cubicBezTo>
                      <a:pt x="136613" y="110980"/>
                      <a:pt x="140613" y="108649"/>
                      <a:pt x="143797" y="106013"/>
                    </a:cubicBezTo>
                    <a:cubicBezTo>
                      <a:pt x="146764" y="103657"/>
                      <a:pt x="149540" y="100842"/>
                      <a:pt x="152151" y="97518"/>
                    </a:cubicBezTo>
                    <a:cubicBezTo>
                      <a:pt x="153705" y="95111"/>
                      <a:pt x="155437" y="91813"/>
                      <a:pt x="156825" y="88438"/>
                    </a:cubicBezTo>
                    <a:lnTo>
                      <a:pt x="174605" y="32375"/>
                    </a:lnTo>
                    <a:cubicBezTo>
                      <a:pt x="175840" y="29458"/>
                      <a:pt x="176158" y="27140"/>
                      <a:pt x="175789" y="24860"/>
                    </a:cubicBezTo>
                    <a:cubicBezTo>
                      <a:pt x="175572" y="22046"/>
                      <a:pt x="175012" y="20123"/>
                      <a:pt x="174006" y="18378"/>
                    </a:cubicBezTo>
                    <a:cubicBezTo>
                      <a:pt x="172936" y="16251"/>
                      <a:pt x="171790" y="15283"/>
                      <a:pt x="171408" y="15105"/>
                    </a:cubicBezTo>
                    <a:cubicBezTo>
                      <a:pt x="169561" y="14239"/>
                      <a:pt x="166492" y="12736"/>
                      <a:pt x="164352" y="12736"/>
                    </a:cubicBezTo>
                    <a:lnTo>
                      <a:pt x="48087" y="12736"/>
                    </a:lnTo>
                    <a:lnTo>
                      <a:pt x="44177" y="25472"/>
                    </a:lnTo>
                    <a:lnTo>
                      <a:pt x="146267" y="25472"/>
                    </a:lnTo>
                    <a:cubicBezTo>
                      <a:pt x="148318" y="25472"/>
                      <a:pt x="150254" y="26465"/>
                      <a:pt x="151438" y="28133"/>
                    </a:cubicBezTo>
                    <a:cubicBezTo>
                      <a:pt x="152622" y="29802"/>
                      <a:pt x="152954" y="31942"/>
                      <a:pt x="152291" y="33890"/>
                    </a:cubicBezTo>
                    <a:lnTo>
                      <a:pt x="130653" y="97569"/>
                    </a:lnTo>
                    <a:cubicBezTo>
                      <a:pt x="129774" y="100142"/>
                      <a:pt x="127342" y="101887"/>
                      <a:pt x="124629" y="101887"/>
                    </a:cubicBezTo>
                    <a:lnTo>
                      <a:pt x="18896" y="101887"/>
                    </a:lnTo>
                    <a:lnTo>
                      <a:pt x="14986" y="1146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6" name="Google Shape;1486;p34"/>
              <p:cNvSpPr/>
              <p:nvPr/>
            </p:nvSpPr>
            <p:spPr>
              <a:xfrm>
                <a:off x="7725030" y="5945244"/>
                <a:ext cx="85513" cy="25866"/>
              </a:xfrm>
              <a:custGeom>
                <a:avLst/>
                <a:gdLst/>
                <a:ahLst/>
                <a:cxnLst/>
                <a:rect l="l" t="t" r="r" b="b"/>
                <a:pathLst>
                  <a:path w="85513" h="25866" extrusionOk="0">
                    <a:moveTo>
                      <a:pt x="6373" y="25867"/>
                    </a:moveTo>
                    <a:cubicBezTo>
                      <a:pt x="5647" y="25867"/>
                      <a:pt x="4921" y="25739"/>
                      <a:pt x="4208" y="25484"/>
                    </a:cubicBezTo>
                    <a:cubicBezTo>
                      <a:pt x="897" y="24287"/>
                      <a:pt x="-822" y="20645"/>
                      <a:pt x="388" y="17333"/>
                    </a:cubicBezTo>
                    <a:lnTo>
                      <a:pt x="5138" y="4203"/>
                    </a:lnTo>
                    <a:cubicBezTo>
                      <a:pt x="6055" y="1681"/>
                      <a:pt x="8437" y="0"/>
                      <a:pt x="11124" y="0"/>
                    </a:cubicBezTo>
                    <a:lnTo>
                      <a:pt x="79146" y="0"/>
                    </a:lnTo>
                    <a:cubicBezTo>
                      <a:pt x="82661" y="0"/>
                      <a:pt x="85514" y="2853"/>
                      <a:pt x="85514" y="6368"/>
                    </a:cubicBezTo>
                    <a:cubicBezTo>
                      <a:pt x="85514" y="9883"/>
                      <a:pt x="82661" y="12736"/>
                      <a:pt x="79146" y="12736"/>
                    </a:cubicBezTo>
                    <a:lnTo>
                      <a:pt x="15594" y="12736"/>
                    </a:lnTo>
                    <a:lnTo>
                      <a:pt x="12359" y="21664"/>
                    </a:lnTo>
                    <a:cubicBezTo>
                      <a:pt x="11429" y="24262"/>
                      <a:pt x="8971" y="25867"/>
                      <a:pt x="6373" y="2586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487" name="Google Shape;1487;p34"/>
          <p:cNvGrpSpPr/>
          <p:nvPr/>
        </p:nvGrpSpPr>
        <p:grpSpPr>
          <a:xfrm>
            <a:off x="10553444" y="8462425"/>
            <a:ext cx="437493" cy="538836"/>
            <a:chOff x="8241832" y="5769704"/>
            <a:chExt cx="343132" cy="367380"/>
          </a:xfrm>
        </p:grpSpPr>
        <p:grpSp>
          <p:nvGrpSpPr>
            <p:cNvPr id="1488" name="Google Shape;1488;p34"/>
            <p:cNvGrpSpPr/>
            <p:nvPr/>
          </p:nvGrpSpPr>
          <p:grpSpPr>
            <a:xfrm>
              <a:off x="8241832" y="5769704"/>
              <a:ext cx="343132" cy="367380"/>
              <a:chOff x="8241832" y="5769704"/>
              <a:chExt cx="343132" cy="367380"/>
            </a:xfrm>
          </p:grpSpPr>
          <p:sp>
            <p:nvSpPr>
              <p:cNvPr id="1489" name="Google Shape;1489;p34"/>
              <p:cNvSpPr/>
              <p:nvPr/>
            </p:nvSpPr>
            <p:spPr>
              <a:xfrm>
                <a:off x="8290816" y="5769704"/>
                <a:ext cx="293904" cy="367380"/>
              </a:xfrm>
              <a:custGeom>
                <a:avLst/>
                <a:gdLst/>
                <a:ahLst/>
                <a:cxnLst/>
                <a:rect l="l" t="t" r="r" b="b"/>
                <a:pathLst>
                  <a:path w="293904" h="367380" extrusionOk="0">
                    <a:moveTo>
                      <a:pt x="275535" y="367380"/>
                    </a:moveTo>
                    <a:lnTo>
                      <a:pt x="18369" y="367380"/>
                    </a:lnTo>
                    <a:cubicBezTo>
                      <a:pt x="8242" y="367380"/>
                      <a:pt x="0" y="359138"/>
                      <a:pt x="0" y="349011"/>
                    </a:cubicBezTo>
                    <a:lnTo>
                      <a:pt x="0" y="336765"/>
                    </a:lnTo>
                    <a:cubicBezTo>
                      <a:pt x="0" y="333385"/>
                      <a:pt x="2743" y="330642"/>
                      <a:pt x="6123" y="330642"/>
                    </a:cubicBezTo>
                    <a:cubicBezTo>
                      <a:pt x="9503" y="330642"/>
                      <a:pt x="12246" y="333385"/>
                      <a:pt x="12246" y="336765"/>
                    </a:cubicBezTo>
                    <a:lnTo>
                      <a:pt x="12246" y="349011"/>
                    </a:lnTo>
                    <a:cubicBezTo>
                      <a:pt x="12246" y="352379"/>
                      <a:pt x="14989" y="355134"/>
                      <a:pt x="18369" y="355134"/>
                    </a:cubicBezTo>
                    <a:lnTo>
                      <a:pt x="275535" y="355134"/>
                    </a:lnTo>
                    <a:cubicBezTo>
                      <a:pt x="278915" y="355134"/>
                      <a:pt x="281658" y="352379"/>
                      <a:pt x="281658" y="349011"/>
                    </a:cubicBezTo>
                    <a:lnTo>
                      <a:pt x="281658" y="94380"/>
                    </a:lnTo>
                    <a:lnTo>
                      <a:pt x="199524" y="12246"/>
                    </a:lnTo>
                    <a:lnTo>
                      <a:pt x="18369" y="12246"/>
                    </a:lnTo>
                    <a:cubicBezTo>
                      <a:pt x="14989" y="12246"/>
                      <a:pt x="12246" y="15001"/>
                      <a:pt x="12246" y="18369"/>
                    </a:cubicBezTo>
                    <a:lnTo>
                      <a:pt x="12246" y="79599"/>
                    </a:lnTo>
                    <a:cubicBezTo>
                      <a:pt x="12246" y="82979"/>
                      <a:pt x="9503" y="85722"/>
                      <a:pt x="6123" y="85722"/>
                    </a:cubicBezTo>
                    <a:cubicBezTo>
                      <a:pt x="2743" y="85722"/>
                      <a:pt x="0" y="82979"/>
                      <a:pt x="0" y="79599"/>
                    </a:cubicBezTo>
                    <a:lnTo>
                      <a:pt x="0" y="18369"/>
                    </a:lnTo>
                    <a:cubicBezTo>
                      <a:pt x="0" y="8242"/>
                      <a:pt x="8242" y="0"/>
                      <a:pt x="18369" y="0"/>
                    </a:cubicBezTo>
                    <a:lnTo>
                      <a:pt x="202059" y="0"/>
                    </a:lnTo>
                    <a:cubicBezTo>
                      <a:pt x="203688" y="0"/>
                      <a:pt x="205243" y="649"/>
                      <a:pt x="206394" y="1788"/>
                    </a:cubicBezTo>
                    <a:lnTo>
                      <a:pt x="292116" y="87510"/>
                    </a:lnTo>
                    <a:cubicBezTo>
                      <a:pt x="293255" y="88661"/>
                      <a:pt x="293904" y="90216"/>
                      <a:pt x="293904" y="91845"/>
                    </a:cubicBezTo>
                    <a:lnTo>
                      <a:pt x="293904" y="349011"/>
                    </a:lnTo>
                    <a:cubicBezTo>
                      <a:pt x="293904" y="359138"/>
                      <a:pt x="285662" y="367380"/>
                      <a:pt x="275535" y="3673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0" name="Google Shape;1490;p34"/>
              <p:cNvSpPr/>
              <p:nvPr/>
            </p:nvSpPr>
            <p:spPr>
              <a:xfrm>
                <a:off x="8290816" y="5892164"/>
                <a:ext cx="12246" cy="60850"/>
              </a:xfrm>
              <a:custGeom>
                <a:avLst/>
                <a:gdLst/>
                <a:ahLst/>
                <a:cxnLst/>
                <a:rect l="l" t="t" r="r" b="b"/>
                <a:pathLst>
                  <a:path w="12246" h="60850" extrusionOk="0">
                    <a:moveTo>
                      <a:pt x="6123" y="60850"/>
                    </a:moveTo>
                    <a:cubicBezTo>
                      <a:pt x="2743" y="60850"/>
                      <a:pt x="0" y="58107"/>
                      <a:pt x="0" y="54727"/>
                    </a:cubicBezTo>
                    <a:lnTo>
                      <a:pt x="0" y="6123"/>
                    </a:lnTo>
                    <a:cubicBezTo>
                      <a:pt x="0" y="2743"/>
                      <a:pt x="2743" y="0"/>
                      <a:pt x="6123" y="0"/>
                    </a:cubicBezTo>
                    <a:cubicBezTo>
                      <a:pt x="9503" y="0"/>
                      <a:pt x="12246" y="2743"/>
                      <a:pt x="12246" y="6123"/>
                    </a:cubicBezTo>
                    <a:lnTo>
                      <a:pt x="12246" y="54727"/>
                    </a:lnTo>
                    <a:cubicBezTo>
                      <a:pt x="12246" y="58107"/>
                      <a:pt x="9503" y="60850"/>
                      <a:pt x="6123" y="608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1" name="Google Shape;1491;p34"/>
              <p:cNvSpPr/>
              <p:nvPr/>
            </p:nvSpPr>
            <p:spPr>
              <a:xfrm>
                <a:off x="8486752" y="5769717"/>
                <a:ext cx="98212" cy="97954"/>
              </a:xfrm>
              <a:custGeom>
                <a:avLst/>
                <a:gdLst/>
                <a:ahLst/>
                <a:cxnLst/>
                <a:rect l="l" t="t" r="r" b="b"/>
                <a:pathLst>
                  <a:path w="98212" h="97954" extrusionOk="0">
                    <a:moveTo>
                      <a:pt x="92090" y="97954"/>
                    </a:moveTo>
                    <a:cubicBezTo>
                      <a:pt x="92004" y="97954"/>
                      <a:pt x="91918" y="97942"/>
                      <a:pt x="91845" y="97954"/>
                    </a:cubicBezTo>
                    <a:lnTo>
                      <a:pt x="18369" y="97954"/>
                    </a:lnTo>
                    <a:cubicBezTo>
                      <a:pt x="8242" y="97954"/>
                      <a:pt x="0" y="89713"/>
                      <a:pt x="0" y="79585"/>
                    </a:cubicBezTo>
                    <a:lnTo>
                      <a:pt x="0" y="6109"/>
                    </a:lnTo>
                    <a:cubicBezTo>
                      <a:pt x="0" y="3636"/>
                      <a:pt x="1494" y="1395"/>
                      <a:pt x="3784" y="452"/>
                    </a:cubicBezTo>
                    <a:cubicBezTo>
                      <a:pt x="6074" y="-467"/>
                      <a:pt x="8707" y="35"/>
                      <a:pt x="10458" y="1774"/>
                    </a:cubicBezTo>
                    <a:lnTo>
                      <a:pt x="95274" y="86590"/>
                    </a:lnTo>
                    <a:cubicBezTo>
                      <a:pt x="97037" y="87668"/>
                      <a:pt x="98213" y="89615"/>
                      <a:pt x="98213" y="91831"/>
                    </a:cubicBezTo>
                    <a:cubicBezTo>
                      <a:pt x="98213" y="95211"/>
                      <a:pt x="95470" y="97954"/>
                      <a:pt x="92090" y="97954"/>
                    </a:cubicBezTo>
                    <a:close/>
                    <a:moveTo>
                      <a:pt x="12246" y="20890"/>
                    </a:moveTo>
                    <a:lnTo>
                      <a:pt x="12246" y="79585"/>
                    </a:lnTo>
                    <a:cubicBezTo>
                      <a:pt x="12246" y="82953"/>
                      <a:pt x="14989" y="85708"/>
                      <a:pt x="18369" y="85708"/>
                    </a:cubicBezTo>
                    <a:lnTo>
                      <a:pt x="77064" y="85708"/>
                    </a:lnTo>
                    <a:lnTo>
                      <a:pt x="12246" y="2089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2" name="Google Shape;1492;p34"/>
              <p:cNvSpPr/>
              <p:nvPr/>
            </p:nvSpPr>
            <p:spPr>
              <a:xfrm>
                <a:off x="8254078" y="5867672"/>
                <a:ext cx="110214" cy="110214"/>
              </a:xfrm>
              <a:custGeom>
                <a:avLst/>
                <a:gdLst/>
                <a:ahLst/>
                <a:cxnLst/>
                <a:rect l="l" t="t" r="r" b="b"/>
                <a:pathLst>
                  <a:path w="110214" h="110214" extrusionOk="0">
                    <a:moveTo>
                      <a:pt x="55107" y="0"/>
                    </a:moveTo>
                    <a:cubicBezTo>
                      <a:pt x="24725" y="0"/>
                      <a:pt x="0" y="24725"/>
                      <a:pt x="0" y="55107"/>
                    </a:cubicBezTo>
                    <a:lnTo>
                      <a:pt x="0" y="110214"/>
                    </a:lnTo>
                    <a:lnTo>
                      <a:pt x="12246" y="110214"/>
                    </a:lnTo>
                    <a:lnTo>
                      <a:pt x="12246" y="55107"/>
                    </a:lnTo>
                    <a:cubicBezTo>
                      <a:pt x="12246" y="31472"/>
                      <a:pt x="31472" y="12246"/>
                      <a:pt x="55107" y="12246"/>
                    </a:cubicBezTo>
                    <a:cubicBezTo>
                      <a:pt x="78742" y="12246"/>
                      <a:pt x="97968" y="31472"/>
                      <a:pt x="97968" y="55107"/>
                    </a:cubicBezTo>
                    <a:lnTo>
                      <a:pt x="97968" y="110214"/>
                    </a:lnTo>
                    <a:lnTo>
                      <a:pt x="110214" y="110214"/>
                    </a:lnTo>
                    <a:lnTo>
                      <a:pt x="110214" y="55107"/>
                    </a:lnTo>
                    <a:cubicBezTo>
                      <a:pt x="110214" y="24725"/>
                      <a:pt x="85489" y="0"/>
                      <a:pt x="5510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3" name="Google Shape;1493;p34"/>
              <p:cNvSpPr/>
              <p:nvPr/>
            </p:nvSpPr>
            <p:spPr>
              <a:xfrm>
                <a:off x="8241832" y="5965640"/>
                <a:ext cx="134706" cy="122460"/>
              </a:xfrm>
              <a:custGeom>
                <a:avLst/>
                <a:gdLst/>
                <a:ahLst/>
                <a:cxnLst/>
                <a:rect l="l" t="t" r="r" b="b"/>
                <a:pathLst>
                  <a:path w="134706" h="122460" extrusionOk="0">
                    <a:moveTo>
                      <a:pt x="91845" y="122460"/>
                    </a:moveTo>
                    <a:lnTo>
                      <a:pt x="42861" y="122460"/>
                    </a:lnTo>
                    <a:cubicBezTo>
                      <a:pt x="19226" y="122460"/>
                      <a:pt x="0" y="103234"/>
                      <a:pt x="0" y="79599"/>
                    </a:cubicBezTo>
                    <a:lnTo>
                      <a:pt x="0" y="6123"/>
                    </a:lnTo>
                    <a:cubicBezTo>
                      <a:pt x="0" y="2743"/>
                      <a:pt x="2743" y="0"/>
                      <a:pt x="6123" y="0"/>
                    </a:cubicBezTo>
                    <a:lnTo>
                      <a:pt x="67353" y="0"/>
                    </a:lnTo>
                    <a:cubicBezTo>
                      <a:pt x="70733" y="0"/>
                      <a:pt x="73476" y="2743"/>
                      <a:pt x="73476" y="6123"/>
                    </a:cubicBezTo>
                    <a:cubicBezTo>
                      <a:pt x="73476" y="9503"/>
                      <a:pt x="70733" y="12246"/>
                      <a:pt x="67353" y="12246"/>
                    </a:cubicBezTo>
                    <a:lnTo>
                      <a:pt x="12246" y="12246"/>
                    </a:lnTo>
                    <a:lnTo>
                      <a:pt x="12246" y="79599"/>
                    </a:lnTo>
                    <a:cubicBezTo>
                      <a:pt x="12246" y="96486"/>
                      <a:pt x="25974" y="110214"/>
                      <a:pt x="42861" y="110214"/>
                    </a:cubicBezTo>
                    <a:lnTo>
                      <a:pt x="91845" y="110214"/>
                    </a:lnTo>
                    <a:cubicBezTo>
                      <a:pt x="108732" y="110214"/>
                      <a:pt x="122460" y="96486"/>
                      <a:pt x="122460" y="79599"/>
                    </a:cubicBezTo>
                    <a:lnTo>
                      <a:pt x="122460" y="12246"/>
                    </a:lnTo>
                    <a:lnTo>
                      <a:pt x="91845" y="12246"/>
                    </a:lnTo>
                    <a:cubicBezTo>
                      <a:pt x="88465" y="12246"/>
                      <a:pt x="85722" y="9503"/>
                      <a:pt x="85722" y="6123"/>
                    </a:cubicBezTo>
                    <a:cubicBezTo>
                      <a:pt x="85722" y="2743"/>
                      <a:pt x="88465" y="0"/>
                      <a:pt x="91845" y="0"/>
                    </a:cubicBezTo>
                    <a:lnTo>
                      <a:pt x="128583" y="0"/>
                    </a:lnTo>
                    <a:cubicBezTo>
                      <a:pt x="131963" y="0"/>
                      <a:pt x="134706" y="2743"/>
                      <a:pt x="134706" y="6123"/>
                    </a:cubicBezTo>
                    <a:lnTo>
                      <a:pt x="134706" y="79599"/>
                    </a:lnTo>
                    <a:cubicBezTo>
                      <a:pt x="134706" y="103234"/>
                      <a:pt x="115480" y="122460"/>
                      <a:pt x="91845" y="1224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494" name="Google Shape;1494;p34"/>
            <p:cNvSpPr/>
            <p:nvPr/>
          </p:nvSpPr>
          <p:spPr>
            <a:xfrm>
              <a:off x="8296939" y="6008501"/>
              <a:ext cx="24492" cy="24492"/>
            </a:xfrm>
            <a:custGeom>
              <a:avLst/>
              <a:gdLst/>
              <a:ahLst/>
              <a:cxnLst/>
              <a:rect l="l" t="t" r="r" b="b"/>
              <a:pathLst>
                <a:path w="24492" h="24492" extrusionOk="0">
                  <a:moveTo>
                    <a:pt x="24492" y="12246"/>
                  </a:moveTo>
                  <a:cubicBezTo>
                    <a:pt x="24492" y="19009"/>
                    <a:pt x="19009" y="24492"/>
                    <a:pt x="12246" y="24492"/>
                  </a:cubicBezTo>
                  <a:cubicBezTo>
                    <a:pt x="5483" y="24492"/>
                    <a:pt x="0" y="19009"/>
                    <a:pt x="0" y="12246"/>
                  </a:cubicBezTo>
                  <a:cubicBezTo>
                    <a:pt x="0" y="5483"/>
                    <a:pt x="5483" y="0"/>
                    <a:pt x="12246" y="0"/>
                  </a:cubicBezTo>
                  <a:cubicBezTo>
                    <a:pt x="19009" y="0"/>
                    <a:pt x="24492" y="5483"/>
                    <a:pt x="24492"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5" name="Google Shape;1495;p34"/>
            <p:cNvSpPr/>
            <p:nvPr/>
          </p:nvSpPr>
          <p:spPr>
            <a:xfrm>
              <a:off x="8480629" y="6032993"/>
              <a:ext cx="73476" cy="73476"/>
            </a:xfrm>
            <a:custGeom>
              <a:avLst/>
              <a:gdLst/>
              <a:ahLst/>
              <a:cxnLst/>
              <a:rect l="l" t="t" r="r" b="b"/>
              <a:pathLst>
                <a:path w="73476" h="73476" extrusionOk="0">
                  <a:moveTo>
                    <a:pt x="36738" y="73476"/>
                  </a:moveTo>
                  <a:cubicBezTo>
                    <a:pt x="16483" y="73476"/>
                    <a:pt x="0" y="56993"/>
                    <a:pt x="0" y="36738"/>
                  </a:cubicBezTo>
                  <a:cubicBezTo>
                    <a:pt x="0" y="16483"/>
                    <a:pt x="16483" y="0"/>
                    <a:pt x="36738" y="0"/>
                  </a:cubicBezTo>
                  <a:cubicBezTo>
                    <a:pt x="56993" y="0"/>
                    <a:pt x="73476" y="16483"/>
                    <a:pt x="73476" y="36738"/>
                  </a:cubicBezTo>
                  <a:cubicBezTo>
                    <a:pt x="73476" y="56993"/>
                    <a:pt x="56993" y="73476"/>
                    <a:pt x="36738" y="73476"/>
                  </a:cubicBezTo>
                  <a:close/>
                  <a:moveTo>
                    <a:pt x="36738" y="12246"/>
                  </a:moveTo>
                  <a:cubicBezTo>
                    <a:pt x="23231" y="12246"/>
                    <a:pt x="12246" y="23231"/>
                    <a:pt x="12246" y="36738"/>
                  </a:cubicBezTo>
                  <a:cubicBezTo>
                    <a:pt x="12246" y="50245"/>
                    <a:pt x="23231" y="61230"/>
                    <a:pt x="36738" y="61230"/>
                  </a:cubicBezTo>
                  <a:cubicBezTo>
                    <a:pt x="50245" y="61230"/>
                    <a:pt x="61230" y="50245"/>
                    <a:pt x="61230" y="36738"/>
                  </a:cubicBezTo>
                  <a:cubicBezTo>
                    <a:pt x="61230" y="23231"/>
                    <a:pt x="50245" y="12246"/>
                    <a:pt x="36738"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6" name="Google Shape;1496;p34"/>
            <p:cNvSpPr/>
            <p:nvPr/>
          </p:nvSpPr>
          <p:spPr>
            <a:xfrm>
              <a:off x="8303062" y="6014624"/>
              <a:ext cx="12246" cy="36738"/>
            </a:xfrm>
            <a:custGeom>
              <a:avLst/>
              <a:gdLst/>
              <a:ahLst/>
              <a:cxnLst/>
              <a:rect l="l" t="t" r="r" b="b"/>
              <a:pathLst>
                <a:path w="12246" h="36738" extrusionOk="0">
                  <a:moveTo>
                    <a:pt x="6123" y="36738"/>
                  </a:moveTo>
                  <a:lnTo>
                    <a:pt x="6123" y="36738"/>
                  </a:lnTo>
                  <a:cubicBezTo>
                    <a:pt x="2743" y="36738"/>
                    <a:pt x="0" y="33995"/>
                    <a:pt x="0" y="30615"/>
                  </a:cubicBezTo>
                  <a:lnTo>
                    <a:pt x="0" y="0"/>
                  </a:lnTo>
                  <a:lnTo>
                    <a:pt x="12246" y="0"/>
                  </a:lnTo>
                  <a:lnTo>
                    <a:pt x="12246" y="30615"/>
                  </a:lnTo>
                  <a:cubicBezTo>
                    <a:pt x="12246" y="33995"/>
                    <a:pt x="9503" y="36738"/>
                    <a:pt x="6123" y="367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7" name="Google Shape;1497;p34"/>
            <p:cNvSpPr/>
            <p:nvPr/>
          </p:nvSpPr>
          <p:spPr>
            <a:xfrm>
              <a:off x="8388784" y="6063608"/>
              <a:ext cx="73476" cy="12246"/>
            </a:xfrm>
            <a:custGeom>
              <a:avLst/>
              <a:gdLst/>
              <a:ahLst/>
              <a:cxnLst/>
              <a:rect l="l" t="t" r="r" b="b"/>
              <a:pathLst>
                <a:path w="73476" h="12246" extrusionOk="0">
                  <a:moveTo>
                    <a:pt x="67353" y="12246"/>
                  </a:moveTo>
                  <a:lnTo>
                    <a:pt x="6123" y="12246"/>
                  </a:lnTo>
                  <a:cubicBezTo>
                    <a:pt x="2743" y="12246"/>
                    <a:pt x="0" y="9503"/>
                    <a:pt x="0" y="6123"/>
                  </a:cubicBezTo>
                  <a:cubicBezTo>
                    <a:pt x="0" y="2743"/>
                    <a:pt x="2743" y="0"/>
                    <a:pt x="6123" y="0"/>
                  </a:cubicBezTo>
                  <a:lnTo>
                    <a:pt x="67353" y="0"/>
                  </a:lnTo>
                  <a:cubicBezTo>
                    <a:pt x="70733" y="0"/>
                    <a:pt x="73476" y="2743"/>
                    <a:pt x="73476" y="6123"/>
                  </a:cubicBezTo>
                  <a:cubicBezTo>
                    <a:pt x="73476" y="9503"/>
                    <a:pt x="70733" y="12246"/>
                    <a:pt x="6735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8" name="Google Shape;1498;p34"/>
            <p:cNvSpPr/>
            <p:nvPr/>
          </p:nvSpPr>
          <p:spPr>
            <a:xfrm>
              <a:off x="8388784" y="6039116"/>
              <a:ext cx="73476" cy="12246"/>
            </a:xfrm>
            <a:custGeom>
              <a:avLst/>
              <a:gdLst/>
              <a:ahLst/>
              <a:cxnLst/>
              <a:rect l="l" t="t" r="r" b="b"/>
              <a:pathLst>
                <a:path w="73476" h="12246" extrusionOk="0">
                  <a:moveTo>
                    <a:pt x="67353" y="12246"/>
                  </a:moveTo>
                  <a:lnTo>
                    <a:pt x="6123" y="12246"/>
                  </a:lnTo>
                  <a:cubicBezTo>
                    <a:pt x="2743" y="12246"/>
                    <a:pt x="0" y="9503"/>
                    <a:pt x="0" y="6123"/>
                  </a:cubicBezTo>
                  <a:cubicBezTo>
                    <a:pt x="0" y="2743"/>
                    <a:pt x="2743" y="0"/>
                    <a:pt x="6123" y="0"/>
                  </a:cubicBezTo>
                  <a:lnTo>
                    <a:pt x="67353" y="0"/>
                  </a:lnTo>
                  <a:cubicBezTo>
                    <a:pt x="70733" y="0"/>
                    <a:pt x="73476" y="2743"/>
                    <a:pt x="73476" y="6123"/>
                  </a:cubicBezTo>
                  <a:cubicBezTo>
                    <a:pt x="73476" y="9503"/>
                    <a:pt x="70733" y="12246"/>
                    <a:pt x="6735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9" name="Google Shape;1499;p34"/>
            <p:cNvSpPr/>
            <p:nvPr/>
          </p:nvSpPr>
          <p:spPr>
            <a:xfrm>
              <a:off x="8388784" y="5953394"/>
              <a:ext cx="79599" cy="12246"/>
            </a:xfrm>
            <a:custGeom>
              <a:avLst/>
              <a:gdLst/>
              <a:ahLst/>
              <a:cxnLst/>
              <a:rect l="l" t="t" r="r" b="b"/>
              <a:pathLst>
                <a:path w="79599" h="12246" extrusionOk="0">
                  <a:moveTo>
                    <a:pt x="73476" y="12246"/>
                  </a:moveTo>
                  <a:lnTo>
                    <a:pt x="6123" y="12246"/>
                  </a:lnTo>
                  <a:cubicBezTo>
                    <a:pt x="2743" y="12246"/>
                    <a:pt x="0" y="9503"/>
                    <a:pt x="0" y="6123"/>
                  </a:cubicBezTo>
                  <a:cubicBezTo>
                    <a:pt x="0" y="2743"/>
                    <a:pt x="2743" y="0"/>
                    <a:pt x="6123" y="0"/>
                  </a:cubicBezTo>
                  <a:lnTo>
                    <a:pt x="73476" y="0"/>
                  </a:lnTo>
                  <a:cubicBezTo>
                    <a:pt x="76856" y="0"/>
                    <a:pt x="79599" y="2743"/>
                    <a:pt x="79599" y="6123"/>
                  </a:cubicBezTo>
                  <a:cubicBezTo>
                    <a:pt x="79599" y="9503"/>
                    <a:pt x="76856" y="12246"/>
                    <a:pt x="73476"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0" name="Google Shape;1500;p34"/>
            <p:cNvSpPr/>
            <p:nvPr/>
          </p:nvSpPr>
          <p:spPr>
            <a:xfrm>
              <a:off x="8388784" y="5928902"/>
              <a:ext cx="134706" cy="12246"/>
            </a:xfrm>
            <a:custGeom>
              <a:avLst/>
              <a:gdLst/>
              <a:ahLst/>
              <a:cxnLst/>
              <a:rect l="l" t="t" r="r" b="b"/>
              <a:pathLst>
                <a:path w="134706" h="12246" extrusionOk="0">
                  <a:moveTo>
                    <a:pt x="128583" y="12246"/>
                  </a:moveTo>
                  <a:lnTo>
                    <a:pt x="6123" y="12246"/>
                  </a:lnTo>
                  <a:cubicBezTo>
                    <a:pt x="2743" y="12246"/>
                    <a:pt x="0" y="9503"/>
                    <a:pt x="0" y="6123"/>
                  </a:cubicBezTo>
                  <a:cubicBezTo>
                    <a:pt x="0" y="2743"/>
                    <a:pt x="2743" y="0"/>
                    <a:pt x="6123" y="0"/>
                  </a:cubicBezTo>
                  <a:lnTo>
                    <a:pt x="128583" y="0"/>
                  </a:lnTo>
                  <a:cubicBezTo>
                    <a:pt x="131963" y="0"/>
                    <a:pt x="134706" y="2743"/>
                    <a:pt x="134706" y="6123"/>
                  </a:cubicBezTo>
                  <a:cubicBezTo>
                    <a:pt x="134706" y="9503"/>
                    <a:pt x="131963" y="12246"/>
                    <a:pt x="12858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1" name="Google Shape;1501;p34"/>
            <p:cNvSpPr/>
            <p:nvPr/>
          </p:nvSpPr>
          <p:spPr>
            <a:xfrm>
              <a:off x="8388784" y="5904410"/>
              <a:ext cx="134706" cy="12246"/>
            </a:xfrm>
            <a:custGeom>
              <a:avLst/>
              <a:gdLst/>
              <a:ahLst/>
              <a:cxnLst/>
              <a:rect l="l" t="t" r="r" b="b"/>
              <a:pathLst>
                <a:path w="134706" h="12246" extrusionOk="0">
                  <a:moveTo>
                    <a:pt x="128583" y="12246"/>
                  </a:moveTo>
                  <a:lnTo>
                    <a:pt x="6123" y="12246"/>
                  </a:lnTo>
                  <a:cubicBezTo>
                    <a:pt x="2743" y="12246"/>
                    <a:pt x="0" y="9503"/>
                    <a:pt x="0" y="6123"/>
                  </a:cubicBezTo>
                  <a:cubicBezTo>
                    <a:pt x="0" y="2743"/>
                    <a:pt x="2743" y="0"/>
                    <a:pt x="6123" y="0"/>
                  </a:cubicBezTo>
                  <a:lnTo>
                    <a:pt x="128583" y="0"/>
                  </a:lnTo>
                  <a:cubicBezTo>
                    <a:pt x="131963" y="0"/>
                    <a:pt x="134706" y="2743"/>
                    <a:pt x="134706" y="6123"/>
                  </a:cubicBezTo>
                  <a:cubicBezTo>
                    <a:pt x="134706" y="9503"/>
                    <a:pt x="131963" y="12246"/>
                    <a:pt x="128583"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2" name="Google Shape;1502;p34"/>
            <p:cNvSpPr/>
            <p:nvPr/>
          </p:nvSpPr>
          <p:spPr>
            <a:xfrm>
              <a:off x="8345923" y="5830934"/>
              <a:ext cx="128583" cy="12246"/>
            </a:xfrm>
            <a:custGeom>
              <a:avLst/>
              <a:gdLst/>
              <a:ahLst/>
              <a:cxnLst/>
              <a:rect l="l" t="t" r="r" b="b"/>
              <a:pathLst>
                <a:path w="128583" h="12246" extrusionOk="0">
                  <a:moveTo>
                    <a:pt x="122460" y="12246"/>
                  </a:moveTo>
                  <a:lnTo>
                    <a:pt x="6123" y="12246"/>
                  </a:lnTo>
                  <a:cubicBezTo>
                    <a:pt x="2743" y="12246"/>
                    <a:pt x="0" y="9503"/>
                    <a:pt x="0" y="6123"/>
                  </a:cubicBezTo>
                  <a:cubicBezTo>
                    <a:pt x="0" y="2743"/>
                    <a:pt x="2743" y="0"/>
                    <a:pt x="6123" y="0"/>
                  </a:cubicBezTo>
                  <a:lnTo>
                    <a:pt x="122460" y="0"/>
                  </a:lnTo>
                  <a:cubicBezTo>
                    <a:pt x="125840" y="0"/>
                    <a:pt x="128583" y="2743"/>
                    <a:pt x="128583" y="6123"/>
                  </a:cubicBezTo>
                  <a:cubicBezTo>
                    <a:pt x="128583" y="9503"/>
                    <a:pt x="125840" y="12246"/>
                    <a:pt x="122460" y="122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03" name="Google Shape;1503;p34"/>
          <p:cNvGrpSpPr/>
          <p:nvPr/>
        </p:nvGrpSpPr>
        <p:grpSpPr>
          <a:xfrm>
            <a:off x="11316895" y="8450369"/>
            <a:ext cx="438256" cy="470575"/>
            <a:chOff x="8840617" y="5761484"/>
            <a:chExt cx="343730" cy="320839"/>
          </a:xfrm>
        </p:grpSpPr>
        <p:grpSp>
          <p:nvGrpSpPr>
            <p:cNvPr id="1504" name="Google Shape;1504;p34"/>
            <p:cNvGrpSpPr/>
            <p:nvPr/>
          </p:nvGrpSpPr>
          <p:grpSpPr>
            <a:xfrm>
              <a:off x="8840617" y="5761484"/>
              <a:ext cx="343730" cy="320839"/>
              <a:chOff x="8840617" y="5761484"/>
              <a:chExt cx="343730" cy="320839"/>
            </a:xfrm>
          </p:grpSpPr>
          <p:sp>
            <p:nvSpPr>
              <p:cNvPr id="1505" name="Google Shape;1505;p34"/>
              <p:cNvSpPr/>
              <p:nvPr/>
            </p:nvSpPr>
            <p:spPr>
              <a:xfrm>
                <a:off x="9023940" y="5921904"/>
                <a:ext cx="160407" cy="160419"/>
              </a:xfrm>
              <a:custGeom>
                <a:avLst/>
                <a:gdLst/>
                <a:ahLst/>
                <a:cxnLst/>
                <a:rect l="l" t="t" r="r" b="b"/>
                <a:pathLst>
                  <a:path w="160407" h="160419" extrusionOk="0">
                    <a:moveTo>
                      <a:pt x="80204" y="160419"/>
                    </a:moveTo>
                    <a:cubicBezTo>
                      <a:pt x="35977" y="160419"/>
                      <a:pt x="0" y="124430"/>
                      <a:pt x="0" y="80204"/>
                    </a:cubicBezTo>
                    <a:cubicBezTo>
                      <a:pt x="0" y="61642"/>
                      <a:pt x="6497" y="43539"/>
                      <a:pt x="18298" y="29229"/>
                    </a:cubicBezTo>
                    <a:cubicBezTo>
                      <a:pt x="20303" y="26811"/>
                      <a:pt x="23924" y="26433"/>
                      <a:pt x="26364" y="28461"/>
                    </a:cubicBezTo>
                    <a:cubicBezTo>
                      <a:pt x="28805" y="30477"/>
                      <a:pt x="29160" y="34075"/>
                      <a:pt x="27143" y="36527"/>
                    </a:cubicBezTo>
                    <a:cubicBezTo>
                      <a:pt x="17026" y="48787"/>
                      <a:pt x="11458" y="64289"/>
                      <a:pt x="11458" y="80204"/>
                    </a:cubicBezTo>
                    <a:cubicBezTo>
                      <a:pt x="11458" y="118117"/>
                      <a:pt x="42290" y="148961"/>
                      <a:pt x="80204" y="148961"/>
                    </a:cubicBezTo>
                    <a:cubicBezTo>
                      <a:pt x="118117" y="148961"/>
                      <a:pt x="148950" y="118117"/>
                      <a:pt x="148950" y="80204"/>
                    </a:cubicBezTo>
                    <a:cubicBezTo>
                      <a:pt x="148950" y="42290"/>
                      <a:pt x="118117" y="11446"/>
                      <a:pt x="80204" y="11446"/>
                    </a:cubicBezTo>
                    <a:cubicBezTo>
                      <a:pt x="67119" y="11446"/>
                      <a:pt x="54390" y="15147"/>
                      <a:pt x="43379" y="22159"/>
                    </a:cubicBezTo>
                    <a:cubicBezTo>
                      <a:pt x="40709" y="23855"/>
                      <a:pt x="37169" y="23053"/>
                      <a:pt x="35473" y="20406"/>
                    </a:cubicBezTo>
                    <a:cubicBezTo>
                      <a:pt x="33777" y="17737"/>
                      <a:pt x="34556" y="14196"/>
                      <a:pt x="37226" y="12500"/>
                    </a:cubicBezTo>
                    <a:cubicBezTo>
                      <a:pt x="50082" y="4320"/>
                      <a:pt x="64942" y="0"/>
                      <a:pt x="80204" y="0"/>
                    </a:cubicBezTo>
                    <a:cubicBezTo>
                      <a:pt x="124430" y="0"/>
                      <a:pt x="160408" y="35989"/>
                      <a:pt x="160408" y="80215"/>
                    </a:cubicBezTo>
                    <a:cubicBezTo>
                      <a:pt x="160408" y="124442"/>
                      <a:pt x="124430" y="160419"/>
                      <a:pt x="80204" y="1604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6" name="Google Shape;1506;p34"/>
              <p:cNvSpPr/>
              <p:nvPr/>
            </p:nvSpPr>
            <p:spPr>
              <a:xfrm>
                <a:off x="8840617" y="5761484"/>
                <a:ext cx="160407" cy="160430"/>
              </a:xfrm>
              <a:custGeom>
                <a:avLst/>
                <a:gdLst/>
                <a:ahLst/>
                <a:cxnLst/>
                <a:rect l="l" t="t" r="r" b="b"/>
                <a:pathLst>
                  <a:path w="160407" h="160430" extrusionOk="0">
                    <a:moveTo>
                      <a:pt x="80204" y="160431"/>
                    </a:moveTo>
                    <a:cubicBezTo>
                      <a:pt x="35977" y="160431"/>
                      <a:pt x="0" y="124442"/>
                      <a:pt x="0" y="80215"/>
                    </a:cubicBezTo>
                    <a:cubicBezTo>
                      <a:pt x="0" y="61654"/>
                      <a:pt x="6497" y="43551"/>
                      <a:pt x="18286" y="29240"/>
                    </a:cubicBezTo>
                    <a:cubicBezTo>
                      <a:pt x="20292" y="26811"/>
                      <a:pt x="23912" y="26444"/>
                      <a:pt x="26353" y="28461"/>
                    </a:cubicBezTo>
                    <a:cubicBezTo>
                      <a:pt x="28793" y="30477"/>
                      <a:pt x="29148" y="34075"/>
                      <a:pt x="27132" y="36527"/>
                    </a:cubicBezTo>
                    <a:cubicBezTo>
                      <a:pt x="17026" y="48787"/>
                      <a:pt x="11458" y="64301"/>
                      <a:pt x="11458" y="80215"/>
                    </a:cubicBezTo>
                    <a:cubicBezTo>
                      <a:pt x="11458" y="118129"/>
                      <a:pt x="42290" y="148973"/>
                      <a:pt x="80204" y="148973"/>
                    </a:cubicBezTo>
                    <a:cubicBezTo>
                      <a:pt x="118117" y="148973"/>
                      <a:pt x="148950" y="118129"/>
                      <a:pt x="148950" y="80215"/>
                    </a:cubicBezTo>
                    <a:cubicBezTo>
                      <a:pt x="148950" y="42302"/>
                      <a:pt x="118117" y="11458"/>
                      <a:pt x="80204" y="11458"/>
                    </a:cubicBezTo>
                    <a:cubicBezTo>
                      <a:pt x="67119" y="11458"/>
                      <a:pt x="54390" y="15159"/>
                      <a:pt x="43379" y="22171"/>
                    </a:cubicBezTo>
                    <a:cubicBezTo>
                      <a:pt x="40698" y="23855"/>
                      <a:pt x="37169" y="23076"/>
                      <a:pt x="35473" y="20406"/>
                    </a:cubicBezTo>
                    <a:cubicBezTo>
                      <a:pt x="33777" y="17737"/>
                      <a:pt x="34556" y="14196"/>
                      <a:pt x="37226" y="12500"/>
                    </a:cubicBezTo>
                    <a:cubicBezTo>
                      <a:pt x="50082" y="4320"/>
                      <a:pt x="64942" y="0"/>
                      <a:pt x="80204" y="0"/>
                    </a:cubicBezTo>
                    <a:cubicBezTo>
                      <a:pt x="124430" y="0"/>
                      <a:pt x="160408" y="35989"/>
                      <a:pt x="160408" y="80215"/>
                    </a:cubicBezTo>
                    <a:cubicBezTo>
                      <a:pt x="160408" y="124442"/>
                      <a:pt x="124430" y="160431"/>
                      <a:pt x="80204" y="1604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07" name="Google Shape;1507;p34"/>
              <p:cNvGrpSpPr/>
              <p:nvPr/>
            </p:nvGrpSpPr>
            <p:grpSpPr>
              <a:xfrm>
                <a:off x="9075487" y="5944819"/>
                <a:ext cx="57301" cy="114576"/>
                <a:chOff x="9075487" y="5944819"/>
                <a:chExt cx="57301" cy="114576"/>
              </a:xfrm>
            </p:grpSpPr>
            <p:sp>
              <p:nvSpPr>
                <p:cNvPr id="1508" name="Google Shape;1508;p34"/>
                <p:cNvSpPr/>
                <p:nvPr/>
              </p:nvSpPr>
              <p:spPr>
                <a:xfrm>
                  <a:off x="9075487" y="5956277"/>
                  <a:ext cx="57301" cy="91661"/>
                </a:xfrm>
                <a:custGeom>
                  <a:avLst/>
                  <a:gdLst/>
                  <a:ahLst/>
                  <a:cxnLst/>
                  <a:rect l="l" t="t" r="r" b="b"/>
                  <a:pathLst>
                    <a:path w="57301" h="91661" extrusionOk="0">
                      <a:moveTo>
                        <a:pt x="28657" y="91662"/>
                      </a:moveTo>
                      <a:cubicBezTo>
                        <a:pt x="44721" y="91662"/>
                        <a:pt x="57301" y="79081"/>
                        <a:pt x="57301" y="63017"/>
                      </a:cubicBezTo>
                      <a:cubicBezTo>
                        <a:pt x="57301" y="50013"/>
                        <a:pt x="48467" y="40537"/>
                        <a:pt x="31052" y="34854"/>
                      </a:cubicBezTo>
                      <a:lnTo>
                        <a:pt x="29757" y="34430"/>
                      </a:lnTo>
                      <a:cubicBezTo>
                        <a:pt x="23226" y="32299"/>
                        <a:pt x="17199" y="29435"/>
                        <a:pt x="17199" y="22915"/>
                      </a:cubicBezTo>
                      <a:cubicBezTo>
                        <a:pt x="17199" y="16167"/>
                        <a:pt x="21908" y="11458"/>
                        <a:pt x="28657" y="11458"/>
                      </a:cubicBezTo>
                      <a:cubicBezTo>
                        <a:pt x="36723" y="11458"/>
                        <a:pt x="42108" y="15789"/>
                        <a:pt x="42154" y="15835"/>
                      </a:cubicBezTo>
                      <a:cubicBezTo>
                        <a:pt x="44595" y="17874"/>
                        <a:pt x="48192" y="17553"/>
                        <a:pt x="50232" y="15147"/>
                      </a:cubicBezTo>
                      <a:cubicBezTo>
                        <a:pt x="52271" y="12718"/>
                        <a:pt x="51951" y="9120"/>
                        <a:pt x="49533" y="7081"/>
                      </a:cubicBezTo>
                      <a:cubicBezTo>
                        <a:pt x="49189" y="6794"/>
                        <a:pt x="40986" y="0"/>
                        <a:pt x="28657" y="0"/>
                      </a:cubicBezTo>
                      <a:cubicBezTo>
                        <a:pt x="15584" y="0"/>
                        <a:pt x="5742" y="9854"/>
                        <a:pt x="5742" y="22915"/>
                      </a:cubicBezTo>
                      <a:cubicBezTo>
                        <a:pt x="5742" y="38658"/>
                        <a:pt x="21141" y="43688"/>
                        <a:pt x="26194" y="45315"/>
                      </a:cubicBezTo>
                      <a:lnTo>
                        <a:pt x="27488" y="45739"/>
                      </a:lnTo>
                      <a:cubicBezTo>
                        <a:pt x="39840" y="49772"/>
                        <a:pt x="45844" y="55432"/>
                        <a:pt x="45844" y="63017"/>
                      </a:cubicBezTo>
                      <a:cubicBezTo>
                        <a:pt x="45844" y="72814"/>
                        <a:pt x="38453" y="80204"/>
                        <a:pt x="28657" y="80204"/>
                      </a:cubicBezTo>
                      <a:cubicBezTo>
                        <a:pt x="18024" y="80204"/>
                        <a:pt x="11940" y="73192"/>
                        <a:pt x="10325" y="71038"/>
                      </a:cubicBezTo>
                      <a:cubicBezTo>
                        <a:pt x="8423" y="68494"/>
                        <a:pt x="4825" y="68001"/>
                        <a:pt x="2304" y="69880"/>
                      </a:cubicBezTo>
                      <a:cubicBezTo>
                        <a:pt x="-239" y="71782"/>
                        <a:pt x="-755" y="75369"/>
                        <a:pt x="1147" y="77901"/>
                      </a:cubicBezTo>
                      <a:cubicBezTo>
                        <a:pt x="3576" y="81143"/>
                        <a:pt x="12708" y="91662"/>
                        <a:pt x="28657" y="916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9" name="Google Shape;1509;p34"/>
                <p:cNvSpPr/>
                <p:nvPr/>
              </p:nvSpPr>
              <p:spPr>
                <a:xfrm>
                  <a:off x="9098415" y="6042209"/>
                  <a:ext cx="11457" cy="17186"/>
                </a:xfrm>
                <a:custGeom>
                  <a:avLst/>
                  <a:gdLst/>
                  <a:ahLst/>
                  <a:cxnLst/>
                  <a:rect l="l" t="t" r="r" b="b"/>
                  <a:pathLst>
                    <a:path w="11457" h="17186" extrusionOk="0">
                      <a:moveTo>
                        <a:pt x="5729" y="17187"/>
                      </a:moveTo>
                      <a:cubicBezTo>
                        <a:pt x="8891" y="17187"/>
                        <a:pt x="11458" y="14620"/>
                        <a:pt x="11458" y="11458"/>
                      </a:cubicBezTo>
                      <a:lnTo>
                        <a:pt x="11458" y="5729"/>
                      </a:lnTo>
                      <a:cubicBezTo>
                        <a:pt x="11458" y="2567"/>
                        <a:pt x="8891" y="0"/>
                        <a:pt x="5729" y="0"/>
                      </a:cubicBezTo>
                      <a:cubicBezTo>
                        <a:pt x="2567" y="0"/>
                        <a:pt x="0" y="2567"/>
                        <a:pt x="0" y="5729"/>
                      </a:cubicBezTo>
                      <a:lnTo>
                        <a:pt x="0" y="11458"/>
                      </a:lnTo>
                      <a:cubicBezTo>
                        <a:pt x="0" y="14620"/>
                        <a:pt x="2567" y="17187"/>
                        <a:pt x="5729" y="171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0" name="Google Shape;1510;p34"/>
                <p:cNvSpPr/>
                <p:nvPr/>
              </p:nvSpPr>
              <p:spPr>
                <a:xfrm>
                  <a:off x="9098415" y="5944819"/>
                  <a:ext cx="11457" cy="17186"/>
                </a:xfrm>
                <a:custGeom>
                  <a:avLst/>
                  <a:gdLst/>
                  <a:ahLst/>
                  <a:cxnLst/>
                  <a:rect l="l" t="t" r="r" b="b"/>
                  <a:pathLst>
                    <a:path w="11457" h="17186" extrusionOk="0">
                      <a:moveTo>
                        <a:pt x="5729" y="17187"/>
                      </a:moveTo>
                      <a:cubicBezTo>
                        <a:pt x="8891" y="17187"/>
                        <a:pt x="11458" y="14620"/>
                        <a:pt x="11458" y="11458"/>
                      </a:cubicBezTo>
                      <a:lnTo>
                        <a:pt x="11458" y="5729"/>
                      </a:lnTo>
                      <a:cubicBezTo>
                        <a:pt x="11458" y="2567"/>
                        <a:pt x="8891" y="0"/>
                        <a:pt x="5729" y="0"/>
                      </a:cubicBezTo>
                      <a:cubicBezTo>
                        <a:pt x="2567" y="0"/>
                        <a:pt x="0" y="2567"/>
                        <a:pt x="0" y="5729"/>
                      </a:cubicBezTo>
                      <a:lnTo>
                        <a:pt x="0" y="11458"/>
                      </a:lnTo>
                      <a:cubicBezTo>
                        <a:pt x="0" y="14620"/>
                        <a:pt x="2567" y="17187"/>
                        <a:pt x="5729" y="171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11" name="Google Shape;1511;p34"/>
              <p:cNvGrpSpPr/>
              <p:nvPr/>
            </p:nvGrpSpPr>
            <p:grpSpPr>
              <a:xfrm>
                <a:off x="8886448" y="5784400"/>
                <a:ext cx="68746" cy="114553"/>
                <a:chOff x="8886448" y="5784400"/>
                <a:chExt cx="68746" cy="114553"/>
              </a:xfrm>
            </p:grpSpPr>
            <p:sp>
              <p:nvSpPr>
                <p:cNvPr id="1512" name="Google Shape;1512;p34"/>
                <p:cNvSpPr/>
                <p:nvPr/>
              </p:nvSpPr>
              <p:spPr>
                <a:xfrm>
                  <a:off x="8886448" y="5830231"/>
                  <a:ext cx="68746" cy="57288"/>
                </a:xfrm>
                <a:custGeom>
                  <a:avLst/>
                  <a:gdLst/>
                  <a:ahLst/>
                  <a:cxnLst/>
                  <a:rect l="l" t="t" r="r" b="b"/>
                  <a:pathLst>
                    <a:path w="68746" h="57288" extrusionOk="0">
                      <a:moveTo>
                        <a:pt x="40102" y="57288"/>
                      </a:moveTo>
                      <a:lnTo>
                        <a:pt x="5729" y="57288"/>
                      </a:lnTo>
                      <a:cubicBezTo>
                        <a:pt x="2567" y="57288"/>
                        <a:pt x="0" y="54722"/>
                        <a:pt x="0" y="51560"/>
                      </a:cubicBezTo>
                      <a:cubicBezTo>
                        <a:pt x="0" y="48397"/>
                        <a:pt x="2567" y="45831"/>
                        <a:pt x="5729" y="45831"/>
                      </a:cubicBezTo>
                      <a:lnTo>
                        <a:pt x="40102" y="45831"/>
                      </a:lnTo>
                      <a:cubicBezTo>
                        <a:pt x="49577" y="45831"/>
                        <a:pt x="57288" y="38120"/>
                        <a:pt x="57288" y="28644"/>
                      </a:cubicBezTo>
                      <a:cubicBezTo>
                        <a:pt x="57288" y="19169"/>
                        <a:pt x="49577" y="11458"/>
                        <a:pt x="40102" y="11458"/>
                      </a:cubicBezTo>
                      <a:lnTo>
                        <a:pt x="17187" y="11458"/>
                      </a:lnTo>
                      <a:lnTo>
                        <a:pt x="17187" y="0"/>
                      </a:lnTo>
                      <a:lnTo>
                        <a:pt x="40102" y="0"/>
                      </a:lnTo>
                      <a:cubicBezTo>
                        <a:pt x="55891" y="0"/>
                        <a:pt x="68746" y="12856"/>
                        <a:pt x="68746" y="28644"/>
                      </a:cubicBezTo>
                      <a:cubicBezTo>
                        <a:pt x="68746" y="44433"/>
                        <a:pt x="55891" y="57288"/>
                        <a:pt x="40102" y="572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3" name="Google Shape;1513;p34"/>
                <p:cNvSpPr/>
                <p:nvPr/>
              </p:nvSpPr>
              <p:spPr>
                <a:xfrm>
                  <a:off x="8886448" y="5795857"/>
                  <a:ext cx="57288" cy="45830"/>
                </a:xfrm>
                <a:custGeom>
                  <a:avLst/>
                  <a:gdLst/>
                  <a:ahLst/>
                  <a:cxnLst/>
                  <a:rect l="l" t="t" r="r" b="b"/>
                  <a:pathLst>
                    <a:path w="57288" h="45830" extrusionOk="0">
                      <a:moveTo>
                        <a:pt x="34373" y="45831"/>
                      </a:moveTo>
                      <a:lnTo>
                        <a:pt x="17187" y="45831"/>
                      </a:lnTo>
                      <a:lnTo>
                        <a:pt x="17187" y="34373"/>
                      </a:lnTo>
                      <a:lnTo>
                        <a:pt x="34373" y="34373"/>
                      </a:lnTo>
                      <a:cubicBezTo>
                        <a:pt x="40686" y="34373"/>
                        <a:pt x="45831" y="29240"/>
                        <a:pt x="45831" y="22915"/>
                      </a:cubicBezTo>
                      <a:cubicBezTo>
                        <a:pt x="45831" y="16591"/>
                        <a:pt x="40686" y="11458"/>
                        <a:pt x="34373" y="11458"/>
                      </a:cubicBezTo>
                      <a:lnTo>
                        <a:pt x="5729" y="11458"/>
                      </a:lnTo>
                      <a:cubicBezTo>
                        <a:pt x="2567" y="11458"/>
                        <a:pt x="0" y="8891"/>
                        <a:pt x="0" y="5729"/>
                      </a:cubicBezTo>
                      <a:cubicBezTo>
                        <a:pt x="0" y="2567"/>
                        <a:pt x="2567" y="0"/>
                        <a:pt x="5729" y="0"/>
                      </a:cubicBezTo>
                      <a:lnTo>
                        <a:pt x="34373" y="0"/>
                      </a:lnTo>
                      <a:cubicBezTo>
                        <a:pt x="47011" y="0"/>
                        <a:pt x="57288" y="10278"/>
                        <a:pt x="57288" y="22915"/>
                      </a:cubicBezTo>
                      <a:cubicBezTo>
                        <a:pt x="57288" y="35553"/>
                        <a:pt x="47011" y="45831"/>
                        <a:pt x="34373" y="458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4" name="Google Shape;1514;p34"/>
                <p:cNvSpPr/>
                <p:nvPr/>
              </p:nvSpPr>
              <p:spPr>
                <a:xfrm>
                  <a:off x="8909363" y="5881767"/>
                  <a:ext cx="11457" cy="17186"/>
                </a:xfrm>
                <a:custGeom>
                  <a:avLst/>
                  <a:gdLst/>
                  <a:ahLst/>
                  <a:cxnLst/>
                  <a:rect l="l" t="t" r="r" b="b"/>
                  <a:pathLst>
                    <a:path w="11457" h="17186" extrusionOk="0">
                      <a:moveTo>
                        <a:pt x="5729" y="17187"/>
                      </a:moveTo>
                      <a:cubicBezTo>
                        <a:pt x="2567" y="17187"/>
                        <a:pt x="0" y="14620"/>
                        <a:pt x="0" y="11458"/>
                      </a:cubicBezTo>
                      <a:lnTo>
                        <a:pt x="0" y="0"/>
                      </a:lnTo>
                      <a:lnTo>
                        <a:pt x="11458" y="0"/>
                      </a:lnTo>
                      <a:lnTo>
                        <a:pt x="11458" y="11458"/>
                      </a:lnTo>
                      <a:cubicBezTo>
                        <a:pt x="11458" y="14620"/>
                        <a:pt x="8891" y="17187"/>
                        <a:pt x="5729" y="171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5" name="Google Shape;1515;p34"/>
                <p:cNvSpPr/>
                <p:nvPr/>
              </p:nvSpPr>
              <p:spPr>
                <a:xfrm>
                  <a:off x="8909363" y="5784400"/>
                  <a:ext cx="11457" cy="17186"/>
                </a:xfrm>
                <a:custGeom>
                  <a:avLst/>
                  <a:gdLst/>
                  <a:ahLst/>
                  <a:cxnLst/>
                  <a:rect l="l" t="t" r="r" b="b"/>
                  <a:pathLst>
                    <a:path w="11457" h="17186" extrusionOk="0">
                      <a:moveTo>
                        <a:pt x="0" y="17187"/>
                      </a:moveTo>
                      <a:lnTo>
                        <a:pt x="0" y="5729"/>
                      </a:lnTo>
                      <a:cubicBezTo>
                        <a:pt x="0" y="2567"/>
                        <a:pt x="2567" y="0"/>
                        <a:pt x="5729" y="0"/>
                      </a:cubicBezTo>
                      <a:cubicBezTo>
                        <a:pt x="8891" y="0"/>
                        <a:pt x="11458" y="2567"/>
                        <a:pt x="11458" y="5729"/>
                      </a:cubicBezTo>
                      <a:lnTo>
                        <a:pt x="11458" y="17187"/>
                      </a:lnTo>
                      <a:lnTo>
                        <a:pt x="0" y="1718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6" name="Google Shape;1516;p34"/>
                <p:cNvSpPr/>
                <p:nvPr/>
              </p:nvSpPr>
              <p:spPr>
                <a:xfrm>
                  <a:off x="8897906" y="5795857"/>
                  <a:ext cx="11457" cy="91661"/>
                </a:xfrm>
                <a:custGeom>
                  <a:avLst/>
                  <a:gdLst/>
                  <a:ahLst/>
                  <a:cxnLst/>
                  <a:rect l="l" t="t" r="r" b="b"/>
                  <a:pathLst>
                    <a:path w="11457" h="91661" extrusionOk="0">
                      <a:moveTo>
                        <a:pt x="0" y="0"/>
                      </a:moveTo>
                      <a:lnTo>
                        <a:pt x="11458" y="0"/>
                      </a:lnTo>
                      <a:lnTo>
                        <a:pt x="11458" y="91662"/>
                      </a:lnTo>
                      <a:lnTo>
                        <a:pt x="0" y="916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17" name="Google Shape;1517;p34"/>
              <p:cNvSpPr/>
              <p:nvPr/>
            </p:nvSpPr>
            <p:spPr>
              <a:xfrm>
                <a:off x="9115598" y="5773339"/>
                <a:ext cx="68364" cy="68364"/>
              </a:xfrm>
              <a:custGeom>
                <a:avLst/>
                <a:gdLst/>
                <a:ahLst/>
                <a:cxnLst/>
                <a:rect l="l" t="t" r="r" b="b"/>
                <a:pathLst>
                  <a:path w="68364" h="68364" extrusionOk="0">
                    <a:moveTo>
                      <a:pt x="66287" y="62839"/>
                    </a:moveTo>
                    <a:cubicBezTo>
                      <a:pt x="66149" y="65989"/>
                      <a:pt x="63491" y="68476"/>
                      <a:pt x="60340" y="68361"/>
                    </a:cubicBezTo>
                    <a:lnTo>
                      <a:pt x="60340" y="68361"/>
                    </a:lnTo>
                    <a:cubicBezTo>
                      <a:pt x="57189" y="68235"/>
                      <a:pt x="54703" y="65577"/>
                      <a:pt x="54840" y="62415"/>
                    </a:cubicBezTo>
                    <a:lnTo>
                      <a:pt x="56479" y="17420"/>
                    </a:lnTo>
                    <a:cubicBezTo>
                      <a:pt x="56616" y="14269"/>
                      <a:pt x="54130" y="11783"/>
                      <a:pt x="50979" y="11909"/>
                    </a:cubicBezTo>
                    <a:lnTo>
                      <a:pt x="5950" y="13548"/>
                    </a:lnTo>
                    <a:cubicBezTo>
                      <a:pt x="2777" y="13674"/>
                      <a:pt x="118" y="11187"/>
                      <a:pt x="4" y="8025"/>
                    </a:cubicBezTo>
                    <a:lnTo>
                      <a:pt x="4" y="8025"/>
                    </a:lnTo>
                    <a:cubicBezTo>
                      <a:pt x="-111" y="4874"/>
                      <a:pt x="2376" y="2204"/>
                      <a:pt x="5526" y="2078"/>
                    </a:cubicBezTo>
                    <a:lnTo>
                      <a:pt x="62838" y="5"/>
                    </a:lnTo>
                    <a:cubicBezTo>
                      <a:pt x="65989" y="-121"/>
                      <a:pt x="68475" y="2365"/>
                      <a:pt x="68360" y="5516"/>
                    </a:cubicBezTo>
                    <a:lnTo>
                      <a:pt x="66287" y="6283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18" name="Google Shape;1518;p34"/>
            <p:cNvSpPr/>
            <p:nvPr/>
          </p:nvSpPr>
          <p:spPr>
            <a:xfrm>
              <a:off x="8846343" y="5773363"/>
              <a:ext cx="337812" cy="291761"/>
            </a:xfrm>
            <a:custGeom>
              <a:avLst/>
              <a:gdLst/>
              <a:ahLst/>
              <a:cxnLst/>
              <a:rect l="l" t="t" r="r" b="b"/>
              <a:pathLst>
                <a:path w="337812" h="291761" extrusionOk="0">
                  <a:moveTo>
                    <a:pt x="5732" y="291761"/>
                  </a:moveTo>
                  <a:cubicBezTo>
                    <a:pt x="4265" y="291761"/>
                    <a:pt x="2799" y="291200"/>
                    <a:pt x="1676" y="290089"/>
                  </a:cubicBezTo>
                  <a:cubicBezTo>
                    <a:pt x="-559" y="287854"/>
                    <a:pt x="-559" y="284222"/>
                    <a:pt x="1676" y="281988"/>
                  </a:cubicBezTo>
                  <a:lnTo>
                    <a:pt x="173541" y="110123"/>
                  </a:lnTo>
                  <a:cubicBezTo>
                    <a:pt x="175191" y="108484"/>
                    <a:pt x="177643" y="108003"/>
                    <a:pt x="179785" y="108885"/>
                  </a:cubicBezTo>
                  <a:cubicBezTo>
                    <a:pt x="181928" y="109756"/>
                    <a:pt x="183326" y="111853"/>
                    <a:pt x="183326" y="114167"/>
                  </a:cubicBezTo>
                  <a:lnTo>
                    <a:pt x="183326" y="146180"/>
                  </a:lnTo>
                  <a:lnTo>
                    <a:pt x="328025" y="1676"/>
                  </a:lnTo>
                  <a:cubicBezTo>
                    <a:pt x="330259" y="-559"/>
                    <a:pt x="333891" y="-559"/>
                    <a:pt x="336137" y="1676"/>
                  </a:cubicBezTo>
                  <a:cubicBezTo>
                    <a:pt x="338371" y="3910"/>
                    <a:pt x="338371" y="7542"/>
                    <a:pt x="336137" y="9776"/>
                  </a:cubicBezTo>
                  <a:lnTo>
                    <a:pt x="181653" y="164054"/>
                  </a:lnTo>
                  <a:cubicBezTo>
                    <a:pt x="180015" y="165692"/>
                    <a:pt x="177551" y="166174"/>
                    <a:pt x="175409" y="165291"/>
                  </a:cubicBezTo>
                  <a:cubicBezTo>
                    <a:pt x="173266" y="164409"/>
                    <a:pt x="171868" y="162312"/>
                    <a:pt x="171868" y="159998"/>
                  </a:cubicBezTo>
                  <a:lnTo>
                    <a:pt x="171868" y="127997"/>
                  </a:lnTo>
                  <a:lnTo>
                    <a:pt x="9788" y="290089"/>
                  </a:lnTo>
                  <a:cubicBezTo>
                    <a:pt x="8665" y="291200"/>
                    <a:pt x="7198" y="291761"/>
                    <a:pt x="5732" y="2917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19" name="Google Shape;1519;p34"/>
          <p:cNvGrpSpPr/>
          <p:nvPr/>
        </p:nvGrpSpPr>
        <p:grpSpPr>
          <a:xfrm>
            <a:off x="12082418" y="8512296"/>
            <a:ext cx="390270" cy="419019"/>
            <a:chOff x="9441027" y="5803706"/>
            <a:chExt cx="306094" cy="285688"/>
          </a:xfrm>
        </p:grpSpPr>
        <p:sp>
          <p:nvSpPr>
            <p:cNvPr id="1520" name="Google Shape;1520;p34"/>
            <p:cNvSpPr/>
            <p:nvPr/>
          </p:nvSpPr>
          <p:spPr>
            <a:xfrm>
              <a:off x="9481839" y="5803706"/>
              <a:ext cx="265282" cy="163251"/>
            </a:xfrm>
            <a:custGeom>
              <a:avLst/>
              <a:gdLst/>
              <a:ahLst/>
              <a:cxnLst/>
              <a:rect l="l" t="t" r="r" b="b"/>
              <a:pathLst>
                <a:path w="265282" h="163251" extrusionOk="0">
                  <a:moveTo>
                    <a:pt x="255080" y="158149"/>
                  </a:moveTo>
                  <a:lnTo>
                    <a:pt x="255080" y="15305"/>
                  </a:lnTo>
                  <a:cubicBezTo>
                    <a:pt x="255080" y="12499"/>
                    <a:pt x="252784" y="10203"/>
                    <a:pt x="249978" y="10203"/>
                  </a:cubicBezTo>
                  <a:lnTo>
                    <a:pt x="15305" y="10203"/>
                  </a:lnTo>
                  <a:cubicBezTo>
                    <a:pt x="12499" y="10203"/>
                    <a:pt x="10203" y="12499"/>
                    <a:pt x="10203" y="15305"/>
                  </a:cubicBezTo>
                  <a:lnTo>
                    <a:pt x="10203" y="56118"/>
                  </a:lnTo>
                  <a:cubicBezTo>
                    <a:pt x="10203" y="58934"/>
                    <a:pt x="7918" y="61219"/>
                    <a:pt x="5102" y="61219"/>
                  </a:cubicBezTo>
                  <a:lnTo>
                    <a:pt x="5102" y="61219"/>
                  </a:lnTo>
                  <a:cubicBezTo>
                    <a:pt x="2286" y="61219"/>
                    <a:pt x="0" y="58934"/>
                    <a:pt x="0" y="56118"/>
                  </a:cubicBezTo>
                  <a:lnTo>
                    <a:pt x="0" y="15305"/>
                  </a:lnTo>
                  <a:cubicBezTo>
                    <a:pt x="0" y="6867"/>
                    <a:pt x="6867" y="0"/>
                    <a:pt x="15305" y="0"/>
                  </a:cubicBezTo>
                  <a:lnTo>
                    <a:pt x="249978" y="0"/>
                  </a:lnTo>
                  <a:cubicBezTo>
                    <a:pt x="258416" y="0"/>
                    <a:pt x="265283" y="6867"/>
                    <a:pt x="265283" y="15305"/>
                  </a:cubicBezTo>
                  <a:lnTo>
                    <a:pt x="265283" y="158149"/>
                  </a:lnTo>
                  <a:cubicBezTo>
                    <a:pt x="265283" y="160965"/>
                    <a:pt x="262997" y="163251"/>
                    <a:pt x="260181" y="163251"/>
                  </a:cubicBezTo>
                  <a:lnTo>
                    <a:pt x="260181" y="163251"/>
                  </a:lnTo>
                  <a:cubicBezTo>
                    <a:pt x="257365" y="163251"/>
                    <a:pt x="255080" y="160965"/>
                    <a:pt x="255080" y="15814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1" name="Google Shape;1521;p34"/>
            <p:cNvSpPr/>
            <p:nvPr/>
          </p:nvSpPr>
          <p:spPr>
            <a:xfrm>
              <a:off x="9481839" y="5803706"/>
              <a:ext cx="265282" cy="51015"/>
            </a:xfrm>
            <a:custGeom>
              <a:avLst/>
              <a:gdLst/>
              <a:ahLst/>
              <a:cxnLst/>
              <a:rect l="l" t="t" r="r" b="b"/>
              <a:pathLst>
                <a:path w="265282" h="51015" extrusionOk="0">
                  <a:moveTo>
                    <a:pt x="260181" y="51016"/>
                  </a:moveTo>
                  <a:lnTo>
                    <a:pt x="5102" y="51016"/>
                  </a:lnTo>
                  <a:cubicBezTo>
                    <a:pt x="2286" y="51016"/>
                    <a:pt x="0" y="48730"/>
                    <a:pt x="0" y="45914"/>
                  </a:cubicBezTo>
                  <a:lnTo>
                    <a:pt x="0" y="15305"/>
                  </a:lnTo>
                  <a:cubicBezTo>
                    <a:pt x="0" y="6867"/>
                    <a:pt x="6867" y="0"/>
                    <a:pt x="15305" y="0"/>
                  </a:cubicBezTo>
                  <a:lnTo>
                    <a:pt x="249978" y="0"/>
                  </a:lnTo>
                  <a:cubicBezTo>
                    <a:pt x="258416" y="0"/>
                    <a:pt x="265283" y="6867"/>
                    <a:pt x="265283" y="15305"/>
                  </a:cubicBezTo>
                  <a:lnTo>
                    <a:pt x="265283" y="45914"/>
                  </a:lnTo>
                  <a:cubicBezTo>
                    <a:pt x="265283" y="48730"/>
                    <a:pt x="262997" y="51016"/>
                    <a:pt x="260181" y="51016"/>
                  </a:cubicBezTo>
                  <a:close/>
                  <a:moveTo>
                    <a:pt x="10203" y="40813"/>
                  </a:moveTo>
                  <a:lnTo>
                    <a:pt x="255080" y="40813"/>
                  </a:lnTo>
                  <a:lnTo>
                    <a:pt x="255080" y="15305"/>
                  </a:lnTo>
                  <a:cubicBezTo>
                    <a:pt x="255080" y="12499"/>
                    <a:pt x="252784" y="10203"/>
                    <a:pt x="249978" y="10203"/>
                  </a:cubicBezTo>
                  <a:lnTo>
                    <a:pt x="15305" y="10203"/>
                  </a:lnTo>
                  <a:cubicBezTo>
                    <a:pt x="12499" y="10203"/>
                    <a:pt x="10203" y="12499"/>
                    <a:pt x="10203" y="15305"/>
                  </a:cubicBezTo>
                  <a:lnTo>
                    <a:pt x="10203" y="408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2" name="Google Shape;1522;p34"/>
            <p:cNvSpPr/>
            <p:nvPr/>
          </p:nvSpPr>
          <p:spPr>
            <a:xfrm>
              <a:off x="9441027" y="5875128"/>
              <a:ext cx="265282" cy="214266"/>
            </a:xfrm>
            <a:custGeom>
              <a:avLst/>
              <a:gdLst/>
              <a:ahLst/>
              <a:cxnLst/>
              <a:rect l="l" t="t" r="r" b="b"/>
              <a:pathLst>
                <a:path w="265282" h="214266" extrusionOk="0">
                  <a:moveTo>
                    <a:pt x="15305" y="214267"/>
                  </a:moveTo>
                  <a:cubicBezTo>
                    <a:pt x="6867" y="214267"/>
                    <a:pt x="0" y="207400"/>
                    <a:pt x="0" y="198962"/>
                  </a:cubicBezTo>
                  <a:lnTo>
                    <a:pt x="0" y="15305"/>
                  </a:lnTo>
                  <a:cubicBezTo>
                    <a:pt x="0" y="6867"/>
                    <a:pt x="6867" y="0"/>
                    <a:pt x="15305" y="0"/>
                  </a:cubicBezTo>
                  <a:lnTo>
                    <a:pt x="249978" y="0"/>
                  </a:lnTo>
                  <a:cubicBezTo>
                    <a:pt x="258416" y="0"/>
                    <a:pt x="265283" y="6867"/>
                    <a:pt x="265283" y="15305"/>
                  </a:cubicBezTo>
                  <a:lnTo>
                    <a:pt x="265283" y="66321"/>
                  </a:lnTo>
                  <a:cubicBezTo>
                    <a:pt x="265283" y="69137"/>
                    <a:pt x="262997" y="71422"/>
                    <a:pt x="260181" y="71422"/>
                  </a:cubicBezTo>
                  <a:lnTo>
                    <a:pt x="260181" y="71422"/>
                  </a:lnTo>
                  <a:cubicBezTo>
                    <a:pt x="257365" y="71422"/>
                    <a:pt x="255080" y="69137"/>
                    <a:pt x="255080" y="66321"/>
                  </a:cubicBezTo>
                  <a:lnTo>
                    <a:pt x="255080" y="15305"/>
                  </a:lnTo>
                  <a:cubicBezTo>
                    <a:pt x="255080" y="12499"/>
                    <a:pt x="252784" y="10203"/>
                    <a:pt x="249978" y="10203"/>
                  </a:cubicBezTo>
                  <a:lnTo>
                    <a:pt x="15305" y="10203"/>
                  </a:lnTo>
                  <a:cubicBezTo>
                    <a:pt x="12499" y="10203"/>
                    <a:pt x="10203" y="12499"/>
                    <a:pt x="10203" y="15305"/>
                  </a:cubicBezTo>
                  <a:lnTo>
                    <a:pt x="10203" y="198962"/>
                  </a:lnTo>
                  <a:cubicBezTo>
                    <a:pt x="10203" y="201768"/>
                    <a:pt x="12499" y="204064"/>
                    <a:pt x="15305" y="204064"/>
                  </a:cubicBezTo>
                  <a:lnTo>
                    <a:pt x="249978" y="204064"/>
                  </a:lnTo>
                  <a:cubicBezTo>
                    <a:pt x="252784" y="204064"/>
                    <a:pt x="255080" y="201768"/>
                    <a:pt x="255080" y="198962"/>
                  </a:cubicBezTo>
                  <a:cubicBezTo>
                    <a:pt x="255080" y="198962"/>
                    <a:pt x="255080" y="197819"/>
                    <a:pt x="255080" y="196411"/>
                  </a:cubicBezTo>
                  <a:cubicBezTo>
                    <a:pt x="255080" y="195003"/>
                    <a:pt x="257365" y="193861"/>
                    <a:pt x="260181" y="193861"/>
                  </a:cubicBezTo>
                  <a:lnTo>
                    <a:pt x="260181" y="193861"/>
                  </a:lnTo>
                  <a:cubicBezTo>
                    <a:pt x="262997" y="193861"/>
                    <a:pt x="265283" y="195003"/>
                    <a:pt x="265283" y="196411"/>
                  </a:cubicBezTo>
                  <a:lnTo>
                    <a:pt x="265283" y="198962"/>
                  </a:lnTo>
                  <a:cubicBezTo>
                    <a:pt x="265283" y="207400"/>
                    <a:pt x="258416" y="214267"/>
                    <a:pt x="249978" y="214267"/>
                  </a:cubicBezTo>
                  <a:lnTo>
                    <a:pt x="15305" y="21426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3" name="Google Shape;1523;p34"/>
            <p:cNvSpPr/>
            <p:nvPr/>
          </p:nvSpPr>
          <p:spPr>
            <a:xfrm>
              <a:off x="9441027" y="5875128"/>
              <a:ext cx="265282" cy="51015"/>
            </a:xfrm>
            <a:custGeom>
              <a:avLst/>
              <a:gdLst/>
              <a:ahLst/>
              <a:cxnLst/>
              <a:rect l="l" t="t" r="r" b="b"/>
              <a:pathLst>
                <a:path w="265282" h="51015" extrusionOk="0">
                  <a:moveTo>
                    <a:pt x="260181" y="51016"/>
                  </a:moveTo>
                  <a:lnTo>
                    <a:pt x="5102" y="51016"/>
                  </a:lnTo>
                  <a:cubicBezTo>
                    <a:pt x="2286" y="51016"/>
                    <a:pt x="0" y="48730"/>
                    <a:pt x="0" y="45914"/>
                  </a:cubicBezTo>
                  <a:lnTo>
                    <a:pt x="0" y="15305"/>
                  </a:lnTo>
                  <a:cubicBezTo>
                    <a:pt x="0" y="6867"/>
                    <a:pt x="6867" y="0"/>
                    <a:pt x="15305" y="0"/>
                  </a:cubicBezTo>
                  <a:lnTo>
                    <a:pt x="249978" y="0"/>
                  </a:lnTo>
                  <a:cubicBezTo>
                    <a:pt x="258416" y="0"/>
                    <a:pt x="265283" y="6867"/>
                    <a:pt x="265283" y="15305"/>
                  </a:cubicBezTo>
                  <a:lnTo>
                    <a:pt x="265283" y="45914"/>
                  </a:lnTo>
                  <a:cubicBezTo>
                    <a:pt x="265283" y="48730"/>
                    <a:pt x="262997" y="51016"/>
                    <a:pt x="260181" y="51016"/>
                  </a:cubicBezTo>
                  <a:close/>
                  <a:moveTo>
                    <a:pt x="10203" y="40813"/>
                  </a:moveTo>
                  <a:lnTo>
                    <a:pt x="255080" y="40813"/>
                  </a:lnTo>
                  <a:lnTo>
                    <a:pt x="255080" y="15305"/>
                  </a:lnTo>
                  <a:cubicBezTo>
                    <a:pt x="255080" y="12499"/>
                    <a:pt x="252784" y="10203"/>
                    <a:pt x="249978" y="10203"/>
                  </a:cubicBezTo>
                  <a:lnTo>
                    <a:pt x="15305" y="10203"/>
                  </a:lnTo>
                  <a:cubicBezTo>
                    <a:pt x="12499" y="10203"/>
                    <a:pt x="10203" y="12499"/>
                    <a:pt x="10203" y="15305"/>
                  </a:cubicBezTo>
                  <a:lnTo>
                    <a:pt x="10203" y="408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4" name="Google Shape;1524;p34"/>
            <p:cNvSpPr/>
            <p:nvPr/>
          </p:nvSpPr>
          <p:spPr>
            <a:xfrm>
              <a:off x="9645090" y="5956754"/>
              <a:ext cx="102031" cy="102031"/>
            </a:xfrm>
            <a:custGeom>
              <a:avLst/>
              <a:gdLst/>
              <a:ahLst/>
              <a:cxnLst/>
              <a:rect l="l" t="t" r="r" b="b"/>
              <a:pathLst>
                <a:path w="102031" h="102031" extrusionOk="0">
                  <a:moveTo>
                    <a:pt x="51016" y="102032"/>
                  </a:moveTo>
                  <a:cubicBezTo>
                    <a:pt x="22886" y="102032"/>
                    <a:pt x="0" y="79146"/>
                    <a:pt x="0" y="51016"/>
                  </a:cubicBezTo>
                  <a:cubicBezTo>
                    <a:pt x="0" y="22886"/>
                    <a:pt x="22886" y="0"/>
                    <a:pt x="51016" y="0"/>
                  </a:cubicBezTo>
                  <a:cubicBezTo>
                    <a:pt x="79146" y="0"/>
                    <a:pt x="102032" y="22886"/>
                    <a:pt x="102032" y="51016"/>
                  </a:cubicBezTo>
                  <a:cubicBezTo>
                    <a:pt x="102032" y="79146"/>
                    <a:pt x="79146" y="102032"/>
                    <a:pt x="51016" y="102032"/>
                  </a:cubicBezTo>
                  <a:close/>
                  <a:moveTo>
                    <a:pt x="51016" y="10203"/>
                  </a:moveTo>
                  <a:cubicBezTo>
                    <a:pt x="28518" y="10203"/>
                    <a:pt x="10203" y="28518"/>
                    <a:pt x="10203" y="51016"/>
                  </a:cubicBezTo>
                  <a:cubicBezTo>
                    <a:pt x="10203" y="73514"/>
                    <a:pt x="28518" y="91829"/>
                    <a:pt x="51016" y="91829"/>
                  </a:cubicBezTo>
                  <a:cubicBezTo>
                    <a:pt x="73514" y="91829"/>
                    <a:pt x="91829" y="73514"/>
                    <a:pt x="91829" y="51016"/>
                  </a:cubicBezTo>
                  <a:cubicBezTo>
                    <a:pt x="91829" y="28518"/>
                    <a:pt x="73514" y="10203"/>
                    <a:pt x="51016" y="102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5" name="Google Shape;1525;p34"/>
            <p:cNvSpPr/>
            <p:nvPr/>
          </p:nvSpPr>
          <p:spPr>
            <a:xfrm>
              <a:off x="9543059" y="5824112"/>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6" name="Google Shape;1526;p34"/>
            <p:cNvSpPr/>
            <p:nvPr/>
          </p:nvSpPr>
          <p:spPr>
            <a:xfrm>
              <a:off x="9522652" y="5824112"/>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7" name="Google Shape;1527;p34"/>
            <p:cNvSpPr/>
            <p:nvPr/>
          </p:nvSpPr>
          <p:spPr>
            <a:xfrm>
              <a:off x="9502246" y="5824112"/>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8" name="Google Shape;1528;p34"/>
            <p:cNvSpPr/>
            <p:nvPr/>
          </p:nvSpPr>
          <p:spPr>
            <a:xfrm>
              <a:off x="9502246" y="5895535"/>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9" name="Google Shape;1529;p34"/>
            <p:cNvSpPr/>
            <p:nvPr/>
          </p:nvSpPr>
          <p:spPr>
            <a:xfrm>
              <a:off x="9481839" y="5895535"/>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0" name="Google Shape;1530;p34"/>
            <p:cNvSpPr/>
            <p:nvPr/>
          </p:nvSpPr>
          <p:spPr>
            <a:xfrm>
              <a:off x="9461433" y="5895535"/>
              <a:ext cx="10203" cy="10203"/>
            </a:xfrm>
            <a:custGeom>
              <a:avLst/>
              <a:gdLst/>
              <a:ahLst/>
              <a:cxnLst/>
              <a:rect l="l" t="t" r="r" b="b"/>
              <a:pathLst>
                <a:path w="10203" h="10203" extrusionOk="0">
                  <a:moveTo>
                    <a:pt x="10203" y="5102"/>
                  </a:moveTo>
                  <a:cubicBezTo>
                    <a:pt x="10203" y="7919"/>
                    <a:pt x="7919" y="10203"/>
                    <a:pt x="5102" y="10203"/>
                  </a:cubicBezTo>
                  <a:cubicBezTo>
                    <a:pt x="2284" y="10203"/>
                    <a:pt x="0" y="7919"/>
                    <a:pt x="0" y="5102"/>
                  </a:cubicBezTo>
                  <a:cubicBezTo>
                    <a:pt x="0" y="2284"/>
                    <a:pt x="2284" y="0"/>
                    <a:pt x="5102" y="0"/>
                  </a:cubicBezTo>
                  <a:cubicBezTo>
                    <a:pt x="7919" y="0"/>
                    <a:pt x="10203" y="2284"/>
                    <a:pt x="10203" y="51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1" name="Google Shape;1531;p34"/>
            <p:cNvSpPr/>
            <p:nvPr/>
          </p:nvSpPr>
          <p:spPr>
            <a:xfrm>
              <a:off x="9614481" y="6048582"/>
              <a:ext cx="30609" cy="10203"/>
            </a:xfrm>
            <a:custGeom>
              <a:avLst/>
              <a:gdLst/>
              <a:ahLst/>
              <a:cxnLst/>
              <a:rect l="l" t="t" r="r" b="b"/>
              <a:pathLst>
                <a:path w="30609" h="10203" extrusionOk="0">
                  <a:moveTo>
                    <a:pt x="30610" y="5102"/>
                  </a:moveTo>
                  <a:cubicBezTo>
                    <a:pt x="30610" y="7907"/>
                    <a:pt x="28314" y="10203"/>
                    <a:pt x="25508" y="10203"/>
                  </a:cubicBezTo>
                  <a:lnTo>
                    <a:pt x="5102" y="10203"/>
                  </a:lnTo>
                  <a:cubicBezTo>
                    <a:pt x="2296" y="10203"/>
                    <a:pt x="0" y="7907"/>
                    <a:pt x="0" y="5102"/>
                  </a:cubicBezTo>
                  <a:lnTo>
                    <a:pt x="0" y="5102"/>
                  </a:lnTo>
                  <a:cubicBezTo>
                    <a:pt x="0" y="2296"/>
                    <a:pt x="2296" y="0"/>
                    <a:pt x="5102" y="0"/>
                  </a:cubicBezTo>
                  <a:lnTo>
                    <a:pt x="25508" y="0"/>
                  </a:lnTo>
                  <a:cubicBezTo>
                    <a:pt x="28314" y="0"/>
                    <a:pt x="30610" y="2296"/>
                    <a:pt x="30610" y="5102"/>
                  </a:cubicBezTo>
                  <a:lnTo>
                    <a:pt x="30610"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2" name="Google Shape;1532;p34"/>
            <p:cNvSpPr/>
            <p:nvPr/>
          </p:nvSpPr>
          <p:spPr>
            <a:xfrm>
              <a:off x="9532855" y="6048582"/>
              <a:ext cx="71422" cy="10203"/>
            </a:xfrm>
            <a:custGeom>
              <a:avLst/>
              <a:gdLst/>
              <a:ahLst/>
              <a:cxnLst/>
              <a:rect l="l" t="t" r="r" b="b"/>
              <a:pathLst>
                <a:path w="71422" h="10203" extrusionOk="0">
                  <a:moveTo>
                    <a:pt x="71422" y="5102"/>
                  </a:moveTo>
                  <a:cubicBezTo>
                    <a:pt x="71422" y="7907"/>
                    <a:pt x="69127" y="10203"/>
                    <a:pt x="66321" y="10203"/>
                  </a:cubicBezTo>
                  <a:lnTo>
                    <a:pt x="5102" y="10203"/>
                  </a:lnTo>
                  <a:cubicBezTo>
                    <a:pt x="2296" y="10203"/>
                    <a:pt x="0" y="7907"/>
                    <a:pt x="0" y="5102"/>
                  </a:cubicBezTo>
                  <a:lnTo>
                    <a:pt x="0" y="5102"/>
                  </a:lnTo>
                  <a:cubicBezTo>
                    <a:pt x="0" y="2296"/>
                    <a:pt x="2296" y="0"/>
                    <a:pt x="5102" y="0"/>
                  </a:cubicBezTo>
                  <a:lnTo>
                    <a:pt x="66321" y="0"/>
                  </a:lnTo>
                  <a:cubicBezTo>
                    <a:pt x="69127" y="0"/>
                    <a:pt x="71422" y="2296"/>
                    <a:pt x="71422" y="5102"/>
                  </a:cubicBezTo>
                  <a:lnTo>
                    <a:pt x="71422"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3" name="Google Shape;1533;p34"/>
            <p:cNvSpPr/>
            <p:nvPr/>
          </p:nvSpPr>
          <p:spPr>
            <a:xfrm>
              <a:off x="9481839" y="6048582"/>
              <a:ext cx="40812" cy="10203"/>
            </a:xfrm>
            <a:custGeom>
              <a:avLst/>
              <a:gdLst/>
              <a:ahLst/>
              <a:cxnLst/>
              <a:rect l="l" t="t" r="r" b="b"/>
              <a:pathLst>
                <a:path w="40812" h="10203" extrusionOk="0">
                  <a:moveTo>
                    <a:pt x="40813" y="5102"/>
                  </a:moveTo>
                  <a:cubicBezTo>
                    <a:pt x="40813" y="7907"/>
                    <a:pt x="38517" y="10203"/>
                    <a:pt x="35711" y="10203"/>
                  </a:cubicBezTo>
                  <a:lnTo>
                    <a:pt x="5102" y="10203"/>
                  </a:lnTo>
                  <a:cubicBezTo>
                    <a:pt x="2296" y="10203"/>
                    <a:pt x="0" y="7907"/>
                    <a:pt x="0" y="5102"/>
                  </a:cubicBezTo>
                  <a:lnTo>
                    <a:pt x="0" y="5102"/>
                  </a:lnTo>
                  <a:cubicBezTo>
                    <a:pt x="0" y="2296"/>
                    <a:pt x="2296" y="0"/>
                    <a:pt x="5102" y="0"/>
                  </a:cubicBezTo>
                  <a:lnTo>
                    <a:pt x="35711" y="0"/>
                  </a:lnTo>
                  <a:cubicBezTo>
                    <a:pt x="38517" y="0"/>
                    <a:pt x="40813" y="2296"/>
                    <a:pt x="40813" y="5102"/>
                  </a:cubicBezTo>
                  <a:lnTo>
                    <a:pt x="40813"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4" name="Google Shape;1534;p34"/>
            <p:cNvSpPr/>
            <p:nvPr/>
          </p:nvSpPr>
          <p:spPr>
            <a:xfrm>
              <a:off x="9553262" y="6028176"/>
              <a:ext cx="81625" cy="10203"/>
            </a:xfrm>
            <a:custGeom>
              <a:avLst/>
              <a:gdLst/>
              <a:ahLst/>
              <a:cxnLst/>
              <a:rect l="l" t="t" r="r" b="b"/>
              <a:pathLst>
                <a:path w="81625" h="10203" extrusionOk="0">
                  <a:moveTo>
                    <a:pt x="81626" y="5102"/>
                  </a:moveTo>
                  <a:cubicBezTo>
                    <a:pt x="81626" y="7907"/>
                    <a:pt x="79330" y="10203"/>
                    <a:pt x="76524" y="10203"/>
                  </a:cubicBezTo>
                  <a:lnTo>
                    <a:pt x="5102" y="10203"/>
                  </a:lnTo>
                  <a:cubicBezTo>
                    <a:pt x="2296" y="10203"/>
                    <a:pt x="0" y="7907"/>
                    <a:pt x="0" y="5102"/>
                  </a:cubicBezTo>
                  <a:lnTo>
                    <a:pt x="0" y="5102"/>
                  </a:lnTo>
                  <a:cubicBezTo>
                    <a:pt x="0" y="2296"/>
                    <a:pt x="2296" y="0"/>
                    <a:pt x="5102" y="0"/>
                  </a:cubicBezTo>
                  <a:lnTo>
                    <a:pt x="76524" y="0"/>
                  </a:lnTo>
                  <a:cubicBezTo>
                    <a:pt x="79330" y="0"/>
                    <a:pt x="81626" y="2296"/>
                    <a:pt x="81626" y="5102"/>
                  </a:cubicBezTo>
                  <a:lnTo>
                    <a:pt x="8162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5" name="Google Shape;1535;p34"/>
            <p:cNvSpPr/>
            <p:nvPr/>
          </p:nvSpPr>
          <p:spPr>
            <a:xfrm>
              <a:off x="9481839" y="6028176"/>
              <a:ext cx="61219" cy="10203"/>
            </a:xfrm>
            <a:custGeom>
              <a:avLst/>
              <a:gdLst/>
              <a:ahLst/>
              <a:cxnLst/>
              <a:rect l="l" t="t" r="r" b="b"/>
              <a:pathLst>
                <a:path w="61219" h="10203" extrusionOk="0">
                  <a:moveTo>
                    <a:pt x="61219" y="5102"/>
                  </a:moveTo>
                  <a:cubicBezTo>
                    <a:pt x="61219" y="7907"/>
                    <a:pt x="58923" y="10203"/>
                    <a:pt x="56118" y="10203"/>
                  </a:cubicBezTo>
                  <a:lnTo>
                    <a:pt x="5102" y="10203"/>
                  </a:lnTo>
                  <a:cubicBezTo>
                    <a:pt x="2296" y="10203"/>
                    <a:pt x="0" y="7907"/>
                    <a:pt x="0" y="5102"/>
                  </a:cubicBezTo>
                  <a:lnTo>
                    <a:pt x="0" y="5102"/>
                  </a:lnTo>
                  <a:cubicBezTo>
                    <a:pt x="0" y="2296"/>
                    <a:pt x="2296" y="0"/>
                    <a:pt x="5102" y="0"/>
                  </a:cubicBezTo>
                  <a:lnTo>
                    <a:pt x="56118" y="0"/>
                  </a:lnTo>
                  <a:cubicBezTo>
                    <a:pt x="58923" y="0"/>
                    <a:pt x="61219" y="2296"/>
                    <a:pt x="61219" y="5102"/>
                  </a:cubicBezTo>
                  <a:lnTo>
                    <a:pt x="61219"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6" name="Google Shape;1536;p34"/>
            <p:cNvSpPr/>
            <p:nvPr/>
          </p:nvSpPr>
          <p:spPr>
            <a:xfrm>
              <a:off x="9461433" y="6007770"/>
              <a:ext cx="40812" cy="10203"/>
            </a:xfrm>
            <a:custGeom>
              <a:avLst/>
              <a:gdLst/>
              <a:ahLst/>
              <a:cxnLst/>
              <a:rect l="l" t="t" r="r" b="b"/>
              <a:pathLst>
                <a:path w="40812" h="10203" extrusionOk="0">
                  <a:moveTo>
                    <a:pt x="40813" y="5102"/>
                  </a:moveTo>
                  <a:cubicBezTo>
                    <a:pt x="40813" y="7907"/>
                    <a:pt x="38517" y="10203"/>
                    <a:pt x="35711" y="10203"/>
                  </a:cubicBezTo>
                  <a:lnTo>
                    <a:pt x="5102" y="10203"/>
                  </a:lnTo>
                  <a:cubicBezTo>
                    <a:pt x="2296" y="10203"/>
                    <a:pt x="0" y="7907"/>
                    <a:pt x="0" y="5102"/>
                  </a:cubicBezTo>
                  <a:lnTo>
                    <a:pt x="0" y="5102"/>
                  </a:lnTo>
                  <a:cubicBezTo>
                    <a:pt x="0" y="2296"/>
                    <a:pt x="2296" y="0"/>
                    <a:pt x="5102" y="0"/>
                  </a:cubicBezTo>
                  <a:lnTo>
                    <a:pt x="35711" y="0"/>
                  </a:lnTo>
                  <a:cubicBezTo>
                    <a:pt x="38517" y="0"/>
                    <a:pt x="40813" y="2296"/>
                    <a:pt x="40813" y="5102"/>
                  </a:cubicBezTo>
                  <a:lnTo>
                    <a:pt x="40813"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7" name="Google Shape;1537;p34"/>
            <p:cNvSpPr/>
            <p:nvPr/>
          </p:nvSpPr>
          <p:spPr>
            <a:xfrm>
              <a:off x="9553262" y="5987363"/>
              <a:ext cx="71422" cy="10203"/>
            </a:xfrm>
            <a:custGeom>
              <a:avLst/>
              <a:gdLst/>
              <a:ahLst/>
              <a:cxnLst/>
              <a:rect l="l" t="t" r="r" b="b"/>
              <a:pathLst>
                <a:path w="71422" h="10203" extrusionOk="0">
                  <a:moveTo>
                    <a:pt x="71422" y="5102"/>
                  </a:moveTo>
                  <a:cubicBezTo>
                    <a:pt x="71422" y="7907"/>
                    <a:pt x="69127" y="10203"/>
                    <a:pt x="66321" y="10203"/>
                  </a:cubicBezTo>
                  <a:lnTo>
                    <a:pt x="5102" y="10203"/>
                  </a:lnTo>
                  <a:cubicBezTo>
                    <a:pt x="2296" y="10203"/>
                    <a:pt x="0" y="7907"/>
                    <a:pt x="0" y="5102"/>
                  </a:cubicBezTo>
                  <a:lnTo>
                    <a:pt x="0" y="5102"/>
                  </a:lnTo>
                  <a:cubicBezTo>
                    <a:pt x="0" y="2296"/>
                    <a:pt x="2296" y="0"/>
                    <a:pt x="5102" y="0"/>
                  </a:cubicBezTo>
                  <a:lnTo>
                    <a:pt x="66321" y="0"/>
                  </a:lnTo>
                  <a:cubicBezTo>
                    <a:pt x="69127" y="0"/>
                    <a:pt x="71422" y="2296"/>
                    <a:pt x="71422" y="5102"/>
                  </a:cubicBezTo>
                  <a:lnTo>
                    <a:pt x="71422"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8" name="Google Shape;1538;p34"/>
            <p:cNvSpPr/>
            <p:nvPr/>
          </p:nvSpPr>
          <p:spPr>
            <a:xfrm>
              <a:off x="9512449" y="5987363"/>
              <a:ext cx="30609" cy="10203"/>
            </a:xfrm>
            <a:custGeom>
              <a:avLst/>
              <a:gdLst/>
              <a:ahLst/>
              <a:cxnLst/>
              <a:rect l="l" t="t" r="r" b="b"/>
              <a:pathLst>
                <a:path w="30609" h="10203" extrusionOk="0">
                  <a:moveTo>
                    <a:pt x="30610" y="5102"/>
                  </a:moveTo>
                  <a:cubicBezTo>
                    <a:pt x="30610" y="7907"/>
                    <a:pt x="28314" y="10203"/>
                    <a:pt x="25508" y="10203"/>
                  </a:cubicBezTo>
                  <a:lnTo>
                    <a:pt x="5102" y="10203"/>
                  </a:lnTo>
                  <a:cubicBezTo>
                    <a:pt x="2296" y="10203"/>
                    <a:pt x="0" y="7907"/>
                    <a:pt x="0" y="5102"/>
                  </a:cubicBezTo>
                  <a:lnTo>
                    <a:pt x="0" y="5102"/>
                  </a:lnTo>
                  <a:cubicBezTo>
                    <a:pt x="0" y="2296"/>
                    <a:pt x="2296" y="0"/>
                    <a:pt x="5102" y="0"/>
                  </a:cubicBezTo>
                  <a:lnTo>
                    <a:pt x="25508" y="0"/>
                  </a:lnTo>
                  <a:cubicBezTo>
                    <a:pt x="28314" y="0"/>
                    <a:pt x="30610" y="2296"/>
                    <a:pt x="30610" y="5102"/>
                  </a:cubicBezTo>
                  <a:lnTo>
                    <a:pt x="30610"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9" name="Google Shape;1539;p34"/>
            <p:cNvSpPr/>
            <p:nvPr/>
          </p:nvSpPr>
          <p:spPr>
            <a:xfrm>
              <a:off x="9481839" y="5987363"/>
              <a:ext cx="20406" cy="10203"/>
            </a:xfrm>
            <a:custGeom>
              <a:avLst/>
              <a:gdLst/>
              <a:ahLst/>
              <a:cxnLst/>
              <a:rect l="l" t="t" r="r" b="b"/>
              <a:pathLst>
                <a:path w="20406" h="10203" extrusionOk="0">
                  <a:moveTo>
                    <a:pt x="20406" y="5102"/>
                  </a:moveTo>
                  <a:cubicBezTo>
                    <a:pt x="20406" y="7907"/>
                    <a:pt x="18111" y="10203"/>
                    <a:pt x="15305" y="10203"/>
                  </a:cubicBezTo>
                  <a:lnTo>
                    <a:pt x="5102" y="10203"/>
                  </a:lnTo>
                  <a:cubicBezTo>
                    <a:pt x="2296" y="10203"/>
                    <a:pt x="0" y="7907"/>
                    <a:pt x="0" y="5102"/>
                  </a:cubicBezTo>
                  <a:lnTo>
                    <a:pt x="0" y="5102"/>
                  </a:lnTo>
                  <a:cubicBezTo>
                    <a:pt x="0" y="2296"/>
                    <a:pt x="2296" y="0"/>
                    <a:pt x="5102" y="0"/>
                  </a:cubicBezTo>
                  <a:lnTo>
                    <a:pt x="15305" y="0"/>
                  </a:lnTo>
                  <a:cubicBezTo>
                    <a:pt x="18111" y="0"/>
                    <a:pt x="20406" y="2296"/>
                    <a:pt x="20406" y="5102"/>
                  </a:cubicBezTo>
                  <a:lnTo>
                    <a:pt x="2040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0" name="Google Shape;1540;p34"/>
            <p:cNvSpPr/>
            <p:nvPr/>
          </p:nvSpPr>
          <p:spPr>
            <a:xfrm>
              <a:off x="9604278" y="5966957"/>
              <a:ext cx="20406" cy="10203"/>
            </a:xfrm>
            <a:custGeom>
              <a:avLst/>
              <a:gdLst/>
              <a:ahLst/>
              <a:cxnLst/>
              <a:rect l="l" t="t" r="r" b="b"/>
              <a:pathLst>
                <a:path w="20406" h="10203" extrusionOk="0">
                  <a:moveTo>
                    <a:pt x="20406" y="5102"/>
                  </a:moveTo>
                  <a:cubicBezTo>
                    <a:pt x="20406" y="7907"/>
                    <a:pt x="18111" y="10203"/>
                    <a:pt x="15305" y="10203"/>
                  </a:cubicBezTo>
                  <a:lnTo>
                    <a:pt x="5102" y="10203"/>
                  </a:lnTo>
                  <a:cubicBezTo>
                    <a:pt x="2296" y="10203"/>
                    <a:pt x="0" y="7907"/>
                    <a:pt x="0" y="5102"/>
                  </a:cubicBezTo>
                  <a:lnTo>
                    <a:pt x="0" y="5102"/>
                  </a:lnTo>
                  <a:cubicBezTo>
                    <a:pt x="0" y="2296"/>
                    <a:pt x="2296" y="0"/>
                    <a:pt x="5102" y="0"/>
                  </a:cubicBezTo>
                  <a:lnTo>
                    <a:pt x="15305" y="0"/>
                  </a:lnTo>
                  <a:cubicBezTo>
                    <a:pt x="18111" y="0"/>
                    <a:pt x="20406" y="2296"/>
                    <a:pt x="20406" y="5102"/>
                  </a:cubicBezTo>
                  <a:lnTo>
                    <a:pt x="2040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1" name="Google Shape;1541;p34"/>
            <p:cNvSpPr/>
            <p:nvPr/>
          </p:nvSpPr>
          <p:spPr>
            <a:xfrm>
              <a:off x="9543059" y="5966957"/>
              <a:ext cx="51015" cy="10203"/>
            </a:xfrm>
            <a:custGeom>
              <a:avLst/>
              <a:gdLst/>
              <a:ahLst/>
              <a:cxnLst/>
              <a:rect l="l" t="t" r="r" b="b"/>
              <a:pathLst>
                <a:path w="51015" h="10203" extrusionOk="0">
                  <a:moveTo>
                    <a:pt x="51016" y="5102"/>
                  </a:moveTo>
                  <a:cubicBezTo>
                    <a:pt x="51016" y="7907"/>
                    <a:pt x="48720" y="10203"/>
                    <a:pt x="45914" y="10203"/>
                  </a:cubicBezTo>
                  <a:lnTo>
                    <a:pt x="5102" y="10203"/>
                  </a:lnTo>
                  <a:cubicBezTo>
                    <a:pt x="2296" y="10203"/>
                    <a:pt x="0" y="7907"/>
                    <a:pt x="0" y="5102"/>
                  </a:cubicBezTo>
                  <a:lnTo>
                    <a:pt x="0" y="5102"/>
                  </a:lnTo>
                  <a:cubicBezTo>
                    <a:pt x="0" y="2296"/>
                    <a:pt x="2296" y="0"/>
                    <a:pt x="5102" y="0"/>
                  </a:cubicBezTo>
                  <a:lnTo>
                    <a:pt x="45914" y="0"/>
                  </a:lnTo>
                  <a:cubicBezTo>
                    <a:pt x="48720" y="0"/>
                    <a:pt x="51016" y="2296"/>
                    <a:pt x="51016" y="5102"/>
                  </a:cubicBezTo>
                  <a:lnTo>
                    <a:pt x="5101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2" name="Google Shape;1542;p34"/>
            <p:cNvSpPr/>
            <p:nvPr/>
          </p:nvSpPr>
          <p:spPr>
            <a:xfrm>
              <a:off x="9481839" y="5966957"/>
              <a:ext cx="51015" cy="10203"/>
            </a:xfrm>
            <a:custGeom>
              <a:avLst/>
              <a:gdLst/>
              <a:ahLst/>
              <a:cxnLst/>
              <a:rect l="l" t="t" r="r" b="b"/>
              <a:pathLst>
                <a:path w="51015" h="10203" extrusionOk="0">
                  <a:moveTo>
                    <a:pt x="51016" y="5102"/>
                  </a:moveTo>
                  <a:cubicBezTo>
                    <a:pt x="51016" y="7907"/>
                    <a:pt x="48720" y="10203"/>
                    <a:pt x="45914" y="10203"/>
                  </a:cubicBezTo>
                  <a:lnTo>
                    <a:pt x="5102" y="10203"/>
                  </a:lnTo>
                  <a:cubicBezTo>
                    <a:pt x="2296" y="10203"/>
                    <a:pt x="0" y="7907"/>
                    <a:pt x="0" y="5102"/>
                  </a:cubicBezTo>
                  <a:lnTo>
                    <a:pt x="0" y="5102"/>
                  </a:lnTo>
                  <a:cubicBezTo>
                    <a:pt x="0" y="2296"/>
                    <a:pt x="2296" y="0"/>
                    <a:pt x="5102" y="0"/>
                  </a:cubicBezTo>
                  <a:lnTo>
                    <a:pt x="45914" y="0"/>
                  </a:lnTo>
                  <a:cubicBezTo>
                    <a:pt x="48720" y="0"/>
                    <a:pt x="51016" y="2296"/>
                    <a:pt x="51016" y="5102"/>
                  </a:cubicBezTo>
                  <a:lnTo>
                    <a:pt x="51016"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3" name="Google Shape;1543;p34"/>
            <p:cNvSpPr/>
            <p:nvPr/>
          </p:nvSpPr>
          <p:spPr>
            <a:xfrm>
              <a:off x="9461433" y="5946551"/>
              <a:ext cx="40812" cy="10203"/>
            </a:xfrm>
            <a:custGeom>
              <a:avLst/>
              <a:gdLst/>
              <a:ahLst/>
              <a:cxnLst/>
              <a:rect l="l" t="t" r="r" b="b"/>
              <a:pathLst>
                <a:path w="40812" h="10203" extrusionOk="0">
                  <a:moveTo>
                    <a:pt x="40813" y="5102"/>
                  </a:moveTo>
                  <a:cubicBezTo>
                    <a:pt x="40813" y="7907"/>
                    <a:pt x="38517" y="10203"/>
                    <a:pt x="35711" y="10203"/>
                  </a:cubicBezTo>
                  <a:lnTo>
                    <a:pt x="5102" y="10203"/>
                  </a:lnTo>
                  <a:cubicBezTo>
                    <a:pt x="2296" y="10203"/>
                    <a:pt x="0" y="7907"/>
                    <a:pt x="0" y="5102"/>
                  </a:cubicBezTo>
                  <a:lnTo>
                    <a:pt x="0" y="5102"/>
                  </a:lnTo>
                  <a:cubicBezTo>
                    <a:pt x="0" y="2296"/>
                    <a:pt x="2296" y="0"/>
                    <a:pt x="5102" y="0"/>
                  </a:cubicBezTo>
                  <a:lnTo>
                    <a:pt x="35711" y="0"/>
                  </a:lnTo>
                  <a:cubicBezTo>
                    <a:pt x="38517" y="0"/>
                    <a:pt x="40813" y="2296"/>
                    <a:pt x="40813" y="5102"/>
                  </a:cubicBezTo>
                  <a:lnTo>
                    <a:pt x="40813" y="51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44" name="Google Shape;1544;p34"/>
          <p:cNvGrpSpPr/>
          <p:nvPr/>
        </p:nvGrpSpPr>
        <p:grpSpPr>
          <a:xfrm>
            <a:off x="12789846" y="8475762"/>
            <a:ext cx="477453" cy="439391"/>
            <a:chOff x="9995873" y="5778797"/>
            <a:chExt cx="374473" cy="299578"/>
          </a:xfrm>
        </p:grpSpPr>
        <p:sp>
          <p:nvSpPr>
            <p:cNvPr id="1545" name="Google Shape;1545;p34"/>
            <p:cNvSpPr/>
            <p:nvPr/>
          </p:nvSpPr>
          <p:spPr>
            <a:xfrm>
              <a:off x="10020838" y="5778797"/>
              <a:ext cx="349508" cy="237166"/>
            </a:xfrm>
            <a:custGeom>
              <a:avLst/>
              <a:gdLst/>
              <a:ahLst/>
              <a:cxnLst/>
              <a:rect l="l" t="t" r="r" b="b"/>
              <a:pathLst>
                <a:path w="349508" h="237166" extrusionOk="0">
                  <a:moveTo>
                    <a:pt x="305820" y="237166"/>
                  </a:moveTo>
                  <a:lnTo>
                    <a:pt x="6241" y="237166"/>
                  </a:lnTo>
                  <a:cubicBezTo>
                    <a:pt x="2796" y="237166"/>
                    <a:pt x="0" y="234370"/>
                    <a:pt x="0" y="230925"/>
                  </a:cubicBezTo>
                  <a:lnTo>
                    <a:pt x="0" y="6241"/>
                  </a:lnTo>
                  <a:cubicBezTo>
                    <a:pt x="0" y="2796"/>
                    <a:pt x="2796" y="0"/>
                    <a:pt x="6241" y="0"/>
                  </a:cubicBezTo>
                  <a:lnTo>
                    <a:pt x="305820" y="0"/>
                  </a:lnTo>
                  <a:cubicBezTo>
                    <a:pt x="307642" y="0"/>
                    <a:pt x="309365" y="786"/>
                    <a:pt x="310563" y="2184"/>
                  </a:cubicBezTo>
                  <a:lnTo>
                    <a:pt x="348010" y="45873"/>
                  </a:lnTo>
                  <a:cubicBezTo>
                    <a:pt x="348972" y="47009"/>
                    <a:pt x="349508" y="48444"/>
                    <a:pt x="349508" y="49930"/>
                  </a:cubicBezTo>
                  <a:lnTo>
                    <a:pt x="349508" y="187237"/>
                  </a:lnTo>
                  <a:cubicBezTo>
                    <a:pt x="349508" y="188722"/>
                    <a:pt x="348972" y="190157"/>
                    <a:pt x="348010" y="191293"/>
                  </a:cubicBezTo>
                  <a:lnTo>
                    <a:pt x="310563" y="234982"/>
                  </a:lnTo>
                  <a:cubicBezTo>
                    <a:pt x="309365" y="236380"/>
                    <a:pt x="307642" y="237166"/>
                    <a:pt x="305820" y="237166"/>
                  </a:cubicBezTo>
                  <a:close/>
                  <a:moveTo>
                    <a:pt x="12482" y="224684"/>
                  </a:moveTo>
                  <a:lnTo>
                    <a:pt x="302961" y="224684"/>
                  </a:lnTo>
                  <a:lnTo>
                    <a:pt x="337026" y="184927"/>
                  </a:lnTo>
                  <a:lnTo>
                    <a:pt x="337026" y="52239"/>
                  </a:lnTo>
                  <a:lnTo>
                    <a:pt x="302961" y="12482"/>
                  </a:lnTo>
                  <a:lnTo>
                    <a:pt x="12482" y="12482"/>
                  </a:lnTo>
                  <a:lnTo>
                    <a:pt x="12482" y="22468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46" name="Google Shape;1546;p34"/>
            <p:cNvGrpSpPr/>
            <p:nvPr/>
          </p:nvGrpSpPr>
          <p:grpSpPr>
            <a:xfrm>
              <a:off x="10151903" y="5803762"/>
              <a:ext cx="187236" cy="187236"/>
              <a:chOff x="10151903" y="5803762"/>
              <a:chExt cx="187236" cy="187236"/>
            </a:xfrm>
          </p:grpSpPr>
          <p:sp>
            <p:nvSpPr>
              <p:cNvPr id="1547" name="Google Shape;1547;p34"/>
              <p:cNvSpPr/>
              <p:nvPr/>
            </p:nvSpPr>
            <p:spPr>
              <a:xfrm>
                <a:off x="10151903" y="5803762"/>
                <a:ext cx="187236" cy="187236"/>
              </a:xfrm>
              <a:custGeom>
                <a:avLst/>
                <a:gdLst/>
                <a:ahLst/>
                <a:cxnLst/>
                <a:rect l="l" t="t" r="r" b="b"/>
                <a:pathLst>
                  <a:path w="187236" h="187236" extrusionOk="0">
                    <a:moveTo>
                      <a:pt x="93631" y="187237"/>
                    </a:moveTo>
                    <a:cubicBezTo>
                      <a:pt x="42003" y="187237"/>
                      <a:pt x="0" y="145246"/>
                      <a:pt x="0" y="93618"/>
                    </a:cubicBezTo>
                    <a:cubicBezTo>
                      <a:pt x="0" y="41991"/>
                      <a:pt x="42003" y="0"/>
                      <a:pt x="93631" y="0"/>
                    </a:cubicBezTo>
                    <a:cubicBezTo>
                      <a:pt x="145246" y="0"/>
                      <a:pt x="187237" y="41991"/>
                      <a:pt x="187237" y="93618"/>
                    </a:cubicBezTo>
                    <a:cubicBezTo>
                      <a:pt x="187237" y="145246"/>
                      <a:pt x="145246" y="187237"/>
                      <a:pt x="93631" y="187237"/>
                    </a:cubicBezTo>
                    <a:close/>
                    <a:moveTo>
                      <a:pt x="93631" y="12482"/>
                    </a:moveTo>
                    <a:cubicBezTo>
                      <a:pt x="48881" y="12482"/>
                      <a:pt x="12482" y="48881"/>
                      <a:pt x="12482" y="93618"/>
                    </a:cubicBezTo>
                    <a:cubicBezTo>
                      <a:pt x="12482" y="138355"/>
                      <a:pt x="48881" y="174754"/>
                      <a:pt x="93631" y="174754"/>
                    </a:cubicBezTo>
                    <a:cubicBezTo>
                      <a:pt x="138368" y="174754"/>
                      <a:pt x="174754" y="138355"/>
                      <a:pt x="174754" y="93618"/>
                    </a:cubicBezTo>
                    <a:cubicBezTo>
                      <a:pt x="174754" y="48881"/>
                      <a:pt x="138368" y="12482"/>
                      <a:pt x="93631"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48" name="Google Shape;1548;p34"/>
              <p:cNvGrpSpPr/>
              <p:nvPr/>
            </p:nvGrpSpPr>
            <p:grpSpPr>
              <a:xfrm>
                <a:off x="10153726" y="5805584"/>
                <a:ext cx="183579" cy="183591"/>
                <a:chOff x="10153726" y="5805584"/>
                <a:chExt cx="183579" cy="183591"/>
              </a:xfrm>
            </p:grpSpPr>
            <p:grpSp>
              <p:nvGrpSpPr>
                <p:cNvPr id="1549" name="Google Shape;1549;p34"/>
                <p:cNvGrpSpPr/>
                <p:nvPr/>
              </p:nvGrpSpPr>
              <p:grpSpPr>
                <a:xfrm>
                  <a:off x="10153726" y="5805584"/>
                  <a:ext cx="183579" cy="183591"/>
                  <a:chOff x="10153726" y="5805584"/>
                  <a:chExt cx="183579" cy="183591"/>
                </a:xfrm>
              </p:grpSpPr>
              <p:sp>
                <p:nvSpPr>
                  <p:cNvPr id="1550" name="Google Shape;1550;p34"/>
                  <p:cNvSpPr/>
                  <p:nvPr/>
                </p:nvSpPr>
                <p:spPr>
                  <a:xfrm>
                    <a:off x="10177505" y="5901649"/>
                    <a:ext cx="48656" cy="57519"/>
                  </a:xfrm>
                  <a:custGeom>
                    <a:avLst/>
                    <a:gdLst/>
                    <a:ahLst/>
                    <a:cxnLst/>
                    <a:rect l="l" t="t" r="r" b="b"/>
                    <a:pathLst>
                      <a:path w="48656" h="57519" extrusionOk="0">
                        <a:moveTo>
                          <a:pt x="0" y="57519"/>
                        </a:moveTo>
                        <a:lnTo>
                          <a:pt x="12482" y="57519"/>
                        </a:lnTo>
                        <a:cubicBezTo>
                          <a:pt x="12482" y="34189"/>
                          <a:pt x="28248" y="21557"/>
                          <a:pt x="48657" y="11334"/>
                        </a:cubicBezTo>
                        <a:cubicBezTo>
                          <a:pt x="46048" y="8101"/>
                          <a:pt x="44225" y="4269"/>
                          <a:pt x="43476" y="0"/>
                        </a:cubicBezTo>
                        <a:cubicBezTo>
                          <a:pt x="20247" y="11659"/>
                          <a:pt x="-12" y="27474"/>
                          <a:pt x="0" y="575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1" name="Google Shape;1551;p34"/>
                  <p:cNvSpPr/>
                  <p:nvPr/>
                </p:nvSpPr>
                <p:spPr>
                  <a:xfrm>
                    <a:off x="10264882" y="5835592"/>
                    <a:ext cx="48656" cy="57519"/>
                  </a:xfrm>
                  <a:custGeom>
                    <a:avLst/>
                    <a:gdLst/>
                    <a:ahLst/>
                    <a:cxnLst/>
                    <a:rect l="l" t="t" r="r" b="b"/>
                    <a:pathLst>
                      <a:path w="48656" h="57519" extrusionOk="0">
                        <a:moveTo>
                          <a:pt x="48657" y="0"/>
                        </a:moveTo>
                        <a:lnTo>
                          <a:pt x="36174" y="0"/>
                        </a:lnTo>
                        <a:cubicBezTo>
                          <a:pt x="36174" y="23330"/>
                          <a:pt x="20409" y="35962"/>
                          <a:pt x="0" y="46185"/>
                        </a:cubicBezTo>
                        <a:cubicBezTo>
                          <a:pt x="2609" y="49418"/>
                          <a:pt x="4431" y="53250"/>
                          <a:pt x="5180" y="57519"/>
                        </a:cubicBezTo>
                        <a:cubicBezTo>
                          <a:pt x="28410" y="45860"/>
                          <a:pt x="48669" y="30045"/>
                          <a:pt x="4865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2" name="Google Shape;1552;p34"/>
                  <p:cNvSpPr/>
                  <p:nvPr/>
                </p:nvSpPr>
                <p:spPr>
                  <a:xfrm>
                    <a:off x="10265918" y="5892961"/>
                    <a:ext cx="71387" cy="24977"/>
                  </a:xfrm>
                  <a:custGeom>
                    <a:avLst/>
                    <a:gdLst/>
                    <a:ahLst/>
                    <a:cxnLst/>
                    <a:rect l="l" t="t" r="r" b="b"/>
                    <a:pathLst>
                      <a:path w="71387" h="24977" extrusionOk="0">
                        <a:moveTo>
                          <a:pt x="32579" y="24977"/>
                        </a:moveTo>
                        <a:cubicBezTo>
                          <a:pt x="46260" y="24977"/>
                          <a:pt x="59491" y="20721"/>
                          <a:pt x="71387" y="8825"/>
                        </a:cubicBezTo>
                        <a:lnTo>
                          <a:pt x="62562" y="0"/>
                        </a:lnTo>
                        <a:cubicBezTo>
                          <a:pt x="46073" y="16489"/>
                          <a:pt x="25988" y="14267"/>
                          <a:pt x="4294" y="7065"/>
                        </a:cubicBezTo>
                        <a:cubicBezTo>
                          <a:pt x="3832" y="11372"/>
                          <a:pt x="2372" y="15366"/>
                          <a:pt x="0" y="18736"/>
                        </a:cubicBezTo>
                        <a:cubicBezTo>
                          <a:pt x="10860" y="22344"/>
                          <a:pt x="21857" y="24977"/>
                          <a:pt x="32579" y="2497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3" name="Google Shape;1553;p34"/>
                  <p:cNvSpPr/>
                  <p:nvPr/>
                </p:nvSpPr>
                <p:spPr>
                  <a:xfrm>
                    <a:off x="10153726" y="5876820"/>
                    <a:ext cx="71399" cy="24966"/>
                  </a:xfrm>
                  <a:custGeom>
                    <a:avLst/>
                    <a:gdLst/>
                    <a:ahLst/>
                    <a:cxnLst/>
                    <a:rect l="l" t="t" r="r" b="b"/>
                    <a:pathLst>
                      <a:path w="71399" h="24966" extrusionOk="0">
                        <a:moveTo>
                          <a:pt x="0" y="16141"/>
                        </a:moveTo>
                        <a:lnTo>
                          <a:pt x="8825" y="24966"/>
                        </a:lnTo>
                        <a:cubicBezTo>
                          <a:pt x="25314" y="8477"/>
                          <a:pt x="45399" y="10686"/>
                          <a:pt x="67093" y="17901"/>
                        </a:cubicBezTo>
                        <a:cubicBezTo>
                          <a:pt x="67555" y="13582"/>
                          <a:pt x="69015" y="9588"/>
                          <a:pt x="71400" y="6217"/>
                        </a:cubicBezTo>
                        <a:cubicBezTo>
                          <a:pt x="46734" y="-1959"/>
                          <a:pt x="21245" y="-5092"/>
                          <a:pt x="0" y="161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4" name="Google Shape;1554;p34"/>
                  <p:cNvSpPr/>
                  <p:nvPr/>
                </p:nvSpPr>
                <p:spPr>
                  <a:xfrm>
                    <a:off x="10183734" y="5829363"/>
                    <a:ext cx="57519" cy="48656"/>
                  </a:xfrm>
                  <a:custGeom>
                    <a:avLst/>
                    <a:gdLst/>
                    <a:ahLst/>
                    <a:cxnLst/>
                    <a:rect l="l" t="t" r="r" b="b"/>
                    <a:pathLst>
                      <a:path w="57519" h="48656" extrusionOk="0">
                        <a:moveTo>
                          <a:pt x="0" y="0"/>
                        </a:moveTo>
                        <a:lnTo>
                          <a:pt x="0" y="12482"/>
                        </a:lnTo>
                        <a:cubicBezTo>
                          <a:pt x="23330" y="12482"/>
                          <a:pt x="35962" y="28248"/>
                          <a:pt x="46185" y="48657"/>
                        </a:cubicBezTo>
                        <a:cubicBezTo>
                          <a:pt x="49418" y="46048"/>
                          <a:pt x="53250" y="44225"/>
                          <a:pt x="57519" y="43476"/>
                        </a:cubicBezTo>
                        <a:cubicBezTo>
                          <a:pt x="45860" y="20247"/>
                          <a:pt x="30045" y="0"/>
                          <a:pt x="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5" name="Google Shape;1555;p34"/>
                  <p:cNvSpPr/>
                  <p:nvPr/>
                </p:nvSpPr>
                <p:spPr>
                  <a:xfrm>
                    <a:off x="10249791" y="5916740"/>
                    <a:ext cx="57519" cy="48656"/>
                  </a:xfrm>
                  <a:custGeom>
                    <a:avLst/>
                    <a:gdLst/>
                    <a:ahLst/>
                    <a:cxnLst/>
                    <a:rect l="l" t="t" r="r" b="b"/>
                    <a:pathLst>
                      <a:path w="57519" h="48656" extrusionOk="0">
                        <a:moveTo>
                          <a:pt x="11334" y="0"/>
                        </a:moveTo>
                        <a:cubicBezTo>
                          <a:pt x="8101" y="2609"/>
                          <a:pt x="4269" y="4431"/>
                          <a:pt x="0" y="5180"/>
                        </a:cubicBezTo>
                        <a:cubicBezTo>
                          <a:pt x="11671" y="28410"/>
                          <a:pt x="27474" y="48657"/>
                          <a:pt x="57519" y="48657"/>
                        </a:cubicBezTo>
                        <a:lnTo>
                          <a:pt x="57519" y="36174"/>
                        </a:lnTo>
                        <a:cubicBezTo>
                          <a:pt x="34189" y="36174"/>
                          <a:pt x="21557" y="20421"/>
                          <a:pt x="1133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6" name="Google Shape;1556;p34"/>
                  <p:cNvSpPr/>
                  <p:nvPr/>
                </p:nvSpPr>
                <p:spPr>
                  <a:xfrm>
                    <a:off x="10241115" y="5805584"/>
                    <a:ext cx="24975" cy="71399"/>
                  </a:xfrm>
                  <a:custGeom>
                    <a:avLst/>
                    <a:gdLst/>
                    <a:ahLst/>
                    <a:cxnLst/>
                    <a:rect l="l" t="t" r="r" b="b"/>
                    <a:pathLst>
                      <a:path w="24975" h="71399" extrusionOk="0">
                        <a:moveTo>
                          <a:pt x="8825" y="0"/>
                        </a:moveTo>
                        <a:lnTo>
                          <a:pt x="0" y="8825"/>
                        </a:lnTo>
                        <a:cubicBezTo>
                          <a:pt x="16489" y="25314"/>
                          <a:pt x="14280" y="45411"/>
                          <a:pt x="7065" y="67093"/>
                        </a:cubicBezTo>
                        <a:cubicBezTo>
                          <a:pt x="11384" y="67555"/>
                          <a:pt x="15378" y="69015"/>
                          <a:pt x="18749" y="71400"/>
                        </a:cubicBezTo>
                        <a:cubicBezTo>
                          <a:pt x="26937" y="46734"/>
                          <a:pt x="30070" y="21258"/>
                          <a:pt x="882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57" name="Google Shape;1557;p34"/>
                  <p:cNvSpPr/>
                  <p:nvPr/>
                </p:nvSpPr>
                <p:spPr>
                  <a:xfrm>
                    <a:off x="10224953" y="5917776"/>
                    <a:ext cx="24975" cy="71399"/>
                  </a:xfrm>
                  <a:custGeom>
                    <a:avLst/>
                    <a:gdLst/>
                    <a:ahLst/>
                    <a:cxnLst/>
                    <a:rect l="l" t="t" r="r" b="b"/>
                    <a:pathLst>
                      <a:path w="24975" h="71399" extrusionOk="0">
                        <a:moveTo>
                          <a:pt x="16150" y="71400"/>
                        </a:moveTo>
                        <a:lnTo>
                          <a:pt x="24975" y="62574"/>
                        </a:lnTo>
                        <a:cubicBezTo>
                          <a:pt x="8486" y="46085"/>
                          <a:pt x="10695" y="25988"/>
                          <a:pt x="17910" y="4306"/>
                        </a:cubicBezTo>
                        <a:cubicBezTo>
                          <a:pt x="13591" y="3845"/>
                          <a:pt x="9597" y="2384"/>
                          <a:pt x="6227" y="0"/>
                        </a:cubicBezTo>
                        <a:cubicBezTo>
                          <a:pt x="-1962" y="24665"/>
                          <a:pt x="-5095" y="50142"/>
                          <a:pt x="16150" y="7140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8" name="Google Shape;1558;p34"/>
                <p:cNvSpPr/>
                <p:nvPr/>
              </p:nvSpPr>
              <p:spPr>
                <a:xfrm>
                  <a:off x="10214316" y="5866174"/>
                  <a:ext cx="62412" cy="62412"/>
                </a:xfrm>
                <a:custGeom>
                  <a:avLst/>
                  <a:gdLst/>
                  <a:ahLst/>
                  <a:cxnLst/>
                  <a:rect l="l" t="t" r="r" b="b"/>
                  <a:pathLst>
                    <a:path w="62412" h="62412" extrusionOk="0">
                      <a:moveTo>
                        <a:pt x="31219" y="62412"/>
                      </a:moveTo>
                      <a:cubicBezTo>
                        <a:pt x="14005" y="62412"/>
                        <a:pt x="0" y="48419"/>
                        <a:pt x="0" y="31206"/>
                      </a:cubicBezTo>
                      <a:cubicBezTo>
                        <a:pt x="0" y="13993"/>
                        <a:pt x="14005" y="0"/>
                        <a:pt x="31219" y="0"/>
                      </a:cubicBezTo>
                      <a:cubicBezTo>
                        <a:pt x="48419" y="0"/>
                        <a:pt x="62412" y="13993"/>
                        <a:pt x="62412" y="31206"/>
                      </a:cubicBezTo>
                      <a:cubicBezTo>
                        <a:pt x="62412" y="48419"/>
                        <a:pt x="48419" y="62412"/>
                        <a:pt x="31219" y="62412"/>
                      </a:cubicBezTo>
                      <a:close/>
                      <a:moveTo>
                        <a:pt x="31219" y="12482"/>
                      </a:moveTo>
                      <a:cubicBezTo>
                        <a:pt x="20896" y="12482"/>
                        <a:pt x="12482" y="20883"/>
                        <a:pt x="12482" y="31206"/>
                      </a:cubicBezTo>
                      <a:cubicBezTo>
                        <a:pt x="12482" y="41529"/>
                        <a:pt x="20896" y="49930"/>
                        <a:pt x="31219" y="49930"/>
                      </a:cubicBezTo>
                      <a:cubicBezTo>
                        <a:pt x="41529" y="49930"/>
                        <a:pt x="49930" y="41529"/>
                        <a:pt x="49930" y="31206"/>
                      </a:cubicBezTo>
                      <a:cubicBezTo>
                        <a:pt x="49930" y="20883"/>
                        <a:pt x="41529" y="12482"/>
                        <a:pt x="31219"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559" name="Google Shape;1559;p34"/>
            <p:cNvSpPr/>
            <p:nvPr/>
          </p:nvSpPr>
          <p:spPr>
            <a:xfrm>
              <a:off x="9995873" y="5778797"/>
              <a:ext cx="37447" cy="299578"/>
            </a:xfrm>
            <a:custGeom>
              <a:avLst/>
              <a:gdLst/>
              <a:ahLst/>
              <a:cxnLst/>
              <a:rect l="l" t="t" r="r" b="b"/>
              <a:pathLst>
                <a:path w="37447" h="299578" extrusionOk="0">
                  <a:moveTo>
                    <a:pt x="24965" y="293337"/>
                  </a:moveTo>
                  <a:lnTo>
                    <a:pt x="24965" y="12482"/>
                  </a:lnTo>
                  <a:lnTo>
                    <a:pt x="6241" y="12482"/>
                  </a:lnTo>
                  <a:cubicBezTo>
                    <a:pt x="2796" y="12482"/>
                    <a:pt x="0" y="9686"/>
                    <a:pt x="0" y="6241"/>
                  </a:cubicBezTo>
                  <a:cubicBezTo>
                    <a:pt x="0" y="2796"/>
                    <a:pt x="2796" y="0"/>
                    <a:pt x="6241" y="0"/>
                  </a:cubicBezTo>
                  <a:lnTo>
                    <a:pt x="37447" y="0"/>
                  </a:lnTo>
                  <a:lnTo>
                    <a:pt x="37447" y="293337"/>
                  </a:lnTo>
                  <a:cubicBezTo>
                    <a:pt x="37447" y="296782"/>
                    <a:pt x="34651" y="299579"/>
                    <a:pt x="31206" y="299579"/>
                  </a:cubicBezTo>
                  <a:lnTo>
                    <a:pt x="31206" y="299579"/>
                  </a:lnTo>
                  <a:cubicBezTo>
                    <a:pt x="27761" y="299579"/>
                    <a:pt x="24965" y="296782"/>
                    <a:pt x="24965" y="29333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0" name="Google Shape;1560;p34"/>
            <p:cNvSpPr/>
            <p:nvPr/>
          </p:nvSpPr>
          <p:spPr>
            <a:xfrm>
              <a:off x="9995873" y="5916104"/>
              <a:ext cx="37447" cy="74894"/>
            </a:xfrm>
            <a:custGeom>
              <a:avLst/>
              <a:gdLst/>
              <a:ahLst/>
              <a:cxnLst/>
              <a:rect l="l" t="t" r="r" b="b"/>
              <a:pathLst>
                <a:path w="37447" h="74894" extrusionOk="0">
                  <a:moveTo>
                    <a:pt x="31206" y="74895"/>
                  </a:moveTo>
                  <a:lnTo>
                    <a:pt x="6241" y="74895"/>
                  </a:lnTo>
                  <a:cubicBezTo>
                    <a:pt x="2796" y="74895"/>
                    <a:pt x="0" y="72099"/>
                    <a:pt x="0" y="68653"/>
                  </a:cubicBezTo>
                  <a:lnTo>
                    <a:pt x="0" y="6241"/>
                  </a:lnTo>
                  <a:cubicBezTo>
                    <a:pt x="0" y="2796"/>
                    <a:pt x="2796" y="0"/>
                    <a:pt x="6241" y="0"/>
                  </a:cubicBezTo>
                  <a:lnTo>
                    <a:pt x="31206" y="0"/>
                  </a:lnTo>
                  <a:cubicBezTo>
                    <a:pt x="34651" y="0"/>
                    <a:pt x="37447" y="2796"/>
                    <a:pt x="37447" y="6241"/>
                  </a:cubicBezTo>
                  <a:lnTo>
                    <a:pt x="37447" y="68653"/>
                  </a:lnTo>
                  <a:cubicBezTo>
                    <a:pt x="37447" y="72099"/>
                    <a:pt x="34651" y="74895"/>
                    <a:pt x="31206" y="74895"/>
                  </a:cubicBezTo>
                  <a:close/>
                  <a:moveTo>
                    <a:pt x="12482" y="62412"/>
                  </a:moveTo>
                  <a:lnTo>
                    <a:pt x="24965" y="62412"/>
                  </a:lnTo>
                  <a:lnTo>
                    <a:pt x="24965" y="12482"/>
                  </a:lnTo>
                  <a:lnTo>
                    <a:pt x="12482" y="12482"/>
                  </a:lnTo>
                  <a:lnTo>
                    <a:pt x="12482" y="624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1" name="Google Shape;1561;p34"/>
            <p:cNvSpPr/>
            <p:nvPr/>
          </p:nvSpPr>
          <p:spPr>
            <a:xfrm>
              <a:off x="9995873" y="5816244"/>
              <a:ext cx="37447" cy="49929"/>
            </a:xfrm>
            <a:custGeom>
              <a:avLst/>
              <a:gdLst/>
              <a:ahLst/>
              <a:cxnLst/>
              <a:rect l="l" t="t" r="r" b="b"/>
              <a:pathLst>
                <a:path w="37447" h="49929" extrusionOk="0">
                  <a:moveTo>
                    <a:pt x="31206" y="49930"/>
                  </a:moveTo>
                  <a:lnTo>
                    <a:pt x="6241" y="49930"/>
                  </a:lnTo>
                  <a:cubicBezTo>
                    <a:pt x="2796" y="49930"/>
                    <a:pt x="0" y="47134"/>
                    <a:pt x="0" y="43689"/>
                  </a:cubicBezTo>
                  <a:lnTo>
                    <a:pt x="0" y="6241"/>
                  </a:lnTo>
                  <a:cubicBezTo>
                    <a:pt x="0" y="2796"/>
                    <a:pt x="2796" y="0"/>
                    <a:pt x="6241" y="0"/>
                  </a:cubicBezTo>
                  <a:lnTo>
                    <a:pt x="31206" y="0"/>
                  </a:lnTo>
                  <a:cubicBezTo>
                    <a:pt x="34651" y="0"/>
                    <a:pt x="37447" y="2796"/>
                    <a:pt x="37447" y="6241"/>
                  </a:cubicBezTo>
                  <a:lnTo>
                    <a:pt x="37447" y="43689"/>
                  </a:lnTo>
                  <a:cubicBezTo>
                    <a:pt x="37447" y="47134"/>
                    <a:pt x="34651" y="49930"/>
                    <a:pt x="31206" y="49930"/>
                  </a:cubicBezTo>
                  <a:close/>
                  <a:moveTo>
                    <a:pt x="12482" y="37447"/>
                  </a:moveTo>
                  <a:lnTo>
                    <a:pt x="24965" y="37447"/>
                  </a:lnTo>
                  <a:lnTo>
                    <a:pt x="24965" y="12482"/>
                  </a:lnTo>
                  <a:lnTo>
                    <a:pt x="12482" y="12482"/>
                  </a:lnTo>
                  <a:lnTo>
                    <a:pt x="12482" y="374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62" name="Google Shape;1562;p34"/>
            <p:cNvGrpSpPr/>
            <p:nvPr/>
          </p:nvGrpSpPr>
          <p:grpSpPr>
            <a:xfrm>
              <a:off x="9995873" y="6003481"/>
              <a:ext cx="31206" cy="24964"/>
              <a:chOff x="9995873" y="6003481"/>
              <a:chExt cx="31206" cy="24964"/>
            </a:xfrm>
          </p:grpSpPr>
          <p:sp>
            <p:nvSpPr>
              <p:cNvPr id="1563" name="Google Shape;1563;p34"/>
              <p:cNvSpPr/>
              <p:nvPr/>
            </p:nvSpPr>
            <p:spPr>
              <a:xfrm>
                <a:off x="10002114" y="6015963"/>
                <a:ext cx="18723" cy="12482"/>
              </a:xfrm>
              <a:custGeom>
                <a:avLst/>
                <a:gdLst/>
                <a:ahLst/>
                <a:cxnLst/>
                <a:rect l="l" t="t" r="r" b="b"/>
                <a:pathLst>
                  <a:path w="18723" h="12482" extrusionOk="0">
                    <a:moveTo>
                      <a:pt x="0" y="0"/>
                    </a:moveTo>
                    <a:lnTo>
                      <a:pt x="18724" y="0"/>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4" name="Google Shape;1564;p34"/>
              <p:cNvSpPr/>
              <p:nvPr/>
            </p:nvSpPr>
            <p:spPr>
              <a:xfrm>
                <a:off x="9995873" y="6003481"/>
                <a:ext cx="31206" cy="12482"/>
              </a:xfrm>
              <a:custGeom>
                <a:avLst/>
                <a:gdLst/>
                <a:ahLst/>
                <a:cxnLst/>
                <a:rect l="l" t="t" r="r" b="b"/>
                <a:pathLst>
                  <a:path w="31206" h="12482" extrusionOk="0">
                    <a:moveTo>
                      <a:pt x="24965" y="12482"/>
                    </a:moveTo>
                    <a:lnTo>
                      <a:pt x="6241" y="12482"/>
                    </a:lnTo>
                    <a:cubicBezTo>
                      <a:pt x="2796" y="12482"/>
                      <a:pt x="0" y="9686"/>
                      <a:pt x="0" y="6241"/>
                    </a:cubicBezTo>
                    <a:cubicBezTo>
                      <a:pt x="0" y="2796"/>
                      <a:pt x="2796" y="0"/>
                      <a:pt x="6241" y="0"/>
                    </a:cubicBezTo>
                    <a:lnTo>
                      <a:pt x="24965" y="0"/>
                    </a:lnTo>
                    <a:cubicBezTo>
                      <a:pt x="28410" y="0"/>
                      <a:pt x="31206" y="2796"/>
                      <a:pt x="31206" y="6241"/>
                    </a:cubicBezTo>
                    <a:cubicBezTo>
                      <a:pt x="31206" y="9686"/>
                      <a:pt x="28410" y="12482"/>
                      <a:pt x="24965"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65" name="Google Shape;1565;p34"/>
            <p:cNvSpPr/>
            <p:nvPr/>
          </p:nvSpPr>
          <p:spPr>
            <a:xfrm>
              <a:off x="9995873" y="5891139"/>
              <a:ext cx="31206" cy="12482"/>
            </a:xfrm>
            <a:custGeom>
              <a:avLst/>
              <a:gdLst/>
              <a:ahLst/>
              <a:cxnLst/>
              <a:rect l="l" t="t" r="r" b="b"/>
              <a:pathLst>
                <a:path w="31206" h="12482" extrusionOk="0">
                  <a:moveTo>
                    <a:pt x="24965" y="12482"/>
                  </a:moveTo>
                  <a:lnTo>
                    <a:pt x="6241" y="12482"/>
                  </a:lnTo>
                  <a:cubicBezTo>
                    <a:pt x="2796" y="12482"/>
                    <a:pt x="0" y="9686"/>
                    <a:pt x="0" y="6241"/>
                  </a:cubicBezTo>
                  <a:cubicBezTo>
                    <a:pt x="0" y="2796"/>
                    <a:pt x="2796" y="0"/>
                    <a:pt x="6241" y="0"/>
                  </a:cubicBezTo>
                  <a:lnTo>
                    <a:pt x="24965" y="0"/>
                  </a:lnTo>
                  <a:cubicBezTo>
                    <a:pt x="28410" y="0"/>
                    <a:pt x="31206" y="2796"/>
                    <a:pt x="31206" y="6241"/>
                  </a:cubicBezTo>
                  <a:cubicBezTo>
                    <a:pt x="31206" y="9686"/>
                    <a:pt x="28410" y="12482"/>
                    <a:pt x="24965"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66" name="Google Shape;1566;p34"/>
            <p:cNvGrpSpPr/>
            <p:nvPr/>
          </p:nvGrpSpPr>
          <p:grpSpPr>
            <a:xfrm>
              <a:off x="10070768" y="6003481"/>
              <a:ext cx="237165" cy="49929"/>
              <a:chOff x="10070768" y="6003481"/>
              <a:chExt cx="237165" cy="49929"/>
            </a:xfrm>
          </p:grpSpPr>
          <p:sp>
            <p:nvSpPr>
              <p:cNvPr id="1567" name="Google Shape;1567;p34"/>
              <p:cNvSpPr/>
              <p:nvPr/>
            </p:nvSpPr>
            <p:spPr>
              <a:xfrm>
                <a:off x="10145662" y="6003481"/>
                <a:ext cx="162271" cy="49929"/>
              </a:xfrm>
              <a:custGeom>
                <a:avLst/>
                <a:gdLst/>
                <a:ahLst/>
                <a:cxnLst/>
                <a:rect l="l" t="t" r="r" b="b"/>
                <a:pathLst>
                  <a:path w="162271" h="49929" extrusionOk="0">
                    <a:moveTo>
                      <a:pt x="156030" y="49930"/>
                    </a:moveTo>
                    <a:lnTo>
                      <a:pt x="6241" y="49930"/>
                    </a:lnTo>
                    <a:cubicBezTo>
                      <a:pt x="2796" y="49930"/>
                      <a:pt x="0" y="47134"/>
                      <a:pt x="0" y="43689"/>
                    </a:cubicBezTo>
                    <a:lnTo>
                      <a:pt x="0" y="6241"/>
                    </a:lnTo>
                    <a:cubicBezTo>
                      <a:pt x="0" y="2796"/>
                      <a:pt x="2796" y="0"/>
                      <a:pt x="6241" y="0"/>
                    </a:cubicBezTo>
                    <a:lnTo>
                      <a:pt x="156030" y="0"/>
                    </a:lnTo>
                    <a:cubicBezTo>
                      <a:pt x="159476" y="0"/>
                      <a:pt x="162272" y="2796"/>
                      <a:pt x="162272" y="6241"/>
                    </a:cubicBezTo>
                    <a:lnTo>
                      <a:pt x="162272" y="43689"/>
                    </a:lnTo>
                    <a:cubicBezTo>
                      <a:pt x="162272" y="47134"/>
                      <a:pt x="159476" y="49930"/>
                      <a:pt x="156030" y="49930"/>
                    </a:cubicBezTo>
                    <a:close/>
                    <a:moveTo>
                      <a:pt x="12482" y="37447"/>
                    </a:moveTo>
                    <a:lnTo>
                      <a:pt x="149789" y="37447"/>
                    </a:lnTo>
                    <a:lnTo>
                      <a:pt x="149789" y="12482"/>
                    </a:lnTo>
                    <a:lnTo>
                      <a:pt x="12482" y="12482"/>
                    </a:lnTo>
                    <a:lnTo>
                      <a:pt x="12482" y="374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68" name="Google Shape;1568;p34"/>
              <p:cNvSpPr/>
              <p:nvPr/>
            </p:nvSpPr>
            <p:spPr>
              <a:xfrm>
                <a:off x="10070768" y="6003481"/>
                <a:ext cx="62412" cy="49929"/>
              </a:xfrm>
              <a:custGeom>
                <a:avLst/>
                <a:gdLst/>
                <a:ahLst/>
                <a:cxnLst/>
                <a:rect l="l" t="t" r="r" b="b"/>
                <a:pathLst>
                  <a:path w="62412" h="49929" extrusionOk="0">
                    <a:moveTo>
                      <a:pt x="56171" y="49930"/>
                    </a:moveTo>
                    <a:lnTo>
                      <a:pt x="6241" y="49930"/>
                    </a:lnTo>
                    <a:cubicBezTo>
                      <a:pt x="2796" y="49930"/>
                      <a:pt x="0" y="47134"/>
                      <a:pt x="0" y="43689"/>
                    </a:cubicBezTo>
                    <a:lnTo>
                      <a:pt x="0" y="6241"/>
                    </a:lnTo>
                    <a:cubicBezTo>
                      <a:pt x="0" y="2796"/>
                      <a:pt x="2796" y="0"/>
                      <a:pt x="6241" y="0"/>
                    </a:cubicBezTo>
                    <a:lnTo>
                      <a:pt x="56171" y="0"/>
                    </a:lnTo>
                    <a:cubicBezTo>
                      <a:pt x="59616" y="0"/>
                      <a:pt x="62412" y="2796"/>
                      <a:pt x="62412" y="6241"/>
                    </a:cubicBezTo>
                    <a:lnTo>
                      <a:pt x="62412" y="43689"/>
                    </a:lnTo>
                    <a:cubicBezTo>
                      <a:pt x="62412" y="47134"/>
                      <a:pt x="59616" y="49930"/>
                      <a:pt x="56171" y="49930"/>
                    </a:cubicBezTo>
                    <a:close/>
                    <a:moveTo>
                      <a:pt x="12482" y="37447"/>
                    </a:moveTo>
                    <a:lnTo>
                      <a:pt x="49930" y="37447"/>
                    </a:lnTo>
                    <a:lnTo>
                      <a:pt x="49930" y="12482"/>
                    </a:lnTo>
                    <a:lnTo>
                      <a:pt x="12482" y="12482"/>
                    </a:lnTo>
                    <a:lnTo>
                      <a:pt x="12482" y="3744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569" name="Google Shape;1569;p34"/>
              <p:cNvGrpSpPr/>
              <p:nvPr/>
            </p:nvGrpSpPr>
            <p:grpSpPr>
              <a:xfrm>
                <a:off x="10270487" y="6028445"/>
                <a:ext cx="12482" cy="24964"/>
                <a:chOff x="10270487" y="6028445"/>
                <a:chExt cx="12482" cy="24964"/>
              </a:xfrm>
            </p:grpSpPr>
            <p:sp>
              <p:nvSpPr>
                <p:cNvPr id="1570" name="Google Shape;1570;p34"/>
                <p:cNvSpPr/>
                <p:nvPr/>
              </p:nvSpPr>
              <p:spPr>
                <a:xfrm>
                  <a:off x="10270487"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1" name="Google Shape;1571;p34"/>
                <p:cNvSpPr/>
                <p:nvPr/>
              </p:nvSpPr>
              <p:spPr>
                <a:xfrm>
                  <a:off x="10270487"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72" name="Google Shape;1572;p34"/>
              <p:cNvGrpSpPr/>
              <p:nvPr/>
            </p:nvGrpSpPr>
            <p:grpSpPr>
              <a:xfrm>
                <a:off x="10245522" y="6028445"/>
                <a:ext cx="12482" cy="24964"/>
                <a:chOff x="10245522" y="6028445"/>
                <a:chExt cx="12482" cy="24964"/>
              </a:xfrm>
            </p:grpSpPr>
            <p:sp>
              <p:nvSpPr>
                <p:cNvPr id="1573" name="Google Shape;1573;p34"/>
                <p:cNvSpPr/>
                <p:nvPr/>
              </p:nvSpPr>
              <p:spPr>
                <a:xfrm>
                  <a:off x="10245522"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4" name="Google Shape;1574;p34"/>
                <p:cNvSpPr/>
                <p:nvPr/>
              </p:nvSpPr>
              <p:spPr>
                <a:xfrm>
                  <a:off x="10245522"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75" name="Google Shape;1575;p34"/>
              <p:cNvGrpSpPr/>
              <p:nvPr/>
            </p:nvGrpSpPr>
            <p:grpSpPr>
              <a:xfrm>
                <a:off x="10220557" y="6028445"/>
                <a:ext cx="12482" cy="24964"/>
                <a:chOff x="10220557" y="6028445"/>
                <a:chExt cx="12482" cy="24964"/>
              </a:xfrm>
            </p:grpSpPr>
            <p:sp>
              <p:nvSpPr>
                <p:cNvPr id="1576" name="Google Shape;1576;p34"/>
                <p:cNvSpPr/>
                <p:nvPr/>
              </p:nvSpPr>
              <p:spPr>
                <a:xfrm>
                  <a:off x="10220557"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77" name="Google Shape;1577;p34"/>
                <p:cNvSpPr/>
                <p:nvPr/>
              </p:nvSpPr>
              <p:spPr>
                <a:xfrm>
                  <a:off x="10220557"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78" name="Google Shape;1578;p34"/>
              <p:cNvGrpSpPr/>
              <p:nvPr/>
            </p:nvGrpSpPr>
            <p:grpSpPr>
              <a:xfrm>
                <a:off x="10195592" y="6028445"/>
                <a:ext cx="12482" cy="24964"/>
                <a:chOff x="10195592" y="6028445"/>
                <a:chExt cx="12482" cy="24964"/>
              </a:xfrm>
            </p:grpSpPr>
            <p:sp>
              <p:nvSpPr>
                <p:cNvPr id="1579" name="Google Shape;1579;p34"/>
                <p:cNvSpPr/>
                <p:nvPr/>
              </p:nvSpPr>
              <p:spPr>
                <a:xfrm>
                  <a:off x="10195592"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0" name="Google Shape;1580;p34"/>
                <p:cNvSpPr/>
                <p:nvPr/>
              </p:nvSpPr>
              <p:spPr>
                <a:xfrm>
                  <a:off x="10195592"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81" name="Google Shape;1581;p34"/>
              <p:cNvGrpSpPr/>
              <p:nvPr/>
            </p:nvGrpSpPr>
            <p:grpSpPr>
              <a:xfrm>
                <a:off x="10170627" y="6028445"/>
                <a:ext cx="12482" cy="24964"/>
                <a:chOff x="10170627" y="6028445"/>
                <a:chExt cx="12482" cy="24964"/>
              </a:xfrm>
            </p:grpSpPr>
            <p:sp>
              <p:nvSpPr>
                <p:cNvPr id="1582" name="Google Shape;1582;p34"/>
                <p:cNvSpPr/>
                <p:nvPr/>
              </p:nvSpPr>
              <p:spPr>
                <a:xfrm>
                  <a:off x="10170627"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3" name="Google Shape;1583;p34"/>
                <p:cNvSpPr/>
                <p:nvPr/>
              </p:nvSpPr>
              <p:spPr>
                <a:xfrm>
                  <a:off x="10170627"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84" name="Google Shape;1584;p34"/>
              <p:cNvGrpSpPr/>
              <p:nvPr/>
            </p:nvGrpSpPr>
            <p:grpSpPr>
              <a:xfrm>
                <a:off x="10095732" y="6028445"/>
                <a:ext cx="12482" cy="24964"/>
                <a:chOff x="10095732" y="6028445"/>
                <a:chExt cx="12482" cy="24964"/>
              </a:xfrm>
            </p:grpSpPr>
            <p:sp>
              <p:nvSpPr>
                <p:cNvPr id="1585" name="Google Shape;1585;p34"/>
                <p:cNvSpPr/>
                <p:nvPr/>
              </p:nvSpPr>
              <p:spPr>
                <a:xfrm>
                  <a:off x="10095732" y="6034687"/>
                  <a:ext cx="12482" cy="12482"/>
                </a:xfrm>
                <a:custGeom>
                  <a:avLst/>
                  <a:gdLst/>
                  <a:ahLst/>
                  <a:cxnLst/>
                  <a:rect l="l" t="t" r="r" b="b"/>
                  <a:pathLst>
                    <a:path w="12482" h="12482" extrusionOk="0">
                      <a:moveTo>
                        <a:pt x="0" y="0"/>
                      </a:moveTo>
                      <a:lnTo>
                        <a:pt x="0" y="12482"/>
                      </a:lnTo>
                      <a:lnTo>
                        <a:pt x="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6" name="Google Shape;1586;p34"/>
                <p:cNvSpPr/>
                <p:nvPr/>
              </p:nvSpPr>
              <p:spPr>
                <a:xfrm>
                  <a:off x="10095732" y="6028445"/>
                  <a:ext cx="12482" cy="24964"/>
                </a:xfrm>
                <a:custGeom>
                  <a:avLst/>
                  <a:gdLst/>
                  <a:ahLst/>
                  <a:cxnLst/>
                  <a:rect l="l" t="t" r="r" b="b"/>
                  <a:pathLst>
                    <a:path w="12482" h="24964" extrusionOk="0">
                      <a:moveTo>
                        <a:pt x="6241" y="24965"/>
                      </a:moveTo>
                      <a:cubicBezTo>
                        <a:pt x="2796" y="24965"/>
                        <a:pt x="0" y="22169"/>
                        <a:pt x="0" y="18724"/>
                      </a:cubicBezTo>
                      <a:lnTo>
                        <a:pt x="0" y="6241"/>
                      </a:lnTo>
                      <a:cubicBezTo>
                        <a:pt x="0" y="2796"/>
                        <a:pt x="2796" y="0"/>
                        <a:pt x="6241" y="0"/>
                      </a:cubicBezTo>
                      <a:cubicBezTo>
                        <a:pt x="9686" y="0"/>
                        <a:pt x="12482" y="2796"/>
                        <a:pt x="12482" y="6241"/>
                      </a:cubicBezTo>
                      <a:lnTo>
                        <a:pt x="12482" y="18724"/>
                      </a:lnTo>
                      <a:cubicBezTo>
                        <a:pt x="12482" y="22169"/>
                        <a:pt x="9686" y="24965"/>
                        <a:pt x="6241" y="2496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587" name="Google Shape;1587;p34"/>
            <p:cNvGrpSpPr/>
            <p:nvPr/>
          </p:nvGrpSpPr>
          <p:grpSpPr>
            <a:xfrm>
              <a:off x="10020838" y="5803762"/>
              <a:ext cx="24964" cy="187236"/>
              <a:chOff x="10020838" y="5803762"/>
              <a:chExt cx="24964" cy="187236"/>
            </a:xfrm>
          </p:grpSpPr>
          <p:sp>
            <p:nvSpPr>
              <p:cNvPr id="1588" name="Google Shape;1588;p34"/>
              <p:cNvSpPr/>
              <p:nvPr/>
            </p:nvSpPr>
            <p:spPr>
              <a:xfrm>
                <a:off x="10020838" y="597851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89" name="Google Shape;1589;p34"/>
              <p:cNvSpPr/>
              <p:nvPr/>
            </p:nvSpPr>
            <p:spPr>
              <a:xfrm>
                <a:off x="10020838" y="5953551"/>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0" name="Google Shape;1590;p34"/>
              <p:cNvSpPr/>
              <p:nvPr/>
            </p:nvSpPr>
            <p:spPr>
              <a:xfrm>
                <a:off x="10020838" y="592858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1" name="Google Shape;1591;p34"/>
              <p:cNvSpPr/>
              <p:nvPr/>
            </p:nvSpPr>
            <p:spPr>
              <a:xfrm>
                <a:off x="10020838" y="5903621"/>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2" name="Google Shape;1592;p34"/>
              <p:cNvSpPr/>
              <p:nvPr/>
            </p:nvSpPr>
            <p:spPr>
              <a:xfrm>
                <a:off x="10020838" y="587865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3" name="Google Shape;1593;p34"/>
              <p:cNvSpPr/>
              <p:nvPr/>
            </p:nvSpPr>
            <p:spPr>
              <a:xfrm>
                <a:off x="10020838" y="5853691"/>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4" name="Google Shape;1594;p34"/>
              <p:cNvSpPr/>
              <p:nvPr/>
            </p:nvSpPr>
            <p:spPr>
              <a:xfrm>
                <a:off x="10020838" y="5828726"/>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5" name="Google Shape;1595;p34"/>
              <p:cNvSpPr/>
              <p:nvPr/>
            </p:nvSpPr>
            <p:spPr>
              <a:xfrm>
                <a:off x="10020838" y="5803762"/>
                <a:ext cx="24964" cy="12482"/>
              </a:xfrm>
              <a:custGeom>
                <a:avLst/>
                <a:gdLst/>
                <a:ahLst/>
                <a:cxnLst/>
                <a:rect l="l" t="t" r="r" b="b"/>
                <a:pathLst>
                  <a:path w="24964" h="12482" extrusionOk="0">
                    <a:moveTo>
                      <a:pt x="18724" y="12482"/>
                    </a:moveTo>
                    <a:lnTo>
                      <a:pt x="6241" y="12482"/>
                    </a:lnTo>
                    <a:cubicBezTo>
                      <a:pt x="2796" y="12482"/>
                      <a:pt x="0" y="9686"/>
                      <a:pt x="0" y="6241"/>
                    </a:cubicBezTo>
                    <a:cubicBezTo>
                      <a:pt x="0" y="2796"/>
                      <a:pt x="2796" y="0"/>
                      <a:pt x="6241" y="0"/>
                    </a:cubicBezTo>
                    <a:lnTo>
                      <a:pt x="18724" y="0"/>
                    </a:lnTo>
                    <a:cubicBezTo>
                      <a:pt x="22169" y="0"/>
                      <a:pt x="24965" y="2796"/>
                      <a:pt x="24965" y="6241"/>
                    </a:cubicBezTo>
                    <a:cubicBezTo>
                      <a:pt x="24965" y="9686"/>
                      <a:pt x="22169" y="12482"/>
                      <a:pt x="18724" y="12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96" name="Google Shape;1596;p34"/>
            <p:cNvSpPr/>
            <p:nvPr/>
          </p:nvSpPr>
          <p:spPr>
            <a:xfrm>
              <a:off x="10083250" y="5916104"/>
              <a:ext cx="37447" cy="62412"/>
            </a:xfrm>
            <a:custGeom>
              <a:avLst/>
              <a:gdLst/>
              <a:ahLst/>
              <a:cxnLst/>
              <a:rect l="l" t="t" r="r" b="b"/>
              <a:pathLst>
                <a:path w="37447" h="62412" extrusionOk="0">
                  <a:moveTo>
                    <a:pt x="31206" y="62412"/>
                  </a:moveTo>
                  <a:lnTo>
                    <a:pt x="6241" y="62412"/>
                  </a:lnTo>
                  <a:cubicBezTo>
                    <a:pt x="2796" y="62412"/>
                    <a:pt x="0" y="59616"/>
                    <a:pt x="0" y="56171"/>
                  </a:cubicBezTo>
                  <a:lnTo>
                    <a:pt x="0" y="6241"/>
                  </a:lnTo>
                  <a:cubicBezTo>
                    <a:pt x="0" y="2796"/>
                    <a:pt x="2796" y="0"/>
                    <a:pt x="6241" y="0"/>
                  </a:cubicBezTo>
                  <a:lnTo>
                    <a:pt x="31206" y="0"/>
                  </a:lnTo>
                  <a:cubicBezTo>
                    <a:pt x="34651" y="0"/>
                    <a:pt x="37447" y="2796"/>
                    <a:pt x="37447" y="6241"/>
                  </a:cubicBezTo>
                  <a:lnTo>
                    <a:pt x="37447" y="56171"/>
                  </a:lnTo>
                  <a:cubicBezTo>
                    <a:pt x="37447" y="59616"/>
                    <a:pt x="34651" y="62412"/>
                    <a:pt x="31206" y="62412"/>
                  </a:cubicBezTo>
                  <a:close/>
                  <a:moveTo>
                    <a:pt x="12482" y="49930"/>
                  </a:moveTo>
                  <a:lnTo>
                    <a:pt x="24965" y="49930"/>
                  </a:lnTo>
                  <a:lnTo>
                    <a:pt x="24965" y="12482"/>
                  </a:lnTo>
                  <a:lnTo>
                    <a:pt x="12482" y="12482"/>
                  </a:lnTo>
                  <a:lnTo>
                    <a:pt x="12482" y="4993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97" name="Google Shape;1597;p34"/>
            <p:cNvSpPr/>
            <p:nvPr/>
          </p:nvSpPr>
          <p:spPr>
            <a:xfrm>
              <a:off x="10083250" y="5816244"/>
              <a:ext cx="37447" cy="74894"/>
            </a:xfrm>
            <a:custGeom>
              <a:avLst/>
              <a:gdLst/>
              <a:ahLst/>
              <a:cxnLst/>
              <a:rect l="l" t="t" r="r" b="b"/>
              <a:pathLst>
                <a:path w="37447" h="74894" extrusionOk="0">
                  <a:moveTo>
                    <a:pt x="31206" y="74895"/>
                  </a:moveTo>
                  <a:lnTo>
                    <a:pt x="6241" y="74895"/>
                  </a:lnTo>
                  <a:cubicBezTo>
                    <a:pt x="2796" y="74895"/>
                    <a:pt x="0" y="72099"/>
                    <a:pt x="0" y="68653"/>
                  </a:cubicBezTo>
                  <a:lnTo>
                    <a:pt x="0" y="6241"/>
                  </a:lnTo>
                  <a:cubicBezTo>
                    <a:pt x="0" y="2796"/>
                    <a:pt x="2796" y="0"/>
                    <a:pt x="6241" y="0"/>
                  </a:cubicBezTo>
                  <a:lnTo>
                    <a:pt x="31206" y="0"/>
                  </a:lnTo>
                  <a:cubicBezTo>
                    <a:pt x="34651" y="0"/>
                    <a:pt x="37447" y="2796"/>
                    <a:pt x="37447" y="6241"/>
                  </a:cubicBezTo>
                  <a:lnTo>
                    <a:pt x="37447" y="68653"/>
                  </a:lnTo>
                  <a:cubicBezTo>
                    <a:pt x="37447" y="72099"/>
                    <a:pt x="34651" y="74895"/>
                    <a:pt x="31206" y="74895"/>
                  </a:cubicBezTo>
                  <a:close/>
                  <a:moveTo>
                    <a:pt x="12482" y="62412"/>
                  </a:moveTo>
                  <a:lnTo>
                    <a:pt x="24965" y="62412"/>
                  </a:lnTo>
                  <a:lnTo>
                    <a:pt x="24965" y="12482"/>
                  </a:lnTo>
                  <a:lnTo>
                    <a:pt x="12482" y="12482"/>
                  </a:lnTo>
                  <a:lnTo>
                    <a:pt x="12482" y="6241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598" name="Google Shape;1598;p34"/>
          <p:cNvGrpSpPr/>
          <p:nvPr/>
        </p:nvGrpSpPr>
        <p:grpSpPr>
          <a:xfrm>
            <a:off x="13582629" y="8466589"/>
            <a:ext cx="468410" cy="431070"/>
            <a:chOff x="10617663" y="5772543"/>
            <a:chExt cx="367380" cy="293905"/>
          </a:xfrm>
        </p:grpSpPr>
        <p:grpSp>
          <p:nvGrpSpPr>
            <p:cNvPr id="1599" name="Google Shape;1599;p34"/>
            <p:cNvGrpSpPr/>
            <p:nvPr/>
          </p:nvGrpSpPr>
          <p:grpSpPr>
            <a:xfrm>
              <a:off x="10617663" y="5772543"/>
              <a:ext cx="355134" cy="257167"/>
              <a:chOff x="10617663" y="5772543"/>
              <a:chExt cx="355134" cy="257167"/>
            </a:xfrm>
          </p:grpSpPr>
          <p:sp>
            <p:nvSpPr>
              <p:cNvPr id="1600" name="Google Shape;1600;p34"/>
              <p:cNvSpPr/>
              <p:nvPr/>
            </p:nvSpPr>
            <p:spPr>
              <a:xfrm>
                <a:off x="10617663" y="5772543"/>
                <a:ext cx="330642" cy="61231"/>
              </a:xfrm>
              <a:custGeom>
                <a:avLst/>
                <a:gdLst/>
                <a:ahLst/>
                <a:cxnLst/>
                <a:rect l="l" t="t" r="r" b="b"/>
                <a:pathLst>
                  <a:path w="330642" h="61231" extrusionOk="0">
                    <a:moveTo>
                      <a:pt x="6123" y="61231"/>
                    </a:moveTo>
                    <a:cubicBezTo>
                      <a:pt x="2743" y="61231"/>
                      <a:pt x="0" y="58488"/>
                      <a:pt x="0" y="55108"/>
                    </a:cubicBezTo>
                    <a:cubicBezTo>
                      <a:pt x="0" y="51728"/>
                      <a:pt x="2743" y="48985"/>
                      <a:pt x="6123" y="48985"/>
                    </a:cubicBezTo>
                    <a:cubicBezTo>
                      <a:pt x="182270" y="48985"/>
                      <a:pt x="288590" y="48985"/>
                      <a:pt x="319425" y="2732"/>
                    </a:cubicBezTo>
                    <a:cubicBezTo>
                      <a:pt x="320932" y="478"/>
                      <a:pt x="323724" y="-526"/>
                      <a:pt x="326296" y="270"/>
                    </a:cubicBezTo>
                    <a:cubicBezTo>
                      <a:pt x="328867" y="1042"/>
                      <a:pt x="330643" y="3417"/>
                      <a:pt x="330643" y="6124"/>
                    </a:cubicBezTo>
                    <a:lnTo>
                      <a:pt x="330643" y="36739"/>
                    </a:lnTo>
                    <a:cubicBezTo>
                      <a:pt x="330643" y="40119"/>
                      <a:pt x="327900" y="42862"/>
                      <a:pt x="324520" y="42862"/>
                    </a:cubicBezTo>
                    <a:cubicBezTo>
                      <a:pt x="321140" y="42862"/>
                      <a:pt x="318397" y="40119"/>
                      <a:pt x="318397" y="36739"/>
                    </a:cubicBezTo>
                    <a:lnTo>
                      <a:pt x="318397" y="22362"/>
                    </a:lnTo>
                    <a:cubicBezTo>
                      <a:pt x="274813" y="61231"/>
                      <a:pt x="169999" y="61231"/>
                      <a:pt x="6123" y="612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1" name="Google Shape;1601;p34"/>
              <p:cNvSpPr/>
              <p:nvPr/>
            </p:nvSpPr>
            <p:spPr>
              <a:xfrm>
                <a:off x="10617663" y="5821529"/>
                <a:ext cx="355134" cy="37447"/>
              </a:xfrm>
              <a:custGeom>
                <a:avLst/>
                <a:gdLst/>
                <a:ahLst/>
                <a:cxnLst/>
                <a:rect l="l" t="t" r="r" b="b"/>
                <a:pathLst>
                  <a:path w="355134" h="37447" extrusionOk="0">
                    <a:moveTo>
                      <a:pt x="158941" y="37447"/>
                    </a:moveTo>
                    <a:cubicBezTo>
                      <a:pt x="137143" y="37447"/>
                      <a:pt x="113802" y="37276"/>
                      <a:pt x="88980" y="37116"/>
                    </a:cubicBezTo>
                    <a:cubicBezTo>
                      <a:pt x="62614" y="36933"/>
                      <a:pt x="34913" y="36737"/>
                      <a:pt x="6123" y="36737"/>
                    </a:cubicBezTo>
                    <a:cubicBezTo>
                      <a:pt x="2743" y="36737"/>
                      <a:pt x="0" y="33994"/>
                      <a:pt x="0" y="30614"/>
                    </a:cubicBezTo>
                    <a:cubicBezTo>
                      <a:pt x="0" y="27234"/>
                      <a:pt x="2743" y="24491"/>
                      <a:pt x="6123" y="24491"/>
                    </a:cubicBezTo>
                    <a:cubicBezTo>
                      <a:pt x="34950" y="24491"/>
                      <a:pt x="62675" y="24687"/>
                      <a:pt x="89053" y="24858"/>
                    </a:cubicBezTo>
                    <a:cubicBezTo>
                      <a:pt x="218763" y="25703"/>
                      <a:pt x="321201" y="26450"/>
                      <a:pt x="344567" y="1897"/>
                    </a:cubicBezTo>
                    <a:cubicBezTo>
                      <a:pt x="346306" y="84"/>
                      <a:pt x="348963" y="-491"/>
                      <a:pt x="351277" y="440"/>
                    </a:cubicBezTo>
                    <a:cubicBezTo>
                      <a:pt x="353604" y="1358"/>
                      <a:pt x="355135" y="3624"/>
                      <a:pt x="355135" y="6122"/>
                    </a:cubicBezTo>
                    <a:lnTo>
                      <a:pt x="355135" y="30614"/>
                    </a:lnTo>
                    <a:cubicBezTo>
                      <a:pt x="355135" y="33994"/>
                      <a:pt x="352392" y="36737"/>
                      <a:pt x="349012" y="36737"/>
                    </a:cubicBezTo>
                    <a:cubicBezTo>
                      <a:pt x="345632" y="36737"/>
                      <a:pt x="342889" y="33994"/>
                      <a:pt x="342889" y="30614"/>
                    </a:cubicBezTo>
                    <a:lnTo>
                      <a:pt x="342889" y="18270"/>
                    </a:lnTo>
                    <a:cubicBezTo>
                      <a:pt x="313400" y="34655"/>
                      <a:pt x="249684" y="37447"/>
                      <a:pt x="158941" y="3744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02" name="Google Shape;1602;p34"/>
              <p:cNvGrpSpPr/>
              <p:nvPr/>
            </p:nvGrpSpPr>
            <p:grpSpPr>
              <a:xfrm>
                <a:off x="10770724" y="5907250"/>
                <a:ext cx="61243" cy="122460"/>
                <a:chOff x="10770724" y="5907250"/>
                <a:chExt cx="61243" cy="122460"/>
              </a:xfrm>
            </p:grpSpPr>
            <p:sp>
              <p:nvSpPr>
                <p:cNvPr id="1603" name="Google Shape;1603;p34"/>
                <p:cNvSpPr/>
                <p:nvPr/>
              </p:nvSpPr>
              <p:spPr>
                <a:xfrm>
                  <a:off x="10770724" y="5919496"/>
                  <a:ext cx="61243" cy="97968"/>
                </a:xfrm>
                <a:custGeom>
                  <a:avLst/>
                  <a:gdLst/>
                  <a:ahLst/>
                  <a:cxnLst/>
                  <a:rect l="l" t="t" r="r" b="b"/>
                  <a:pathLst>
                    <a:path w="61243" h="97968" extrusionOk="0">
                      <a:moveTo>
                        <a:pt x="30629" y="97968"/>
                      </a:moveTo>
                      <a:cubicBezTo>
                        <a:pt x="47798" y="97968"/>
                        <a:pt x="61244" y="84522"/>
                        <a:pt x="61244" y="67353"/>
                      </a:cubicBezTo>
                      <a:cubicBezTo>
                        <a:pt x="61244" y="53454"/>
                        <a:pt x="51802" y="43326"/>
                        <a:pt x="33188" y="37252"/>
                      </a:cubicBezTo>
                      <a:lnTo>
                        <a:pt x="31804" y="36799"/>
                      </a:lnTo>
                      <a:cubicBezTo>
                        <a:pt x="24824" y="34522"/>
                        <a:pt x="18383" y="31460"/>
                        <a:pt x="18383" y="24492"/>
                      </a:cubicBezTo>
                      <a:cubicBezTo>
                        <a:pt x="18383" y="17279"/>
                        <a:pt x="23416" y="12246"/>
                        <a:pt x="30629" y="12246"/>
                      </a:cubicBezTo>
                      <a:cubicBezTo>
                        <a:pt x="39250" y="12246"/>
                        <a:pt x="45006" y="16875"/>
                        <a:pt x="45055" y="16924"/>
                      </a:cubicBezTo>
                      <a:cubicBezTo>
                        <a:pt x="47663" y="19104"/>
                        <a:pt x="51508" y="18761"/>
                        <a:pt x="53688" y="16189"/>
                      </a:cubicBezTo>
                      <a:cubicBezTo>
                        <a:pt x="55868" y="13593"/>
                        <a:pt x="55525" y="9748"/>
                        <a:pt x="52941" y="7568"/>
                      </a:cubicBezTo>
                      <a:cubicBezTo>
                        <a:pt x="52574" y="7262"/>
                        <a:pt x="43806" y="0"/>
                        <a:pt x="30629" y="0"/>
                      </a:cubicBezTo>
                      <a:cubicBezTo>
                        <a:pt x="16656" y="0"/>
                        <a:pt x="6137" y="10532"/>
                        <a:pt x="6137" y="24492"/>
                      </a:cubicBezTo>
                      <a:cubicBezTo>
                        <a:pt x="6137" y="41318"/>
                        <a:pt x="22595" y="46694"/>
                        <a:pt x="27996" y="48433"/>
                      </a:cubicBezTo>
                      <a:lnTo>
                        <a:pt x="29380" y="48886"/>
                      </a:lnTo>
                      <a:cubicBezTo>
                        <a:pt x="42581" y="53197"/>
                        <a:pt x="48998" y="59246"/>
                        <a:pt x="48998" y="67353"/>
                      </a:cubicBezTo>
                      <a:cubicBezTo>
                        <a:pt x="48998" y="77824"/>
                        <a:pt x="41099" y="85722"/>
                        <a:pt x="30629" y="85722"/>
                      </a:cubicBezTo>
                      <a:cubicBezTo>
                        <a:pt x="19265" y="85722"/>
                        <a:pt x="12762" y="78228"/>
                        <a:pt x="11035" y="75925"/>
                      </a:cubicBezTo>
                      <a:cubicBezTo>
                        <a:pt x="9002" y="73207"/>
                        <a:pt x="5157" y="72680"/>
                        <a:pt x="2463" y="74689"/>
                      </a:cubicBezTo>
                      <a:cubicBezTo>
                        <a:pt x="-256" y="76721"/>
                        <a:pt x="-807" y="80554"/>
                        <a:pt x="1226" y="83261"/>
                      </a:cubicBezTo>
                      <a:cubicBezTo>
                        <a:pt x="3822" y="86726"/>
                        <a:pt x="13582" y="97968"/>
                        <a:pt x="30629" y="9796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4" name="Google Shape;1604;p34"/>
                <p:cNvSpPr/>
                <p:nvPr/>
              </p:nvSpPr>
              <p:spPr>
                <a:xfrm>
                  <a:off x="10795230" y="6011341"/>
                  <a:ext cx="12246" cy="18369"/>
                </a:xfrm>
                <a:custGeom>
                  <a:avLst/>
                  <a:gdLst/>
                  <a:ahLst/>
                  <a:cxnLst/>
                  <a:rect l="l" t="t" r="r" b="b"/>
                  <a:pathLst>
                    <a:path w="12246" h="18369" extrusionOk="0">
                      <a:moveTo>
                        <a:pt x="6123" y="18369"/>
                      </a:moveTo>
                      <a:cubicBezTo>
                        <a:pt x="9503" y="18369"/>
                        <a:pt x="12246" y="15626"/>
                        <a:pt x="12246" y="12246"/>
                      </a:cubicBezTo>
                      <a:lnTo>
                        <a:pt x="12246" y="6123"/>
                      </a:lnTo>
                      <a:cubicBezTo>
                        <a:pt x="12246" y="2743"/>
                        <a:pt x="9503" y="0"/>
                        <a:pt x="6123" y="0"/>
                      </a:cubicBezTo>
                      <a:cubicBezTo>
                        <a:pt x="2743" y="0"/>
                        <a:pt x="0" y="2743"/>
                        <a:pt x="0" y="6123"/>
                      </a:cubicBezTo>
                      <a:lnTo>
                        <a:pt x="0" y="12246"/>
                      </a:lnTo>
                      <a:cubicBezTo>
                        <a:pt x="0" y="15626"/>
                        <a:pt x="2743" y="18369"/>
                        <a:pt x="6123" y="183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5" name="Google Shape;1605;p34"/>
                <p:cNvSpPr/>
                <p:nvPr/>
              </p:nvSpPr>
              <p:spPr>
                <a:xfrm>
                  <a:off x="10795230" y="5907250"/>
                  <a:ext cx="12246" cy="18369"/>
                </a:xfrm>
                <a:custGeom>
                  <a:avLst/>
                  <a:gdLst/>
                  <a:ahLst/>
                  <a:cxnLst/>
                  <a:rect l="l" t="t" r="r" b="b"/>
                  <a:pathLst>
                    <a:path w="12246" h="18369" extrusionOk="0">
                      <a:moveTo>
                        <a:pt x="6123" y="18369"/>
                      </a:moveTo>
                      <a:cubicBezTo>
                        <a:pt x="9503" y="18369"/>
                        <a:pt x="12246" y="15626"/>
                        <a:pt x="12246" y="12246"/>
                      </a:cubicBezTo>
                      <a:lnTo>
                        <a:pt x="12246" y="6123"/>
                      </a:lnTo>
                      <a:cubicBezTo>
                        <a:pt x="12246" y="2743"/>
                        <a:pt x="9503" y="0"/>
                        <a:pt x="6123" y="0"/>
                      </a:cubicBezTo>
                      <a:cubicBezTo>
                        <a:pt x="2743" y="0"/>
                        <a:pt x="0" y="2743"/>
                        <a:pt x="0" y="6123"/>
                      </a:cubicBezTo>
                      <a:lnTo>
                        <a:pt x="0" y="12246"/>
                      </a:lnTo>
                      <a:cubicBezTo>
                        <a:pt x="0" y="15626"/>
                        <a:pt x="2743" y="18369"/>
                        <a:pt x="6123" y="183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06" name="Google Shape;1606;p34"/>
            <p:cNvGrpSpPr/>
            <p:nvPr/>
          </p:nvGrpSpPr>
          <p:grpSpPr>
            <a:xfrm>
              <a:off x="10617663" y="5870512"/>
              <a:ext cx="367380" cy="195936"/>
              <a:chOff x="10617663" y="5870512"/>
              <a:chExt cx="367380" cy="195936"/>
            </a:xfrm>
          </p:grpSpPr>
          <p:sp>
            <p:nvSpPr>
              <p:cNvPr id="1607" name="Google Shape;1607;p34"/>
              <p:cNvSpPr/>
              <p:nvPr/>
            </p:nvSpPr>
            <p:spPr>
              <a:xfrm>
                <a:off x="10617663" y="5870512"/>
                <a:ext cx="367380" cy="195936"/>
              </a:xfrm>
              <a:custGeom>
                <a:avLst/>
                <a:gdLst/>
                <a:ahLst/>
                <a:cxnLst/>
                <a:rect l="l" t="t" r="r" b="b"/>
                <a:pathLst>
                  <a:path w="367380" h="195936" extrusionOk="0">
                    <a:moveTo>
                      <a:pt x="6123" y="0"/>
                    </a:moveTo>
                    <a:cubicBezTo>
                      <a:pt x="2743" y="0"/>
                      <a:pt x="0" y="2743"/>
                      <a:pt x="0" y="6123"/>
                    </a:cubicBezTo>
                    <a:cubicBezTo>
                      <a:pt x="0" y="9503"/>
                      <a:pt x="2743" y="12246"/>
                      <a:pt x="6123" y="12246"/>
                    </a:cubicBezTo>
                    <a:lnTo>
                      <a:pt x="355135" y="12246"/>
                    </a:lnTo>
                    <a:lnTo>
                      <a:pt x="355135" y="183690"/>
                    </a:lnTo>
                    <a:lnTo>
                      <a:pt x="6123" y="183690"/>
                    </a:lnTo>
                    <a:cubicBezTo>
                      <a:pt x="2743" y="183690"/>
                      <a:pt x="0" y="186434"/>
                      <a:pt x="0" y="189813"/>
                    </a:cubicBezTo>
                    <a:lnTo>
                      <a:pt x="0" y="189813"/>
                    </a:lnTo>
                    <a:cubicBezTo>
                      <a:pt x="0" y="193193"/>
                      <a:pt x="2743" y="195937"/>
                      <a:pt x="6123" y="195937"/>
                    </a:cubicBezTo>
                    <a:lnTo>
                      <a:pt x="361258" y="195937"/>
                    </a:lnTo>
                    <a:cubicBezTo>
                      <a:pt x="364638" y="195937"/>
                      <a:pt x="367381" y="193193"/>
                      <a:pt x="367381" y="189813"/>
                    </a:cubicBezTo>
                    <a:lnTo>
                      <a:pt x="367381" y="6123"/>
                    </a:lnTo>
                    <a:cubicBezTo>
                      <a:pt x="367381" y="2743"/>
                      <a:pt x="364638" y="0"/>
                      <a:pt x="361258" y="0"/>
                    </a:cubicBezTo>
                    <a:lnTo>
                      <a:pt x="612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08" name="Google Shape;1608;p34"/>
              <p:cNvSpPr/>
              <p:nvPr/>
            </p:nvSpPr>
            <p:spPr>
              <a:xfrm>
                <a:off x="10617663" y="5894992"/>
                <a:ext cx="12246" cy="171456"/>
              </a:xfrm>
              <a:custGeom>
                <a:avLst/>
                <a:gdLst/>
                <a:ahLst/>
                <a:cxnLst/>
                <a:rect l="l" t="t" r="r" b="b"/>
                <a:pathLst>
                  <a:path w="12246" h="171456" extrusionOk="0">
                    <a:moveTo>
                      <a:pt x="0" y="6123"/>
                    </a:moveTo>
                    <a:lnTo>
                      <a:pt x="0" y="165334"/>
                    </a:lnTo>
                    <a:cubicBezTo>
                      <a:pt x="0" y="168714"/>
                      <a:pt x="2743" y="171457"/>
                      <a:pt x="6123" y="171457"/>
                    </a:cubicBezTo>
                    <a:lnTo>
                      <a:pt x="6123" y="171457"/>
                    </a:lnTo>
                    <a:cubicBezTo>
                      <a:pt x="9503" y="171457"/>
                      <a:pt x="12246" y="168714"/>
                      <a:pt x="12246" y="165334"/>
                    </a:cubicBezTo>
                    <a:lnTo>
                      <a:pt x="12246" y="6123"/>
                    </a:lnTo>
                    <a:cubicBezTo>
                      <a:pt x="12246" y="2743"/>
                      <a:pt x="9503" y="0"/>
                      <a:pt x="6123" y="0"/>
                    </a:cubicBezTo>
                    <a:cubicBezTo>
                      <a:pt x="2743" y="0"/>
                      <a:pt x="0" y="2743"/>
                      <a:pt x="0" y="61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09" name="Google Shape;1609;p34"/>
            <p:cNvGrpSpPr/>
            <p:nvPr/>
          </p:nvGrpSpPr>
          <p:grpSpPr>
            <a:xfrm>
              <a:off x="10642155" y="5895004"/>
              <a:ext cx="318396" cy="146952"/>
              <a:chOff x="10642155" y="5895004"/>
              <a:chExt cx="318396" cy="146952"/>
            </a:xfrm>
          </p:grpSpPr>
          <p:sp>
            <p:nvSpPr>
              <p:cNvPr id="1610" name="Google Shape;1610;p34"/>
              <p:cNvSpPr/>
              <p:nvPr/>
            </p:nvSpPr>
            <p:spPr>
              <a:xfrm>
                <a:off x="10642155" y="5895004"/>
                <a:ext cx="122460" cy="146952"/>
              </a:xfrm>
              <a:custGeom>
                <a:avLst/>
                <a:gdLst/>
                <a:ahLst/>
                <a:cxnLst/>
                <a:rect l="l" t="t" r="r" b="b"/>
                <a:pathLst>
                  <a:path w="122460" h="146952" extrusionOk="0">
                    <a:moveTo>
                      <a:pt x="116337" y="146952"/>
                    </a:moveTo>
                    <a:lnTo>
                      <a:pt x="29991" y="146952"/>
                    </a:lnTo>
                    <a:cubicBezTo>
                      <a:pt x="27002" y="146952"/>
                      <a:pt x="24455" y="144785"/>
                      <a:pt x="23953" y="141846"/>
                    </a:cubicBezTo>
                    <a:cubicBezTo>
                      <a:pt x="22141" y="130996"/>
                      <a:pt x="14512" y="121946"/>
                      <a:pt x="4066" y="118223"/>
                    </a:cubicBezTo>
                    <a:cubicBezTo>
                      <a:pt x="1629" y="117366"/>
                      <a:pt x="0" y="115064"/>
                      <a:pt x="0" y="112468"/>
                    </a:cubicBezTo>
                    <a:lnTo>
                      <a:pt x="0" y="34497"/>
                    </a:lnTo>
                    <a:cubicBezTo>
                      <a:pt x="0" y="31901"/>
                      <a:pt x="1629" y="29599"/>
                      <a:pt x="4066" y="28729"/>
                    </a:cubicBezTo>
                    <a:cubicBezTo>
                      <a:pt x="14524" y="25006"/>
                      <a:pt x="22141" y="15957"/>
                      <a:pt x="23953" y="5107"/>
                    </a:cubicBezTo>
                    <a:cubicBezTo>
                      <a:pt x="24443" y="2168"/>
                      <a:pt x="27002" y="0"/>
                      <a:pt x="29991" y="0"/>
                    </a:cubicBezTo>
                    <a:lnTo>
                      <a:pt x="116337" y="0"/>
                    </a:lnTo>
                    <a:cubicBezTo>
                      <a:pt x="119717" y="0"/>
                      <a:pt x="122460" y="2743"/>
                      <a:pt x="122460" y="6123"/>
                    </a:cubicBezTo>
                    <a:cubicBezTo>
                      <a:pt x="122460" y="9503"/>
                      <a:pt x="119717" y="12246"/>
                      <a:pt x="116337" y="12246"/>
                    </a:cubicBezTo>
                    <a:lnTo>
                      <a:pt x="34852" y="12246"/>
                    </a:lnTo>
                    <a:cubicBezTo>
                      <a:pt x="31399" y="23770"/>
                      <a:pt x="23194" y="33370"/>
                      <a:pt x="12246" y="38563"/>
                    </a:cubicBezTo>
                    <a:lnTo>
                      <a:pt x="12246" y="108377"/>
                    </a:lnTo>
                    <a:cubicBezTo>
                      <a:pt x="23182" y="113582"/>
                      <a:pt x="31399" y="123183"/>
                      <a:pt x="34852" y="134706"/>
                    </a:cubicBezTo>
                    <a:lnTo>
                      <a:pt x="116337" y="134706"/>
                    </a:lnTo>
                    <a:cubicBezTo>
                      <a:pt x="119717" y="134706"/>
                      <a:pt x="122460" y="137449"/>
                      <a:pt x="122460" y="140829"/>
                    </a:cubicBezTo>
                    <a:cubicBezTo>
                      <a:pt x="122460" y="144209"/>
                      <a:pt x="119717" y="146952"/>
                      <a:pt x="116337" y="146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11" name="Google Shape;1611;p34"/>
              <p:cNvSpPr/>
              <p:nvPr/>
            </p:nvSpPr>
            <p:spPr>
              <a:xfrm>
                <a:off x="10838091" y="5895004"/>
                <a:ext cx="122460" cy="146952"/>
              </a:xfrm>
              <a:custGeom>
                <a:avLst/>
                <a:gdLst/>
                <a:ahLst/>
                <a:cxnLst/>
                <a:rect l="l" t="t" r="r" b="b"/>
                <a:pathLst>
                  <a:path w="122460" h="146952" extrusionOk="0">
                    <a:moveTo>
                      <a:pt x="6123" y="146952"/>
                    </a:moveTo>
                    <a:lnTo>
                      <a:pt x="92470" y="146952"/>
                    </a:lnTo>
                    <a:cubicBezTo>
                      <a:pt x="95458" y="146952"/>
                      <a:pt x="98005" y="144785"/>
                      <a:pt x="98507" y="141846"/>
                    </a:cubicBezTo>
                    <a:cubicBezTo>
                      <a:pt x="100319" y="130996"/>
                      <a:pt x="107949" y="121946"/>
                      <a:pt x="118395" y="118223"/>
                    </a:cubicBezTo>
                    <a:cubicBezTo>
                      <a:pt x="120832" y="117366"/>
                      <a:pt x="122460" y="115064"/>
                      <a:pt x="122460" y="112468"/>
                    </a:cubicBezTo>
                    <a:lnTo>
                      <a:pt x="122460" y="34497"/>
                    </a:lnTo>
                    <a:cubicBezTo>
                      <a:pt x="122460" y="31901"/>
                      <a:pt x="120832" y="29599"/>
                      <a:pt x="118395" y="28729"/>
                    </a:cubicBezTo>
                    <a:cubicBezTo>
                      <a:pt x="107937" y="25006"/>
                      <a:pt x="100319" y="15957"/>
                      <a:pt x="98507" y="5107"/>
                    </a:cubicBezTo>
                    <a:cubicBezTo>
                      <a:pt x="98017" y="2168"/>
                      <a:pt x="95458" y="0"/>
                      <a:pt x="92470" y="0"/>
                    </a:cubicBezTo>
                    <a:lnTo>
                      <a:pt x="6123" y="0"/>
                    </a:lnTo>
                    <a:cubicBezTo>
                      <a:pt x="2743" y="0"/>
                      <a:pt x="0" y="2743"/>
                      <a:pt x="0" y="6123"/>
                    </a:cubicBezTo>
                    <a:cubicBezTo>
                      <a:pt x="0" y="9503"/>
                      <a:pt x="2743" y="12246"/>
                      <a:pt x="6123" y="12246"/>
                    </a:cubicBezTo>
                    <a:lnTo>
                      <a:pt x="87608" y="12246"/>
                    </a:lnTo>
                    <a:cubicBezTo>
                      <a:pt x="91049" y="23770"/>
                      <a:pt x="99266" y="33370"/>
                      <a:pt x="110214" y="38563"/>
                    </a:cubicBezTo>
                    <a:lnTo>
                      <a:pt x="110214" y="108377"/>
                    </a:lnTo>
                    <a:cubicBezTo>
                      <a:pt x="99279" y="113582"/>
                      <a:pt x="91062" y="123171"/>
                      <a:pt x="87608" y="134694"/>
                    </a:cubicBezTo>
                    <a:lnTo>
                      <a:pt x="6123" y="134694"/>
                    </a:lnTo>
                    <a:cubicBezTo>
                      <a:pt x="2743" y="134694"/>
                      <a:pt x="0" y="137437"/>
                      <a:pt x="0" y="140817"/>
                    </a:cubicBezTo>
                    <a:cubicBezTo>
                      <a:pt x="0" y="144197"/>
                      <a:pt x="2743" y="146952"/>
                      <a:pt x="6123" y="1469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367191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35"/>
          <p:cNvGrpSpPr/>
          <p:nvPr/>
        </p:nvGrpSpPr>
        <p:grpSpPr>
          <a:xfrm>
            <a:off x="1492232" y="1182393"/>
            <a:ext cx="432954" cy="398442"/>
            <a:chOff x="1061520" y="806159"/>
            <a:chExt cx="339572" cy="271659"/>
          </a:xfrm>
        </p:grpSpPr>
        <p:grpSp>
          <p:nvGrpSpPr>
            <p:cNvPr id="1617" name="Google Shape;1617;p35"/>
            <p:cNvGrpSpPr/>
            <p:nvPr/>
          </p:nvGrpSpPr>
          <p:grpSpPr>
            <a:xfrm>
              <a:off x="1061520" y="806159"/>
              <a:ext cx="328253" cy="79890"/>
              <a:chOff x="1061520" y="806159"/>
              <a:chExt cx="328253" cy="79890"/>
            </a:xfrm>
          </p:grpSpPr>
          <p:sp>
            <p:nvSpPr>
              <p:cNvPr id="1618" name="Google Shape;1618;p35"/>
              <p:cNvSpPr/>
              <p:nvPr/>
            </p:nvSpPr>
            <p:spPr>
              <a:xfrm>
                <a:off x="1061520" y="806159"/>
                <a:ext cx="305615" cy="56596"/>
              </a:xfrm>
              <a:custGeom>
                <a:avLst/>
                <a:gdLst/>
                <a:ahLst/>
                <a:cxnLst/>
                <a:rect l="l" t="t" r="r" b="b"/>
                <a:pathLst>
                  <a:path w="305615" h="56596" extrusionOk="0">
                    <a:moveTo>
                      <a:pt x="5660" y="56596"/>
                    </a:moveTo>
                    <a:cubicBezTo>
                      <a:pt x="2535" y="56596"/>
                      <a:pt x="0" y="54061"/>
                      <a:pt x="0" y="50937"/>
                    </a:cubicBezTo>
                    <a:cubicBezTo>
                      <a:pt x="0" y="47813"/>
                      <a:pt x="2535" y="45277"/>
                      <a:pt x="5660" y="45277"/>
                    </a:cubicBezTo>
                    <a:cubicBezTo>
                      <a:pt x="168473" y="45277"/>
                      <a:pt x="266746" y="45277"/>
                      <a:pt x="295247" y="2525"/>
                    </a:cubicBezTo>
                    <a:cubicBezTo>
                      <a:pt x="296640" y="442"/>
                      <a:pt x="299220" y="-486"/>
                      <a:pt x="301597" y="250"/>
                    </a:cubicBezTo>
                    <a:cubicBezTo>
                      <a:pt x="303974" y="963"/>
                      <a:pt x="305616" y="3159"/>
                      <a:pt x="305616" y="5660"/>
                    </a:cubicBezTo>
                    <a:lnTo>
                      <a:pt x="305616" y="33958"/>
                    </a:lnTo>
                    <a:cubicBezTo>
                      <a:pt x="305616" y="37082"/>
                      <a:pt x="303080" y="39618"/>
                      <a:pt x="299956" y="39618"/>
                    </a:cubicBezTo>
                    <a:cubicBezTo>
                      <a:pt x="296832" y="39618"/>
                      <a:pt x="294296" y="37082"/>
                      <a:pt x="294296" y="33958"/>
                    </a:cubicBezTo>
                    <a:lnTo>
                      <a:pt x="294296" y="20669"/>
                    </a:lnTo>
                    <a:cubicBezTo>
                      <a:pt x="254012" y="56596"/>
                      <a:pt x="157132" y="56596"/>
                      <a:pt x="5660" y="56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19" name="Google Shape;1619;p35"/>
              <p:cNvSpPr/>
              <p:nvPr/>
            </p:nvSpPr>
            <p:spPr>
              <a:xfrm>
                <a:off x="1061520" y="851437"/>
                <a:ext cx="328253" cy="34612"/>
              </a:xfrm>
              <a:custGeom>
                <a:avLst/>
                <a:gdLst/>
                <a:ahLst/>
                <a:cxnLst/>
                <a:rect l="l" t="t" r="r" b="b"/>
                <a:pathLst>
                  <a:path w="328253" h="34612" extrusionOk="0">
                    <a:moveTo>
                      <a:pt x="146911" y="34613"/>
                    </a:moveTo>
                    <a:cubicBezTo>
                      <a:pt x="126763" y="34613"/>
                      <a:pt x="105188" y="34454"/>
                      <a:pt x="82245" y="34307"/>
                    </a:cubicBezTo>
                    <a:cubicBezTo>
                      <a:pt x="57875" y="34137"/>
                      <a:pt x="32271" y="33956"/>
                      <a:pt x="5660" y="33956"/>
                    </a:cubicBezTo>
                    <a:cubicBezTo>
                      <a:pt x="2535" y="33956"/>
                      <a:pt x="0" y="31421"/>
                      <a:pt x="0" y="28297"/>
                    </a:cubicBezTo>
                    <a:cubicBezTo>
                      <a:pt x="0" y="25172"/>
                      <a:pt x="2535" y="22637"/>
                      <a:pt x="5660" y="22637"/>
                    </a:cubicBezTo>
                    <a:cubicBezTo>
                      <a:pt x="32305" y="22637"/>
                      <a:pt x="57931" y="22818"/>
                      <a:pt x="82312" y="22977"/>
                    </a:cubicBezTo>
                    <a:cubicBezTo>
                      <a:pt x="202204" y="23758"/>
                      <a:pt x="296889" y="24448"/>
                      <a:pt x="318485" y="1753"/>
                    </a:cubicBezTo>
                    <a:cubicBezTo>
                      <a:pt x="320093" y="78"/>
                      <a:pt x="322549" y="-454"/>
                      <a:pt x="324688" y="406"/>
                    </a:cubicBezTo>
                    <a:cubicBezTo>
                      <a:pt x="326839" y="1255"/>
                      <a:pt x="328254" y="3349"/>
                      <a:pt x="328254" y="5658"/>
                    </a:cubicBezTo>
                    <a:lnTo>
                      <a:pt x="328254" y="28297"/>
                    </a:lnTo>
                    <a:cubicBezTo>
                      <a:pt x="328254" y="31421"/>
                      <a:pt x="325718" y="33956"/>
                      <a:pt x="322594" y="33956"/>
                    </a:cubicBezTo>
                    <a:cubicBezTo>
                      <a:pt x="319470" y="33956"/>
                      <a:pt x="316935" y="31421"/>
                      <a:pt x="316935" y="28297"/>
                    </a:cubicBezTo>
                    <a:lnTo>
                      <a:pt x="316935" y="16887"/>
                    </a:lnTo>
                    <a:cubicBezTo>
                      <a:pt x="289678" y="32032"/>
                      <a:pt x="230785" y="34613"/>
                      <a:pt x="146911" y="346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20" name="Google Shape;1620;p35"/>
            <p:cNvGrpSpPr/>
            <p:nvPr/>
          </p:nvGrpSpPr>
          <p:grpSpPr>
            <a:xfrm>
              <a:off x="1186030" y="941219"/>
              <a:ext cx="94492" cy="102913"/>
              <a:chOff x="1186030" y="941219"/>
              <a:chExt cx="94492" cy="102913"/>
            </a:xfrm>
          </p:grpSpPr>
          <p:sp>
            <p:nvSpPr>
              <p:cNvPr id="1621" name="Google Shape;1621;p35"/>
              <p:cNvSpPr/>
              <p:nvPr/>
            </p:nvSpPr>
            <p:spPr>
              <a:xfrm>
                <a:off x="1194881" y="941219"/>
                <a:ext cx="85641" cy="102913"/>
              </a:xfrm>
              <a:custGeom>
                <a:avLst/>
                <a:gdLst/>
                <a:ahLst/>
                <a:cxnLst/>
                <a:rect l="l" t="t" r="r" b="b"/>
                <a:pathLst>
                  <a:path w="85641" h="102913" extrusionOk="0">
                    <a:moveTo>
                      <a:pt x="51445" y="102913"/>
                    </a:moveTo>
                    <a:cubicBezTo>
                      <a:pt x="23080" y="102913"/>
                      <a:pt x="0" y="79834"/>
                      <a:pt x="0" y="51457"/>
                    </a:cubicBezTo>
                    <a:cubicBezTo>
                      <a:pt x="0" y="23080"/>
                      <a:pt x="23080" y="0"/>
                      <a:pt x="51445" y="0"/>
                    </a:cubicBezTo>
                    <a:cubicBezTo>
                      <a:pt x="59697" y="0"/>
                      <a:pt x="67903" y="2003"/>
                      <a:pt x="75170" y="5784"/>
                    </a:cubicBezTo>
                    <a:cubicBezTo>
                      <a:pt x="77943" y="7222"/>
                      <a:pt x="79019" y="10651"/>
                      <a:pt x="77570" y="13413"/>
                    </a:cubicBezTo>
                    <a:cubicBezTo>
                      <a:pt x="76132" y="16175"/>
                      <a:pt x="72703" y="17250"/>
                      <a:pt x="69941" y="15824"/>
                    </a:cubicBezTo>
                    <a:cubicBezTo>
                      <a:pt x="64202" y="12825"/>
                      <a:pt x="57976" y="11319"/>
                      <a:pt x="51445" y="11319"/>
                    </a:cubicBezTo>
                    <a:cubicBezTo>
                      <a:pt x="29316" y="11319"/>
                      <a:pt x="11319" y="29328"/>
                      <a:pt x="11319" y="51457"/>
                    </a:cubicBezTo>
                    <a:cubicBezTo>
                      <a:pt x="11319" y="73585"/>
                      <a:pt x="29316" y="91594"/>
                      <a:pt x="51445" y="91594"/>
                    </a:cubicBezTo>
                    <a:cubicBezTo>
                      <a:pt x="60636" y="91594"/>
                      <a:pt x="69284" y="88561"/>
                      <a:pt x="76449" y="82856"/>
                    </a:cubicBezTo>
                    <a:cubicBezTo>
                      <a:pt x="78894" y="80909"/>
                      <a:pt x="82460" y="81305"/>
                      <a:pt x="84406" y="83750"/>
                    </a:cubicBezTo>
                    <a:cubicBezTo>
                      <a:pt x="86353" y="86195"/>
                      <a:pt x="85957" y="89749"/>
                      <a:pt x="83512" y="91696"/>
                    </a:cubicBezTo>
                    <a:cubicBezTo>
                      <a:pt x="74457" y="98940"/>
                      <a:pt x="63070" y="102913"/>
                      <a:pt x="51445" y="1029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22" name="Google Shape;1622;p35"/>
              <p:cNvSpPr/>
              <p:nvPr/>
            </p:nvSpPr>
            <p:spPr>
              <a:xfrm>
                <a:off x="1186030" y="998584"/>
                <a:ext cx="73574" cy="11319"/>
              </a:xfrm>
              <a:custGeom>
                <a:avLst/>
                <a:gdLst/>
                <a:ahLst/>
                <a:cxnLst/>
                <a:rect l="l" t="t" r="r" b="b"/>
                <a:pathLst>
                  <a:path w="73574" h="11319" extrusionOk="0">
                    <a:moveTo>
                      <a:pt x="67915" y="11319"/>
                    </a:moveTo>
                    <a:lnTo>
                      <a:pt x="5660" y="11319"/>
                    </a:lnTo>
                    <a:cubicBezTo>
                      <a:pt x="2535" y="11319"/>
                      <a:pt x="0" y="8784"/>
                      <a:pt x="0" y="5660"/>
                    </a:cubicBezTo>
                    <a:cubicBezTo>
                      <a:pt x="0" y="2535"/>
                      <a:pt x="2535" y="0"/>
                      <a:pt x="5660" y="0"/>
                    </a:cubicBezTo>
                    <a:lnTo>
                      <a:pt x="67915" y="0"/>
                    </a:lnTo>
                    <a:cubicBezTo>
                      <a:pt x="71039" y="0"/>
                      <a:pt x="73574" y="2535"/>
                      <a:pt x="73574" y="5660"/>
                    </a:cubicBezTo>
                    <a:cubicBezTo>
                      <a:pt x="73574" y="8784"/>
                      <a:pt x="71039" y="11319"/>
                      <a:pt x="67915"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23" name="Google Shape;1623;p35"/>
              <p:cNvSpPr/>
              <p:nvPr/>
            </p:nvSpPr>
            <p:spPr>
              <a:xfrm>
                <a:off x="1186030" y="975946"/>
                <a:ext cx="73574" cy="11319"/>
              </a:xfrm>
              <a:custGeom>
                <a:avLst/>
                <a:gdLst/>
                <a:ahLst/>
                <a:cxnLst/>
                <a:rect l="l" t="t" r="r" b="b"/>
                <a:pathLst>
                  <a:path w="73574" h="11319" extrusionOk="0">
                    <a:moveTo>
                      <a:pt x="67915" y="11319"/>
                    </a:moveTo>
                    <a:lnTo>
                      <a:pt x="5660" y="11319"/>
                    </a:lnTo>
                    <a:cubicBezTo>
                      <a:pt x="2535" y="11319"/>
                      <a:pt x="0" y="8784"/>
                      <a:pt x="0" y="5660"/>
                    </a:cubicBezTo>
                    <a:cubicBezTo>
                      <a:pt x="0" y="2535"/>
                      <a:pt x="2535" y="0"/>
                      <a:pt x="5660" y="0"/>
                    </a:cubicBezTo>
                    <a:lnTo>
                      <a:pt x="67915" y="0"/>
                    </a:lnTo>
                    <a:cubicBezTo>
                      <a:pt x="71039" y="0"/>
                      <a:pt x="73574" y="2535"/>
                      <a:pt x="73574" y="5660"/>
                    </a:cubicBezTo>
                    <a:cubicBezTo>
                      <a:pt x="73574" y="8784"/>
                      <a:pt x="71039" y="11319"/>
                      <a:pt x="67915"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24" name="Google Shape;1624;p35"/>
            <p:cNvGrpSpPr/>
            <p:nvPr/>
          </p:nvGrpSpPr>
          <p:grpSpPr>
            <a:xfrm>
              <a:off x="1061520" y="896713"/>
              <a:ext cx="339572" cy="181105"/>
              <a:chOff x="1061520" y="896713"/>
              <a:chExt cx="339572" cy="181105"/>
            </a:xfrm>
          </p:grpSpPr>
          <p:sp>
            <p:nvSpPr>
              <p:cNvPr id="1625" name="Google Shape;1625;p35"/>
              <p:cNvSpPr/>
              <p:nvPr/>
            </p:nvSpPr>
            <p:spPr>
              <a:xfrm>
                <a:off x="1061520" y="896713"/>
                <a:ext cx="339572" cy="181105"/>
              </a:xfrm>
              <a:custGeom>
                <a:avLst/>
                <a:gdLst/>
                <a:ahLst/>
                <a:cxnLst/>
                <a:rect l="l" t="t" r="r" b="b"/>
                <a:pathLst>
                  <a:path w="339572" h="181105" extrusionOk="0">
                    <a:moveTo>
                      <a:pt x="5660" y="0"/>
                    </a:moveTo>
                    <a:cubicBezTo>
                      <a:pt x="2535" y="0"/>
                      <a:pt x="0" y="2535"/>
                      <a:pt x="0" y="5660"/>
                    </a:cubicBezTo>
                    <a:cubicBezTo>
                      <a:pt x="0" y="8784"/>
                      <a:pt x="2535" y="11319"/>
                      <a:pt x="5660" y="11319"/>
                    </a:cubicBezTo>
                    <a:lnTo>
                      <a:pt x="328254" y="11319"/>
                    </a:lnTo>
                    <a:lnTo>
                      <a:pt x="328254" y="169786"/>
                    </a:lnTo>
                    <a:lnTo>
                      <a:pt x="5660" y="169786"/>
                    </a:lnTo>
                    <a:cubicBezTo>
                      <a:pt x="2535" y="169786"/>
                      <a:pt x="0" y="172322"/>
                      <a:pt x="0" y="175446"/>
                    </a:cubicBezTo>
                    <a:lnTo>
                      <a:pt x="0" y="175446"/>
                    </a:lnTo>
                    <a:cubicBezTo>
                      <a:pt x="0" y="178570"/>
                      <a:pt x="2535" y="181106"/>
                      <a:pt x="5660" y="181106"/>
                    </a:cubicBezTo>
                    <a:lnTo>
                      <a:pt x="333913" y="181106"/>
                    </a:lnTo>
                    <a:cubicBezTo>
                      <a:pt x="337037" y="181106"/>
                      <a:pt x="339573" y="178570"/>
                      <a:pt x="339573" y="175446"/>
                    </a:cubicBezTo>
                    <a:lnTo>
                      <a:pt x="339573" y="5660"/>
                    </a:lnTo>
                    <a:cubicBezTo>
                      <a:pt x="339573" y="2535"/>
                      <a:pt x="337037" y="0"/>
                      <a:pt x="333913" y="0"/>
                    </a:cubicBezTo>
                    <a:lnTo>
                      <a:pt x="566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26" name="Google Shape;1626;p35"/>
              <p:cNvSpPr/>
              <p:nvPr/>
            </p:nvSpPr>
            <p:spPr>
              <a:xfrm>
                <a:off x="1061520" y="919339"/>
                <a:ext cx="11319" cy="158478"/>
              </a:xfrm>
              <a:custGeom>
                <a:avLst/>
                <a:gdLst/>
                <a:ahLst/>
                <a:cxnLst/>
                <a:rect l="l" t="t" r="r" b="b"/>
                <a:pathLst>
                  <a:path w="11319" h="158478" extrusionOk="0">
                    <a:moveTo>
                      <a:pt x="0" y="5660"/>
                    </a:moveTo>
                    <a:lnTo>
                      <a:pt x="0" y="152819"/>
                    </a:lnTo>
                    <a:cubicBezTo>
                      <a:pt x="0" y="155943"/>
                      <a:pt x="2535" y="158479"/>
                      <a:pt x="5660" y="158479"/>
                    </a:cubicBezTo>
                    <a:lnTo>
                      <a:pt x="5660" y="158479"/>
                    </a:lnTo>
                    <a:cubicBezTo>
                      <a:pt x="8784" y="158479"/>
                      <a:pt x="11319" y="155943"/>
                      <a:pt x="11319" y="152819"/>
                    </a:cubicBezTo>
                    <a:lnTo>
                      <a:pt x="11319" y="5660"/>
                    </a:lnTo>
                    <a:cubicBezTo>
                      <a:pt x="11319" y="2535"/>
                      <a:pt x="8784" y="0"/>
                      <a:pt x="5660" y="0"/>
                    </a:cubicBezTo>
                    <a:cubicBezTo>
                      <a:pt x="2535" y="0"/>
                      <a:pt x="0" y="2535"/>
                      <a:pt x="0" y="56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27" name="Google Shape;1627;p35"/>
          <p:cNvGrpSpPr/>
          <p:nvPr/>
        </p:nvGrpSpPr>
        <p:grpSpPr>
          <a:xfrm>
            <a:off x="2290705" y="1182393"/>
            <a:ext cx="432954" cy="398442"/>
            <a:chOff x="1687773" y="806159"/>
            <a:chExt cx="339572" cy="271659"/>
          </a:xfrm>
        </p:grpSpPr>
        <p:grpSp>
          <p:nvGrpSpPr>
            <p:cNvPr id="1628" name="Google Shape;1628;p35"/>
            <p:cNvGrpSpPr/>
            <p:nvPr/>
          </p:nvGrpSpPr>
          <p:grpSpPr>
            <a:xfrm>
              <a:off x="1687773" y="806159"/>
              <a:ext cx="339572" cy="271659"/>
              <a:chOff x="1687773" y="806159"/>
              <a:chExt cx="339572" cy="271659"/>
            </a:xfrm>
          </p:grpSpPr>
          <p:grpSp>
            <p:nvGrpSpPr>
              <p:cNvPr id="1629" name="Google Shape;1629;p35"/>
              <p:cNvGrpSpPr/>
              <p:nvPr/>
            </p:nvGrpSpPr>
            <p:grpSpPr>
              <a:xfrm>
                <a:off x="1687773" y="806159"/>
                <a:ext cx="328253" cy="79890"/>
                <a:chOff x="1687773" y="806159"/>
                <a:chExt cx="328253" cy="79890"/>
              </a:xfrm>
            </p:grpSpPr>
            <p:sp>
              <p:nvSpPr>
                <p:cNvPr id="1630" name="Google Shape;1630;p35"/>
                <p:cNvSpPr/>
                <p:nvPr/>
              </p:nvSpPr>
              <p:spPr>
                <a:xfrm>
                  <a:off x="1687773" y="806159"/>
                  <a:ext cx="305615" cy="56596"/>
                </a:xfrm>
                <a:custGeom>
                  <a:avLst/>
                  <a:gdLst/>
                  <a:ahLst/>
                  <a:cxnLst/>
                  <a:rect l="l" t="t" r="r" b="b"/>
                  <a:pathLst>
                    <a:path w="305615" h="56596" extrusionOk="0">
                      <a:moveTo>
                        <a:pt x="5660" y="56596"/>
                      </a:moveTo>
                      <a:cubicBezTo>
                        <a:pt x="2535" y="56596"/>
                        <a:pt x="0" y="54061"/>
                        <a:pt x="0" y="50937"/>
                      </a:cubicBezTo>
                      <a:cubicBezTo>
                        <a:pt x="0" y="47813"/>
                        <a:pt x="2535" y="45277"/>
                        <a:pt x="5660" y="45277"/>
                      </a:cubicBezTo>
                      <a:cubicBezTo>
                        <a:pt x="168473" y="45277"/>
                        <a:pt x="266746" y="45277"/>
                        <a:pt x="295247" y="2525"/>
                      </a:cubicBezTo>
                      <a:cubicBezTo>
                        <a:pt x="296640" y="442"/>
                        <a:pt x="299220" y="-486"/>
                        <a:pt x="301597" y="250"/>
                      </a:cubicBezTo>
                      <a:cubicBezTo>
                        <a:pt x="303974" y="963"/>
                        <a:pt x="305616" y="3159"/>
                        <a:pt x="305616" y="5660"/>
                      </a:cubicBezTo>
                      <a:lnTo>
                        <a:pt x="305616" y="33958"/>
                      </a:lnTo>
                      <a:cubicBezTo>
                        <a:pt x="305616" y="37082"/>
                        <a:pt x="303080" y="39618"/>
                        <a:pt x="299956" y="39618"/>
                      </a:cubicBezTo>
                      <a:cubicBezTo>
                        <a:pt x="296832" y="39618"/>
                        <a:pt x="294296" y="37082"/>
                        <a:pt x="294296" y="33958"/>
                      </a:cubicBezTo>
                      <a:lnTo>
                        <a:pt x="294296" y="20669"/>
                      </a:lnTo>
                      <a:cubicBezTo>
                        <a:pt x="254012" y="56596"/>
                        <a:pt x="157132" y="56596"/>
                        <a:pt x="5660" y="56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1" name="Google Shape;1631;p35"/>
                <p:cNvSpPr/>
                <p:nvPr/>
              </p:nvSpPr>
              <p:spPr>
                <a:xfrm>
                  <a:off x="1687773" y="851437"/>
                  <a:ext cx="328253" cy="34612"/>
                </a:xfrm>
                <a:custGeom>
                  <a:avLst/>
                  <a:gdLst/>
                  <a:ahLst/>
                  <a:cxnLst/>
                  <a:rect l="l" t="t" r="r" b="b"/>
                  <a:pathLst>
                    <a:path w="328253" h="34612" extrusionOk="0">
                      <a:moveTo>
                        <a:pt x="146911" y="34613"/>
                      </a:moveTo>
                      <a:cubicBezTo>
                        <a:pt x="126763" y="34613"/>
                        <a:pt x="105188" y="34454"/>
                        <a:pt x="82245" y="34307"/>
                      </a:cubicBezTo>
                      <a:cubicBezTo>
                        <a:pt x="57875" y="34137"/>
                        <a:pt x="32271" y="33956"/>
                        <a:pt x="5660" y="33956"/>
                      </a:cubicBezTo>
                      <a:cubicBezTo>
                        <a:pt x="2535" y="33956"/>
                        <a:pt x="0" y="31421"/>
                        <a:pt x="0" y="28297"/>
                      </a:cubicBezTo>
                      <a:cubicBezTo>
                        <a:pt x="0" y="25172"/>
                        <a:pt x="2535" y="22637"/>
                        <a:pt x="5660" y="22637"/>
                      </a:cubicBezTo>
                      <a:cubicBezTo>
                        <a:pt x="32305" y="22637"/>
                        <a:pt x="57931" y="22818"/>
                        <a:pt x="82312" y="22977"/>
                      </a:cubicBezTo>
                      <a:cubicBezTo>
                        <a:pt x="202204" y="23758"/>
                        <a:pt x="296889" y="24448"/>
                        <a:pt x="318485" y="1753"/>
                      </a:cubicBezTo>
                      <a:cubicBezTo>
                        <a:pt x="320093" y="78"/>
                        <a:pt x="322549" y="-454"/>
                        <a:pt x="324688" y="406"/>
                      </a:cubicBezTo>
                      <a:cubicBezTo>
                        <a:pt x="326839" y="1255"/>
                        <a:pt x="328254" y="3349"/>
                        <a:pt x="328254" y="5658"/>
                      </a:cubicBezTo>
                      <a:lnTo>
                        <a:pt x="328254" y="28297"/>
                      </a:lnTo>
                      <a:cubicBezTo>
                        <a:pt x="328254" y="31421"/>
                        <a:pt x="325718" y="33956"/>
                        <a:pt x="322594" y="33956"/>
                      </a:cubicBezTo>
                      <a:cubicBezTo>
                        <a:pt x="319470" y="33956"/>
                        <a:pt x="316935" y="31421"/>
                        <a:pt x="316935" y="28297"/>
                      </a:cubicBezTo>
                      <a:lnTo>
                        <a:pt x="316935" y="16887"/>
                      </a:lnTo>
                      <a:cubicBezTo>
                        <a:pt x="289678" y="32032"/>
                        <a:pt x="230785" y="34613"/>
                        <a:pt x="146911" y="346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32" name="Google Shape;1632;p35"/>
              <p:cNvGrpSpPr/>
              <p:nvPr/>
            </p:nvGrpSpPr>
            <p:grpSpPr>
              <a:xfrm>
                <a:off x="1687773" y="896713"/>
                <a:ext cx="339572" cy="181105"/>
                <a:chOff x="1687773" y="896713"/>
                <a:chExt cx="339572" cy="181105"/>
              </a:xfrm>
            </p:grpSpPr>
            <p:sp>
              <p:nvSpPr>
                <p:cNvPr id="1633" name="Google Shape;1633;p35"/>
                <p:cNvSpPr/>
                <p:nvPr/>
              </p:nvSpPr>
              <p:spPr>
                <a:xfrm>
                  <a:off x="1687773" y="896713"/>
                  <a:ext cx="339572" cy="181105"/>
                </a:xfrm>
                <a:custGeom>
                  <a:avLst/>
                  <a:gdLst/>
                  <a:ahLst/>
                  <a:cxnLst/>
                  <a:rect l="l" t="t" r="r" b="b"/>
                  <a:pathLst>
                    <a:path w="339572" h="181105" extrusionOk="0">
                      <a:moveTo>
                        <a:pt x="5660" y="0"/>
                      </a:moveTo>
                      <a:cubicBezTo>
                        <a:pt x="2535" y="0"/>
                        <a:pt x="0" y="2535"/>
                        <a:pt x="0" y="5660"/>
                      </a:cubicBezTo>
                      <a:cubicBezTo>
                        <a:pt x="0" y="8784"/>
                        <a:pt x="2535" y="11319"/>
                        <a:pt x="5660" y="11319"/>
                      </a:cubicBezTo>
                      <a:lnTo>
                        <a:pt x="328254" y="11319"/>
                      </a:lnTo>
                      <a:lnTo>
                        <a:pt x="328254" y="169786"/>
                      </a:lnTo>
                      <a:lnTo>
                        <a:pt x="5660" y="169786"/>
                      </a:lnTo>
                      <a:cubicBezTo>
                        <a:pt x="2535" y="169786"/>
                        <a:pt x="0" y="172322"/>
                        <a:pt x="0" y="175446"/>
                      </a:cubicBezTo>
                      <a:lnTo>
                        <a:pt x="0" y="175446"/>
                      </a:lnTo>
                      <a:cubicBezTo>
                        <a:pt x="0" y="178570"/>
                        <a:pt x="2535" y="181106"/>
                        <a:pt x="5660" y="181106"/>
                      </a:cubicBezTo>
                      <a:lnTo>
                        <a:pt x="333913" y="181106"/>
                      </a:lnTo>
                      <a:cubicBezTo>
                        <a:pt x="337037" y="181106"/>
                        <a:pt x="339573" y="178570"/>
                        <a:pt x="339573" y="175446"/>
                      </a:cubicBezTo>
                      <a:lnTo>
                        <a:pt x="339573" y="5660"/>
                      </a:lnTo>
                      <a:cubicBezTo>
                        <a:pt x="339573" y="2535"/>
                        <a:pt x="337037" y="0"/>
                        <a:pt x="333913" y="0"/>
                      </a:cubicBezTo>
                      <a:lnTo>
                        <a:pt x="566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4" name="Google Shape;1634;p35"/>
                <p:cNvSpPr/>
                <p:nvPr/>
              </p:nvSpPr>
              <p:spPr>
                <a:xfrm>
                  <a:off x="1687773" y="919339"/>
                  <a:ext cx="11319" cy="158478"/>
                </a:xfrm>
                <a:custGeom>
                  <a:avLst/>
                  <a:gdLst/>
                  <a:ahLst/>
                  <a:cxnLst/>
                  <a:rect l="l" t="t" r="r" b="b"/>
                  <a:pathLst>
                    <a:path w="11319" h="158478" extrusionOk="0">
                      <a:moveTo>
                        <a:pt x="0" y="5660"/>
                      </a:moveTo>
                      <a:lnTo>
                        <a:pt x="0" y="152819"/>
                      </a:lnTo>
                      <a:cubicBezTo>
                        <a:pt x="0" y="155943"/>
                        <a:pt x="2535" y="158479"/>
                        <a:pt x="5660" y="158479"/>
                      </a:cubicBezTo>
                      <a:lnTo>
                        <a:pt x="5660" y="158479"/>
                      </a:lnTo>
                      <a:cubicBezTo>
                        <a:pt x="8784" y="158479"/>
                        <a:pt x="11319" y="155943"/>
                        <a:pt x="11319" y="152819"/>
                      </a:cubicBezTo>
                      <a:lnTo>
                        <a:pt x="11319" y="5660"/>
                      </a:lnTo>
                      <a:cubicBezTo>
                        <a:pt x="11319" y="2535"/>
                        <a:pt x="8784" y="0"/>
                        <a:pt x="5660" y="0"/>
                      </a:cubicBezTo>
                      <a:cubicBezTo>
                        <a:pt x="2535" y="0"/>
                        <a:pt x="0" y="2535"/>
                        <a:pt x="0" y="56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1635" name="Google Shape;1635;p35"/>
            <p:cNvSpPr/>
            <p:nvPr/>
          </p:nvSpPr>
          <p:spPr>
            <a:xfrm>
              <a:off x="1823602" y="941989"/>
              <a:ext cx="67914" cy="56595"/>
            </a:xfrm>
            <a:custGeom>
              <a:avLst/>
              <a:gdLst/>
              <a:ahLst/>
              <a:cxnLst/>
              <a:rect l="l" t="t" r="r" b="b"/>
              <a:pathLst>
                <a:path w="67914" h="56595" extrusionOk="0">
                  <a:moveTo>
                    <a:pt x="5660" y="56595"/>
                  </a:moveTo>
                  <a:cubicBezTo>
                    <a:pt x="2535" y="56595"/>
                    <a:pt x="0" y="54060"/>
                    <a:pt x="0" y="50936"/>
                  </a:cubicBezTo>
                  <a:cubicBezTo>
                    <a:pt x="0" y="47812"/>
                    <a:pt x="2535" y="45276"/>
                    <a:pt x="5660" y="45276"/>
                  </a:cubicBezTo>
                  <a:lnTo>
                    <a:pt x="39617" y="45276"/>
                  </a:lnTo>
                  <a:cubicBezTo>
                    <a:pt x="48978" y="45276"/>
                    <a:pt x="56595" y="37659"/>
                    <a:pt x="56595" y="28298"/>
                  </a:cubicBezTo>
                  <a:cubicBezTo>
                    <a:pt x="56595" y="18937"/>
                    <a:pt x="48978" y="11319"/>
                    <a:pt x="39617" y="11319"/>
                  </a:cubicBezTo>
                  <a:lnTo>
                    <a:pt x="11319" y="11319"/>
                  </a:lnTo>
                  <a:lnTo>
                    <a:pt x="11319" y="5660"/>
                  </a:lnTo>
                  <a:cubicBezTo>
                    <a:pt x="11319" y="2535"/>
                    <a:pt x="13855" y="0"/>
                    <a:pt x="16979" y="0"/>
                  </a:cubicBezTo>
                  <a:lnTo>
                    <a:pt x="39617" y="0"/>
                  </a:lnTo>
                  <a:cubicBezTo>
                    <a:pt x="55226" y="0"/>
                    <a:pt x="67915" y="12711"/>
                    <a:pt x="67915" y="28298"/>
                  </a:cubicBezTo>
                  <a:cubicBezTo>
                    <a:pt x="67915" y="43895"/>
                    <a:pt x="55226" y="56595"/>
                    <a:pt x="39617" y="56595"/>
                  </a:cubicBezTo>
                  <a:lnTo>
                    <a:pt x="5660" y="5659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6" name="Google Shape;1636;p35"/>
            <p:cNvSpPr/>
            <p:nvPr/>
          </p:nvSpPr>
          <p:spPr>
            <a:xfrm>
              <a:off x="1834921" y="947649"/>
              <a:ext cx="11319" cy="96212"/>
            </a:xfrm>
            <a:custGeom>
              <a:avLst/>
              <a:gdLst/>
              <a:ahLst/>
              <a:cxnLst/>
              <a:rect l="l" t="t" r="r" b="b"/>
              <a:pathLst>
                <a:path w="11319" h="96212" extrusionOk="0">
                  <a:moveTo>
                    <a:pt x="5660" y="96212"/>
                  </a:moveTo>
                  <a:cubicBezTo>
                    <a:pt x="2535" y="96212"/>
                    <a:pt x="0" y="93677"/>
                    <a:pt x="0" y="90553"/>
                  </a:cubicBezTo>
                  <a:lnTo>
                    <a:pt x="0" y="5660"/>
                  </a:lnTo>
                  <a:cubicBezTo>
                    <a:pt x="0" y="2535"/>
                    <a:pt x="2535" y="0"/>
                    <a:pt x="5660" y="0"/>
                  </a:cubicBezTo>
                  <a:cubicBezTo>
                    <a:pt x="8784" y="0"/>
                    <a:pt x="11319" y="2535"/>
                    <a:pt x="11319" y="5660"/>
                  </a:cubicBezTo>
                  <a:lnTo>
                    <a:pt x="11319" y="90553"/>
                  </a:lnTo>
                  <a:cubicBezTo>
                    <a:pt x="11319" y="93677"/>
                    <a:pt x="8784" y="96212"/>
                    <a:pt x="5660" y="962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37" name="Google Shape;1637;p35"/>
            <p:cNvSpPr/>
            <p:nvPr/>
          </p:nvSpPr>
          <p:spPr>
            <a:xfrm>
              <a:off x="1823602" y="1009904"/>
              <a:ext cx="56595" cy="11319"/>
            </a:xfrm>
            <a:custGeom>
              <a:avLst/>
              <a:gdLst/>
              <a:ahLst/>
              <a:cxnLst/>
              <a:rect l="l" t="t" r="r" b="b"/>
              <a:pathLst>
                <a:path w="56595" h="11319" extrusionOk="0">
                  <a:moveTo>
                    <a:pt x="50936" y="11319"/>
                  </a:moveTo>
                  <a:lnTo>
                    <a:pt x="5660" y="11319"/>
                  </a:lnTo>
                  <a:cubicBezTo>
                    <a:pt x="2535" y="11319"/>
                    <a:pt x="0" y="8784"/>
                    <a:pt x="0" y="5660"/>
                  </a:cubicBezTo>
                  <a:cubicBezTo>
                    <a:pt x="0" y="2535"/>
                    <a:pt x="2535" y="0"/>
                    <a:pt x="5660" y="0"/>
                  </a:cubicBezTo>
                  <a:lnTo>
                    <a:pt x="50936" y="0"/>
                  </a:lnTo>
                  <a:cubicBezTo>
                    <a:pt x="54060" y="0"/>
                    <a:pt x="56595" y="2535"/>
                    <a:pt x="56595" y="5660"/>
                  </a:cubicBezTo>
                  <a:cubicBezTo>
                    <a:pt x="56595" y="8784"/>
                    <a:pt x="54060" y="11319"/>
                    <a:pt x="50936"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38" name="Google Shape;1638;p35"/>
          <p:cNvGrpSpPr/>
          <p:nvPr/>
        </p:nvGrpSpPr>
        <p:grpSpPr>
          <a:xfrm>
            <a:off x="3089177" y="1182393"/>
            <a:ext cx="432954" cy="398442"/>
            <a:chOff x="2314026" y="806159"/>
            <a:chExt cx="339572" cy="271659"/>
          </a:xfrm>
        </p:grpSpPr>
        <p:grpSp>
          <p:nvGrpSpPr>
            <p:cNvPr id="1639" name="Google Shape;1639;p35"/>
            <p:cNvGrpSpPr/>
            <p:nvPr/>
          </p:nvGrpSpPr>
          <p:grpSpPr>
            <a:xfrm>
              <a:off x="2314026" y="806159"/>
              <a:ext cx="339572" cy="271659"/>
              <a:chOff x="2314026" y="806159"/>
              <a:chExt cx="339572" cy="271659"/>
            </a:xfrm>
          </p:grpSpPr>
          <p:grpSp>
            <p:nvGrpSpPr>
              <p:cNvPr id="1640" name="Google Shape;1640;p35"/>
              <p:cNvGrpSpPr/>
              <p:nvPr/>
            </p:nvGrpSpPr>
            <p:grpSpPr>
              <a:xfrm>
                <a:off x="2314026" y="806159"/>
                <a:ext cx="328253" cy="79890"/>
                <a:chOff x="2314026" y="806159"/>
                <a:chExt cx="328253" cy="79890"/>
              </a:xfrm>
            </p:grpSpPr>
            <p:sp>
              <p:nvSpPr>
                <p:cNvPr id="1641" name="Google Shape;1641;p35"/>
                <p:cNvSpPr/>
                <p:nvPr/>
              </p:nvSpPr>
              <p:spPr>
                <a:xfrm>
                  <a:off x="2314026" y="806159"/>
                  <a:ext cx="305615" cy="56596"/>
                </a:xfrm>
                <a:custGeom>
                  <a:avLst/>
                  <a:gdLst/>
                  <a:ahLst/>
                  <a:cxnLst/>
                  <a:rect l="l" t="t" r="r" b="b"/>
                  <a:pathLst>
                    <a:path w="305615" h="56596" extrusionOk="0">
                      <a:moveTo>
                        <a:pt x="5660" y="56596"/>
                      </a:moveTo>
                      <a:cubicBezTo>
                        <a:pt x="2535" y="56596"/>
                        <a:pt x="0" y="54061"/>
                        <a:pt x="0" y="50937"/>
                      </a:cubicBezTo>
                      <a:cubicBezTo>
                        <a:pt x="0" y="47813"/>
                        <a:pt x="2535" y="45277"/>
                        <a:pt x="5660" y="45277"/>
                      </a:cubicBezTo>
                      <a:cubicBezTo>
                        <a:pt x="168473" y="45277"/>
                        <a:pt x="266746" y="45277"/>
                        <a:pt x="295247" y="2525"/>
                      </a:cubicBezTo>
                      <a:cubicBezTo>
                        <a:pt x="296640" y="442"/>
                        <a:pt x="299220" y="-486"/>
                        <a:pt x="301597" y="250"/>
                      </a:cubicBezTo>
                      <a:cubicBezTo>
                        <a:pt x="303974" y="963"/>
                        <a:pt x="305616" y="3159"/>
                        <a:pt x="305616" y="5660"/>
                      </a:cubicBezTo>
                      <a:lnTo>
                        <a:pt x="305616" y="33958"/>
                      </a:lnTo>
                      <a:cubicBezTo>
                        <a:pt x="305616" y="37082"/>
                        <a:pt x="303080" y="39618"/>
                        <a:pt x="299956" y="39618"/>
                      </a:cubicBezTo>
                      <a:cubicBezTo>
                        <a:pt x="296832" y="39618"/>
                        <a:pt x="294296" y="37082"/>
                        <a:pt x="294296" y="33958"/>
                      </a:cubicBezTo>
                      <a:lnTo>
                        <a:pt x="294296" y="20669"/>
                      </a:lnTo>
                      <a:cubicBezTo>
                        <a:pt x="254012" y="56596"/>
                        <a:pt x="157132" y="56596"/>
                        <a:pt x="5660" y="56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2" name="Google Shape;1642;p35"/>
                <p:cNvSpPr/>
                <p:nvPr/>
              </p:nvSpPr>
              <p:spPr>
                <a:xfrm>
                  <a:off x="2314026" y="851437"/>
                  <a:ext cx="328253" cy="34612"/>
                </a:xfrm>
                <a:custGeom>
                  <a:avLst/>
                  <a:gdLst/>
                  <a:ahLst/>
                  <a:cxnLst/>
                  <a:rect l="l" t="t" r="r" b="b"/>
                  <a:pathLst>
                    <a:path w="328253" h="34612" extrusionOk="0">
                      <a:moveTo>
                        <a:pt x="146911" y="34613"/>
                      </a:moveTo>
                      <a:cubicBezTo>
                        <a:pt x="126763" y="34613"/>
                        <a:pt x="105188" y="34454"/>
                        <a:pt x="82245" y="34307"/>
                      </a:cubicBezTo>
                      <a:cubicBezTo>
                        <a:pt x="57875" y="34137"/>
                        <a:pt x="32271" y="33956"/>
                        <a:pt x="5660" y="33956"/>
                      </a:cubicBezTo>
                      <a:cubicBezTo>
                        <a:pt x="2535" y="33956"/>
                        <a:pt x="0" y="31421"/>
                        <a:pt x="0" y="28297"/>
                      </a:cubicBezTo>
                      <a:cubicBezTo>
                        <a:pt x="0" y="25172"/>
                        <a:pt x="2535" y="22637"/>
                        <a:pt x="5660" y="22637"/>
                      </a:cubicBezTo>
                      <a:cubicBezTo>
                        <a:pt x="32305" y="22637"/>
                        <a:pt x="57931" y="22818"/>
                        <a:pt x="82312" y="22977"/>
                      </a:cubicBezTo>
                      <a:cubicBezTo>
                        <a:pt x="202204" y="23758"/>
                        <a:pt x="296889" y="24448"/>
                        <a:pt x="318485" y="1753"/>
                      </a:cubicBezTo>
                      <a:cubicBezTo>
                        <a:pt x="320093" y="78"/>
                        <a:pt x="322549" y="-454"/>
                        <a:pt x="324688" y="406"/>
                      </a:cubicBezTo>
                      <a:cubicBezTo>
                        <a:pt x="326839" y="1255"/>
                        <a:pt x="328254" y="3349"/>
                        <a:pt x="328254" y="5658"/>
                      </a:cubicBezTo>
                      <a:lnTo>
                        <a:pt x="328254" y="28297"/>
                      </a:lnTo>
                      <a:cubicBezTo>
                        <a:pt x="328254" y="31421"/>
                        <a:pt x="325718" y="33956"/>
                        <a:pt x="322594" y="33956"/>
                      </a:cubicBezTo>
                      <a:cubicBezTo>
                        <a:pt x="319470" y="33956"/>
                        <a:pt x="316935" y="31421"/>
                        <a:pt x="316935" y="28297"/>
                      </a:cubicBezTo>
                      <a:lnTo>
                        <a:pt x="316935" y="16887"/>
                      </a:lnTo>
                      <a:cubicBezTo>
                        <a:pt x="289678" y="32032"/>
                        <a:pt x="230785" y="34613"/>
                        <a:pt x="146911" y="346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43" name="Google Shape;1643;p35"/>
              <p:cNvGrpSpPr/>
              <p:nvPr/>
            </p:nvGrpSpPr>
            <p:grpSpPr>
              <a:xfrm>
                <a:off x="2314026" y="896713"/>
                <a:ext cx="339572" cy="181105"/>
                <a:chOff x="2314026" y="896713"/>
                <a:chExt cx="339572" cy="181105"/>
              </a:xfrm>
            </p:grpSpPr>
            <p:sp>
              <p:nvSpPr>
                <p:cNvPr id="1644" name="Google Shape;1644;p35"/>
                <p:cNvSpPr/>
                <p:nvPr/>
              </p:nvSpPr>
              <p:spPr>
                <a:xfrm>
                  <a:off x="2314026" y="896713"/>
                  <a:ext cx="339572" cy="181105"/>
                </a:xfrm>
                <a:custGeom>
                  <a:avLst/>
                  <a:gdLst/>
                  <a:ahLst/>
                  <a:cxnLst/>
                  <a:rect l="l" t="t" r="r" b="b"/>
                  <a:pathLst>
                    <a:path w="339572" h="181105" extrusionOk="0">
                      <a:moveTo>
                        <a:pt x="5660" y="0"/>
                      </a:moveTo>
                      <a:cubicBezTo>
                        <a:pt x="2535" y="0"/>
                        <a:pt x="0" y="2535"/>
                        <a:pt x="0" y="5660"/>
                      </a:cubicBezTo>
                      <a:cubicBezTo>
                        <a:pt x="0" y="8784"/>
                        <a:pt x="2535" y="11319"/>
                        <a:pt x="5660" y="11319"/>
                      </a:cubicBezTo>
                      <a:lnTo>
                        <a:pt x="328254" y="11319"/>
                      </a:lnTo>
                      <a:lnTo>
                        <a:pt x="328254" y="169786"/>
                      </a:lnTo>
                      <a:lnTo>
                        <a:pt x="5660" y="169786"/>
                      </a:lnTo>
                      <a:cubicBezTo>
                        <a:pt x="2535" y="169786"/>
                        <a:pt x="0" y="172322"/>
                        <a:pt x="0" y="175446"/>
                      </a:cubicBezTo>
                      <a:lnTo>
                        <a:pt x="0" y="175446"/>
                      </a:lnTo>
                      <a:cubicBezTo>
                        <a:pt x="0" y="178570"/>
                        <a:pt x="2535" y="181106"/>
                        <a:pt x="5660" y="181106"/>
                      </a:cubicBezTo>
                      <a:lnTo>
                        <a:pt x="333913" y="181106"/>
                      </a:lnTo>
                      <a:cubicBezTo>
                        <a:pt x="337037" y="181106"/>
                        <a:pt x="339573" y="178570"/>
                        <a:pt x="339573" y="175446"/>
                      </a:cubicBezTo>
                      <a:lnTo>
                        <a:pt x="339573" y="5660"/>
                      </a:lnTo>
                      <a:cubicBezTo>
                        <a:pt x="339573" y="2535"/>
                        <a:pt x="337037" y="0"/>
                        <a:pt x="333913" y="0"/>
                      </a:cubicBezTo>
                      <a:lnTo>
                        <a:pt x="566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5" name="Google Shape;1645;p35"/>
                <p:cNvSpPr/>
                <p:nvPr/>
              </p:nvSpPr>
              <p:spPr>
                <a:xfrm>
                  <a:off x="2314026" y="919339"/>
                  <a:ext cx="11319" cy="158478"/>
                </a:xfrm>
                <a:custGeom>
                  <a:avLst/>
                  <a:gdLst/>
                  <a:ahLst/>
                  <a:cxnLst/>
                  <a:rect l="l" t="t" r="r" b="b"/>
                  <a:pathLst>
                    <a:path w="11319" h="158478" extrusionOk="0">
                      <a:moveTo>
                        <a:pt x="0" y="5660"/>
                      </a:moveTo>
                      <a:lnTo>
                        <a:pt x="0" y="152819"/>
                      </a:lnTo>
                      <a:cubicBezTo>
                        <a:pt x="0" y="155943"/>
                        <a:pt x="2535" y="158479"/>
                        <a:pt x="5660" y="158479"/>
                      </a:cubicBezTo>
                      <a:lnTo>
                        <a:pt x="5660" y="158479"/>
                      </a:lnTo>
                      <a:cubicBezTo>
                        <a:pt x="8784" y="158479"/>
                        <a:pt x="11319" y="155943"/>
                        <a:pt x="11319" y="152819"/>
                      </a:cubicBezTo>
                      <a:lnTo>
                        <a:pt x="11319" y="5660"/>
                      </a:lnTo>
                      <a:cubicBezTo>
                        <a:pt x="11319" y="2535"/>
                        <a:pt x="8784" y="0"/>
                        <a:pt x="5660" y="0"/>
                      </a:cubicBezTo>
                      <a:cubicBezTo>
                        <a:pt x="2535" y="0"/>
                        <a:pt x="0" y="2535"/>
                        <a:pt x="0" y="56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46" name="Google Shape;1646;p35"/>
            <p:cNvGrpSpPr/>
            <p:nvPr/>
          </p:nvGrpSpPr>
          <p:grpSpPr>
            <a:xfrm>
              <a:off x="2449855" y="941989"/>
              <a:ext cx="67914" cy="96212"/>
              <a:chOff x="2449855" y="941989"/>
              <a:chExt cx="67914" cy="96212"/>
            </a:xfrm>
          </p:grpSpPr>
          <p:sp>
            <p:nvSpPr>
              <p:cNvPr id="1647" name="Google Shape;1647;p35"/>
              <p:cNvSpPr/>
              <p:nvPr/>
            </p:nvSpPr>
            <p:spPr>
              <a:xfrm>
                <a:off x="2461174" y="941989"/>
                <a:ext cx="11319" cy="96212"/>
              </a:xfrm>
              <a:custGeom>
                <a:avLst/>
                <a:gdLst/>
                <a:ahLst/>
                <a:cxnLst/>
                <a:rect l="l" t="t" r="r" b="b"/>
                <a:pathLst>
                  <a:path w="11319" h="96212" extrusionOk="0">
                    <a:moveTo>
                      <a:pt x="5660" y="96212"/>
                    </a:moveTo>
                    <a:cubicBezTo>
                      <a:pt x="2535" y="96212"/>
                      <a:pt x="0" y="93677"/>
                      <a:pt x="0" y="90553"/>
                    </a:cubicBezTo>
                    <a:lnTo>
                      <a:pt x="0" y="5660"/>
                    </a:lnTo>
                    <a:cubicBezTo>
                      <a:pt x="0" y="2535"/>
                      <a:pt x="2535" y="0"/>
                      <a:pt x="5660" y="0"/>
                    </a:cubicBezTo>
                    <a:cubicBezTo>
                      <a:pt x="8784" y="0"/>
                      <a:pt x="11319" y="2535"/>
                      <a:pt x="11319" y="5660"/>
                    </a:cubicBezTo>
                    <a:lnTo>
                      <a:pt x="11319" y="90553"/>
                    </a:lnTo>
                    <a:cubicBezTo>
                      <a:pt x="11319" y="93677"/>
                      <a:pt x="8784" y="96212"/>
                      <a:pt x="5660" y="962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8" name="Google Shape;1648;p35"/>
              <p:cNvSpPr/>
              <p:nvPr/>
            </p:nvSpPr>
            <p:spPr>
              <a:xfrm>
                <a:off x="2461174" y="987265"/>
                <a:ext cx="45276" cy="11319"/>
              </a:xfrm>
              <a:custGeom>
                <a:avLst/>
                <a:gdLst/>
                <a:ahLst/>
                <a:cxnLst/>
                <a:rect l="l" t="t" r="r" b="b"/>
                <a:pathLst>
                  <a:path w="45276" h="11319" extrusionOk="0">
                    <a:moveTo>
                      <a:pt x="39617" y="11319"/>
                    </a:moveTo>
                    <a:lnTo>
                      <a:pt x="5660" y="11319"/>
                    </a:lnTo>
                    <a:cubicBezTo>
                      <a:pt x="2535" y="11319"/>
                      <a:pt x="0" y="8784"/>
                      <a:pt x="0" y="5660"/>
                    </a:cubicBezTo>
                    <a:cubicBezTo>
                      <a:pt x="0" y="2535"/>
                      <a:pt x="2535" y="0"/>
                      <a:pt x="5660" y="0"/>
                    </a:cubicBezTo>
                    <a:lnTo>
                      <a:pt x="39617" y="0"/>
                    </a:lnTo>
                    <a:cubicBezTo>
                      <a:pt x="42741" y="0"/>
                      <a:pt x="45276" y="2535"/>
                      <a:pt x="45276" y="5660"/>
                    </a:cubicBezTo>
                    <a:cubicBezTo>
                      <a:pt x="45276" y="8784"/>
                      <a:pt x="42741" y="11319"/>
                      <a:pt x="39617"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49" name="Google Shape;1649;p35"/>
              <p:cNvSpPr/>
              <p:nvPr/>
            </p:nvSpPr>
            <p:spPr>
              <a:xfrm>
                <a:off x="2461174" y="941989"/>
                <a:ext cx="56595" cy="11319"/>
              </a:xfrm>
              <a:custGeom>
                <a:avLst/>
                <a:gdLst/>
                <a:ahLst/>
                <a:cxnLst/>
                <a:rect l="l" t="t" r="r" b="b"/>
                <a:pathLst>
                  <a:path w="56595" h="11319" extrusionOk="0">
                    <a:moveTo>
                      <a:pt x="50936" y="11319"/>
                    </a:moveTo>
                    <a:lnTo>
                      <a:pt x="5660" y="11319"/>
                    </a:lnTo>
                    <a:cubicBezTo>
                      <a:pt x="2535" y="11319"/>
                      <a:pt x="0" y="8784"/>
                      <a:pt x="0" y="5660"/>
                    </a:cubicBezTo>
                    <a:cubicBezTo>
                      <a:pt x="0" y="2535"/>
                      <a:pt x="2535" y="0"/>
                      <a:pt x="5660" y="0"/>
                    </a:cubicBezTo>
                    <a:lnTo>
                      <a:pt x="50936" y="0"/>
                    </a:lnTo>
                    <a:cubicBezTo>
                      <a:pt x="54060" y="0"/>
                      <a:pt x="56595" y="2535"/>
                      <a:pt x="56595" y="5660"/>
                    </a:cubicBezTo>
                    <a:cubicBezTo>
                      <a:pt x="56595" y="8784"/>
                      <a:pt x="54060" y="11319"/>
                      <a:pt x="50936"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0" name="Google Shape;1650;p35"/>
              <p:cNvSpPr/>
              <p:nvPr/>
            </p:nvSpPr>
            <p:spPr>
              <a:xfrm>
                <a:off x="2449855" y="1009904"/>
                <a:ext cx="45276" cy="11319"/>
              </a:xfrm>
              <a:custGeom>
                <a:avLst/>
                <a:gdLst/>
                <a:ahLst/>
                <a:cxnLst/>
                <a:rect l="l" t="t" r="r" b="b"/>
                <a:pathLst>
                  <a:path w="45276" h="11319" extrusionOk="0">
                    <a:moveTo>
                      <a:pt x="39617" y="11319"/>
                    </a:moveTo>
                    <a:lnTo>
                      <a:pt x="5660" y="11319"/>
                    </a:lnTo>
                    <a:cubicBezTo>
                      <a:pt x="2535" y="11319"/>
                      <a:pt x="0" y="8784"/>
                      <a:pt x="0" y="5660"/>
                    </a:cubicBezTo>
                    <a:cubicBezTo>
                      <a:pt x="0" y="2535"/>
                      <a:pt x="2535" y="0"/>
                      <a:pt x="5660" y="0"/>
                    </a:cubicBezTo>
                    <a:lnTo>
                      <a:pt x="39617" y="0"/>
                    </a:lnTo>
                    <a:cubicBezTo>
                      <a:pt x="42741" y="0"/>
                      <a:pt x="45276" y="2535"/>
                      <a:pt x="45276" y="5660"/>
                    </a:cubicBezTo>
                    <a:cubicBezTo>
                      <a:pt x="45276" y="8784"/>
                      <a:pt x="42741" y="11319"/>
                      <a:pt x="39617" y="11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51" name="Google Shape;1651;p35"/>
          <p:cNvGrpSpPr/>
          <p:nvPr/>
        </p:nvGrpSpPr>
        <p:grpSpPr>
          <a:xfrm>
            <a:off x="7747934" y="1134413"/>
            <a:ext cx="304316" cy="552742"/>
            <a:chOff x="5967953" y="773446"/>
            <a:chExt cx="238679" cy="376861"/>
          </a:xfrm>
        </p:grpSpPr>
        <p:sp>
          <p:nvSpPr>
            <p:cNvPr id="1652" name="Google Shape;1652;p35"/>
            <p:cNvSpPr/>
            <p:nvPr/>
          </p:nvSpPr>
          <p:spPr>
            <a:xfrm>
              <a:off x="5993077" y="1049811"/>
              <a:ext cx="163306" cy="100496"/>
            </a:xfrm>
            <a:custGeom>
              <a:avLst/>
              <a:gdLst/>
              <a:ahLst/>
              <a:cxnLst/>
              <a:rect l="l" t="t" r="r" b="b"/>
              <a:pathLst>
                <a:path w="163306" h="100496" extrusionOk="0">
                  <a:moveTo>
                    <a:pt x="144463" y="100497"/>
                  </a:moveTo>
                  <a:lnTo>
                    <a:pt x="18454" y="100497"/>
                  </a:lnTo>
                  <a:cubicBezTo>
                    <a:pt x="8065" y="100497"/>
                    <a:pt x="0" y="92042"/>
                    <a:pt x="0" y="81653"/>
                  </a:cubicBezTo>
                  <a:lnTo>
                    <a:pt x="0" y="6281"/>
                  </a:lnTo>
                  <a:cubicBezTo>
                    <a:pt x="0" y="2814"/>
                    <a:pt x="2814" y="0"/>
                    <a:pt x="6281" y="0"/>
                  </a:cubicBezTo>
                  <a:cubicBezTo>
                    <a:pt x="9748" y="0"/>
                    <a:pt x="12562" y="2814"/>
                    <a:pt x="12562" y="6281"/>
                  </a:cubicBezTo>
                  <a:lnTo>
                    <a:pt x="12562" y="81653"/>
                  </a:lnTo>
                  <a:cubicBezTo>
                    <a:pt x="12562" y="85108"/>
                    <a:pt x="14987" y="87934"/>
                    <a:pt x="18454" y="87934"/>
                  </a:cubicBezTo>
                  <a:lnTo>
                    <a:pt x="144463" y="87934"/>
                  </a:lnTo>
                  <a:cubicBezTo>
                    <a:pt x="147918" y="87934"/>
                    <a:pt x="150744" y="85108"/>
                    <a:pt x="150744" y="81653"/>
                  </a:cubicBezTo>
                  <a:lnTo>
                    <a:pt x="150744" y="6281"/>
                  </a:lnTo>
                  <a:cubicBezTo>
                    <a:pt x="150744" y="2814"/>
                    <a:pt x="153558" y="0"/>
                    <a:pt x="157025" y="0"/>
                  </a:cubicBezTo>
                  <a:cubicBezTo>
                    <a:pt x="160493" y="0"/>
                    <a:pt x="163306" y="2814"/>
                    <a:pt x="163306" y="6281"/>
                  </a:cubicBezTo>
                  <a:lnTo>
                    <a:pt x="163306" y="81653"/>
                  </a:lnTo>
                  <a:cubicBezTo>
                    <a:pt x="163306" y="92042"/>
                    <a:pt x="154852" y="100497"/>
                    <a:pt x="144463" y="1004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3" name="Google Shape;1653;p35"/>
            <p:cNvSpPr/>
            <p:nvPr/>
          </p:nvSpPr>
          <p:spPr>
            <a:xfrm>
              <a:off x="6081011" y="1049811"/>
              <a:ext cx="50248" cy="100496"/>
            </a:xfrm>
            <a:custGeom>
              <a:avLst/>
              <a:gdLst/>
              <a:ahLst/>
              <a:cxnLst/>
              <a:rect l="l" t="t" r="r" b="b"/>
              <a:pathLst>
                <a:path w="50248" h="100496" extrusionOk="0">
                  <a:moveTo>
                    <a:pt x="43967" y="100497"/>
                  </a:moveTo>
                  <a:lnTo>
                    <a:pt x="6281" y="100497"/>
                  </a:lnTo>
                  <a:cubicBezTo>
                    <a:pt x="2814" y="100497"/>
                    <a:pt x="0" y="97683"/>
                    <a:pt x="0" y="94215"/>
                  </a:cubicBezTo>
                  <a:lnTo>
                    <a:pt x="0" y="6281"/>
                  </a:lnTo>
                  <a:cubicBezTo>
                    <a:pt x="0" y="2814"/>
                    <a:pt x="2814" y="0"/>
                    <a:pt x="6281" y="0"/>
                  </a:cubicBezTo>
                  <a:cubicBezTo>
                    <a:pt x="9748" y="0"/>
                    <a:pt x="12562" y="2814"/>
                    <a:pt x="12562" y="6281"/>
                  </a:cubicBezTo>
                  <a:lnTo>
                    <a:pt x="12562" y="87934"/>
                  </a:lnTo>
                  <a:lnTo>
                    <a:pt x="37686" y="87934"/>
                  </a:lnTo>
                  <a:lnTo>
                    <a:pt x="37686" y="6281"/>
                  </a:lnTo>
                  <a:cubicBezTo>
                    <a:pt x="37686" y="2814"/>
                    <a:pt x="40500" y="0"/>
                    <a:pt x="43967" y="0"/>
                  </a:cubicBezTo>
                  <a:cubicBezTo>
                    <a:pt x="47434" y="0"/>
                    <a:pt x="50248" y="2814"/>
                    <a:pt x="50248" y="6281"/>
                  </a:cubicBezTo>
                  <a:lnTo>
                    <a:pt x="50248" y="94215"/>
                  </a:lnTo>
                  <a:cubicBezTo>
                    <a:pt x="50248" y="97683"/>
                    <a:pt x="47434" y="100497"/>
                    <a:pt x="43967" y="1004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4" name="Google Shape;1654;p35"/>
            <p:cNvSpPr/>
            <p:nvPr/>
          </p:nvSpPr>
          <p:spPr>
            <a:xfrm>
              <a:off x="6106135" y="873942"/>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5" name="Google Shape;1655;p35"/>
            <p:cNvSpPr/>
            <p:nvPr/>
          </p:nvSpPr>
          <p:spPr>
            <a:xfrm>
              <a:off x="6055887" y="873942"/>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6" name="Google Shape;1656;p35"/>
            <p:cNvSpPr/>
            <p:nvPr/>
          </p:nvSpPr>
          <p:spPr>
            <a:xfrm>
              <a:off x="6005639" y="974439"/>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7" name="Google Shape;1657;p35"/>
            <p:cNvSpPr/>
            <p:nvPr/>
          </p:nvSpPr>
          <p:spPr>
            <a:xfrm>
              <a:off x="6055887" y="974439"/>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8" name="Google Shape;1658;p35"/>
            <p:cNvSpPr/>
            <p:nvPr/>
          </p:nvSpPr>
          <p:spPr>
            <a:xfrm>
              <a:off x="6106135" y="974439"/>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9" name="Google Shape;1659;p35"/>
            <p:cNvSpPr/>
            <p:nvPr/>
          </p:nvSpPr>
          <p:spPr>
            <a:xfrm>
              <a:off x="6106135" y="924190"/>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0" name="Google Shape;1660;p35"/>
            <p:cNvSpPr/>
            <p:nvPr/>
          </p:nvSpPr>
          <p:spPr>
            <a:xfrm>
              <a:off x="6055887" y="924190"/>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1" name="Google Shape;1661;p35"/>
            <p:cNvSpPr/>
            <p:nvPr/>
          </p:nvSpPr>
          <p:spPr>
            <a:xfrm>
              <a:off x="6005639" y="924190"/>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2" name="Google Shape;1662;p35"/>
            <p:cNvSpPr/>
            <p:nvPr/>
          </p:nvSpPr>
          <p:spPr>
            <a:xfrm>
              <a:off x="6005639" y="873942"/>
              <a:ext cx="37686" cy="37686"/>
            </a:xfrm>
            <a:custGeom>
              <a:avLst/>
              <a:gdLst/>
              <a:ahLst/>
              <a:cxnLst/>
              <a:rect l="l" t="t" r="r" b="b"/>
              <a:pathLst>
                <a:path w="37686" h="37686" extrusionOk="0">
                  <a:moveTo>
                    <a:pt x="25124" y="37686"/>
                  </a:moveTo>
                  <a:lnTo>
                    <a:pt x="12562" y="37686"/>
                  </a:lnTo>
                  <a:cubicBezTo>
                    <a:pt x="5640" y="37686"/>
                    <a:pt x="0" y="32058"/>
                    <a:pt x="0" y="25124"/>
                  </a:cubicBezTo>
                  <a:lnTo>
                    <a:pt x="0" y="12562"/>
                  </a:lnTo>
                  <a:cubicBezTo>
                    <a:pt x="0" y="5628"/>
                    <a:pt x="5640" y="0"/>
                    <a:pt x="12562" y="0"/>
                  </a:cubicBezTo>
                  <a:lnTo>
                    <a:pt x="25124" y="0"/>
                  </a:lnTo>
                  <a:cubicBezTo>
                    <a:pt x="32046" y="0"/>
                    <a:pt x="37686" y="5628"/>
                    <a:pt x="37686" y="12562"/>
                  </a:cubicBezTo>
                  <a:lnTo>
                    <a:pt x="37686" y="25124"/>
                  </a:lnTo>
                  <a:cubicBezTo>
                    <a:pt x="37686" y="32058"/>
                    <a:pt x="32046" y="37686"/>
                    <a:pt x="25124" y="37686"/>
                  </a:cubicBezTo>
                  <a:close/>
                  <a:moveTo>
                    <a:pt x="25124" y="25124"/>
                  </a:moveTo>
                  <a:lnTo>
                    <a:pt x="25124" y="31405"/>
                  </a:lnTo>
                  <a:lnTo>
                    <a:pt x="25124" y="25124"/>
                  </a:lnTo>
                  <a:lnTo>
                    <a:pt x="25124" y="25124"/>
                  </a:lnTo>
                  <a:lnTo>
                    <a:pt x="25124" y="25124"/>
                  </a:lnTo>
                  <a:close/>
                  <a:moveTo>
                    <a:pt x="12562" y="12562"/>
                  </a:moveTo>
                  <a:lnTo>
                    <a:pt x="12562" y="25124"/>
                  </a:lnTo>
                  <a:lnTo>
                    <a:pt x="25124" y="25124"/>
                  </a:lnTo>
                  <a:lnTo>
                    <a:pt x="2512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3" name="Google Shape;1663;p35"/>
            <p:cNvSpPr/>
            <p:nvPr/>
          </p:nvSpPr>
          <p:spPr>
            <a:xfrm>
              <a:off x="5993077" y="798570"/>
              <a:ext cx="163306" cy="62810"/>
            </a:xfrm>
            <a:custGeom>
              <a:avLst/>
              <a:gdLst/>
              <a:ahLst/>
              <a:cxnLst/>
              <a:rect l="l" t="t" r="r" b="b"/>
              <a:pathLst>
                <a:path w="163306" h="62810" extrusionOk="0">
                  <a:moveTo>
                    <a:pt x="150744" y="62810"/>
                  </a:moveTo>
                  <a:lnTo>
                    <a:pt x="12562" y="62810"/>
                  </a:lnTo>
                  <a:cubicBezTo>
                    <a:pt x="5640" y="62810"/>
                    <a:pt x="0" y="57183"/>
                    <a:pt x="0" y="50248"/>
                  </a:cubicBezTo>
                  <a:lnTo>
                    <a:pt x="0" y="12562"/>
                  </a:lnTo>
                  <a:cubicBezTo>
                    <a:pt x="0" y="5628"/>
                    <a:pt x="5640" y="0"/>
                    <a:pt x="12562" y="0"/>
                  </a:cubicBezTo>
                  <a:lnTo>
                    <a:pt x="150744" y="0"/>
                  </a:lnTo>
                  <a:cubicBezTo>
                    <a:pt x="157666" y="0"/>
                    <a:pt x="163306" y="5628"/>
                    <a:pt x="163306" y="12562"/>
                  </a:cubicBezTo>
                  <a:lnTo>
                    <a:pt x="163306" y="50248"/>
                  </a:lnTo>
                  <a:cubicBezTo>
                    <a:pt x="163306" y="57183"/>
                    <a:pt x="157666" y="62810"/>
                    <a:pt x="150744" y="62810"/>
                  </a:cubicBezTo>
                  <a:close/>
                  <a:moveTo>
                    <a:pt x="12562" y="12562"/>
                  </a:moveTo>
                  <a:lnTo>
                    <a:pt x="12562" y="50248"/>
                  </a:lnTo>
                  <a:lnTo>
                    <a:pt x="150744" y="50248"/>
                  </a:lnTo>
                  <a:lnTo>
                    <a:pt x="150744"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4" name="Google Shape;1664;p35"/>
            <p:cNvSpPr/>
            <p:nvPr/>
          </p:nvSpPr>
          <p:spPr>
            <a:xfrm>
              <a:off x="5967953" y="773446"/>
              <a:ext cx="213554" cy="263803"/>
            </a:xfrm>
            <a:custGeom>
              <a:avLst/>
              <a:gdLst/>
              <a:ahLst/>
              <a:cxnLst/>
              <a:rect l="l" t="t" r="r" b="b"/>
              <a:pathLst>
                <a:path w="213554" h="263803" extrusionOk="0">
                  <a:moveTo>
                    <a:pt x="182149" y="263803"/>
                  </a:moveTo>
                  <a:lnTo>
                    <a:pt x="31405" y="263803"/>
                  </a:lnTo>
                  <a:cubicBezTo>
                    <a:pt x="14082" y="263803"/>
                    <a:pt x="0" y="249721"/>
                    <a:pt x="0" y="232398"/>
                  </a:cubicBezTo>
                  <a:lnTo>
                    <a:pt x="0" y="31405"/>
                  </a:lnTo>
                  <a:cubicBezTo>
                    <a:pt x="0" y="14082"/>
                    <a:pt x="14082" y="0"/>
                    <a:pt x="31405" y="0"/>
                  </a:cubicBezTo>
                  <a:lnTo>
                    <a:pt x="182149" y="0"/>
                  </a:lnTo>
                  <a:cubicBezTo>
                    <a:pt x="199472" y="0"/>
                    <a:pt x="213555" y="14082"/>
                    <a:pt x="213555" y="31405"/>
                  </a:cubicBezTo>
                  <a:lnTo>
                    <a:pt x="213555" y="232398"/>
                  </a:lnTo>
                  <a:cubicBezTo>
                    <a:pt x="213555" y="249721"/>
                    <a:pt x="199472" y="263803"/>
                    <a:pt x="182149" y="263803"/>
                  </a:cubicBezTo>
                  <a:close/>
                  <a:moveTo>
                    <a:pt x="31405" y="12562"/>
                  </a:moveTo>
                  <a:cubicBezTo>
                    <a:pt x="21016" y="12562"/>
                    <a:pt x="12562" y="21016"/>
                    <a:pt x="12562" y="31405"/>
                  </a:cubicBezTo>
                  <a:lnTo>
                    <a:pt x="12562" y="232398"/>
                  </a:lnTo>
                  <a:cubicBezTo>
                    <a:pt x="12562" y="242787"/>
                    <a:pt x="21016" y="251241"/>
                    <a:pt x="31405" y="251241"/>
                  </a:cubicBezTo>
                  <a:lnTo>
                    <a:pt x="182149" y="251241"/>
                  </a:lnTo>
                  <a:cubicBezTo>
                    <a:pt x="192538" y="251241"/>
                    <a:pt x="200993" y="242787"/>
                    <a:pt x="200993" y="232398"/>
                  </a:cubicBezTo>
                  <a:lnTo>
                    <a:pt x="200993" y="31405"/>
                  </a:lnTo>
                  <a:cubicBezTo>
                    <a:pt x="200993" y="21016"/>
                    <a:pt x="192538" y="12562"/>
                    <a:pt x="182149" y="12562"/>
                  </a:cubicBezTo>
                  <a:lnTo>
                    <a:pt x="31405"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5" name="Google Shape;1665;p35"/>
            <p:cNvSpPr/>
            <p:nvPr/>
          </p:nvSpPr>
          <p:spPr>
            <a:xfrm>
              <a:off x="6194070" y="798570"/>
              <a:ext cx="12562" cy="213555"/>
            </a:xfrm>
            <a:custGeom>
              <a:avLst/>
              <a:gdLst/>
              <a:ahLst/>
              <a:cxnLst/>
              <a:rect l="l" t="t" r="r" b="b"/>
              <a:pathLst>
                <a:path w="12562" h="213555" extrusionOk="0">
                  <a:moveTo>
                    <a:pt x="6281" y="213555"/>
                  </a:moveTo>
                  <a:cubicBezTo>
                    <a:pt x="2814" y="213555"/>
                    <a:pt x="0" y="210741"/>
                    <a:pt x="0" y="207274"/>
                  </a:cubicBezTo>
                  <a:lnTo>
                    <a:pt x="0" y="6281"/>
                  </a:lnTo>
                  <a:cubicBezTo>
                    <a:pt x="0" y="2814"/>
                    <a:pt x="2814" y="0"/>
                    <a:pt x="6281" y="0"/>
                  </a:cubicBezTo>
                  <a:cubicBezTo>
                    <a:pt x="9748" y="0"/>
                    <a:pt x="12562" y="2814"/>
                    <a:pt x="12562" y="6281"/>
                  </a:cubicBezTo>
                  <a:lnTo>
                    <a:pt x="12562" y="207274"/>
                  </a:lnTo>
                  <a:cubicBezTo>
                    <a:pt x="12562" y="210741"/>
                    <a:pt x="9748" y="213555"/>
                    <a:pt x="6281" y="21355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66" name="Google Shape;1666;p35"/>
          <p:cNvGrpSpPr/>
          <p:nvPr/>
        </p:nvGrpSpPr>
        <p:grpSpPr>
          <a:xfrm>
            <a:off x="6850061" y="1160516"/>
            <a:ext cx="480498" cy="442195"/>
            <a:chOff x="5263739" y="791243"/>
            <a:chExt cx="376861" cy="301490"/>
          </a:xfrm>
        </p:grpSpPr>
        <p:grpSp>
          <p:nvGrpSpPr>
            <p:cNvPr id="1667" name="Google Shape;1667;p35"/>
            <p:cNvGrpSpPr/>
            <p:nvPr/>
          </p:nvGrpSpPr>
          <p:grpSpPr>
            <a:xfrm>
              <a:off x="5263739" y="791243"/>
              <a:ext cx="376861" cy="301490"/>
              <a:chOff x="5263739" y="791243"/>
              <a:chExt cx="376861" cy="301490"/>
            </a:xfrm>
          </p:grpSpPr>
          <p:sp>
            <p:nvSpPr>
              <p:cNvPr id="1668" name="Google Shape;1668;p35"/>
              <p:cNvSpPr/>
              <p:nvPr/>
            </p:nvSpPr>
            <p:spPr>
              <a:xfrm>
                <a:off x="5263739" y="791243"/>
                <a:ext cx="339175" cy="62811"/>
              </a:xfrm>
              <a:custGeom>
                <a:avLst/>
                <a:gdLst/>
                <a:ahLst/>
                <a:cxnLst/>
                <a:rect l="l" t="t" r="r" b="b"/>
                <a:pathLst>
                  <a:path w="339175" h="62811" extrusionOk="0">
                    <a:moveTo>
                      <a:pt x="6281" y="62811"/>
                    </a:moveTo>
                    <a:cubicBezTo>
                      <a:pt x="2814" y="62811"/>
                      <a:pt x="0" y="59997"/>
                      <a:pt x="0" y="56530"/>
                    </a:cubicBezTo>
                    <a:cubicBezTo>
                      <a:pt x="0" y="53063"/>
                      <a:pt x="2814" y="50249"/>
                      <a:pt x="6281" y="50249"/>
                    </a:cubicBezTo>
                    <a:cubicBezTo>
                      <a:pt x="186974" y="50249"/>
                      <a:pt x="296038" y="50249"/>
                      <a:pt x="327669" y="2802"/>
                    </a:cubicBezTo>
                    <a:cubicBezTo>
                      <a:pt x="329214" y="491"/>
                      <a:pt x="332078" y="-539"/>
                      <a:pt x="334716" y="277"/>
                    </a:cubicBezTo>
                    <a:cubicBezTo>
                      <a:pt x="337354" y="1069"/>
                      <a:pt x="339176" y="3506"/>
                      <a:pt x="339176" y="6282"/>
                    </a:cubicBezTo>
                    <a:lnTo>
                      <a:pt x="339176" y="37687"/>
                    </a:lnTo>
                    <a:cubicBezTo>
                      <a:pt x="339176" y="41154"/>
                      <a:pt x="336362" y="43968"/>
                      <a:pt x="332895" y="43968"/>
                    </a:cubicBezTo>
                    <a:cubicBezTo>
                      <a:pt x="329428" y="43968"/>
                      <a:pt x="326614" y="41154"/>
                      <a:pt x="326614" y="37687"/>
                    </a:cubicBezTo>
                    <a:lnTo>
                      <a:pt x="326614" y="22939"/>
                    </a:lnTo>
                    <a:cubicBezTo>
                      <a:pt x="281905" y="62811"/>
                      <a:pt x="174387" y="62811"/>
                      <a:pt x="6281" y="628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9" name="Google Shape;1669;p35"/>
              <p:cNvSpPr/>
              <p:nvPr/>
            </p:nvSpPr>
            <p:spPr>
              <a:xfrm>
                <a:off x="5263739" y="841493"/>
                <a:ext cx="364299" cy="38413"/>
              </a:xfrm>
              <a:custGeom>
                <a:avLst/>
                <a:gdLst/>
                <a:ahLst/>
                <a:cxnLst/>
                <a:rect l="l" t="t" r="r" b="b"/>
                <a:pathLst>
                  <a:path w="364299" h="38413" extrusionOk="0">
                    <a:moveTo>
                      <a:pt x="163043" y="38413"/>
                    </a:moveTo>
                    <a:cubicBezTo>
                      <a:pt x="140683" y="38413"/>
                      <a:pt x="116739" y="38238"/>
                      <a:pt x="91276" y="38074"/>
                    </a:cubicBezTo>
                    <a:cubicBezTo>
                      <a:pt x="64230" y="37886"/>
                      <a:pt x="35814" y="37685"/>
                      <a:pt x="6281" y="37685"/>
                    </a:cubicBezTo>
                    <a:cubicBezTo>
                      <a:pt x="2814" y="37685"/>
                      <a:pt x="0" y="34871"/>
                      <a:pt x="0" y="31404"/>
                    </a:cubicBezTo>
                    <a:cubicBezTo>
                      <a:pt x="0" y="27937"/>
                      <a:pt x="2814" y="25123"/>
                      <a:pt x="6281" y="25123"/>
                    </a:cubicBezTo>
                    <a:cubicBezTo>
                      <a:pt x="35852" y="25123"/>
                      <a:pt x="64293" y="25324"/>
                      <a:pt x="91351" y="25500"/>
                    </a:cubicBezTo>
                    <a:cubicBezTo>
                      <a:pt x="224409" y="26366"/>
                      <a:pt x="329490" y="27133"/>
                      <a:pt x="353459" y="1946"/>
                    </a:cubicBezTo>
                    <a:cubicBezTo>
                      <a:pt x="355243" y="87"/>
                      <a:pt x="357969" y="-504"/>
                      <a:pt x="360343" y="451"/>
                    </a:cubicBezTo>
                    <a:cubicBezTo>
                      <a:pt x="362730" y="1393"/>
                      <a:pt x="364300" y="3717"/>
                      <a:pt x="364300" y="6280"/>
                    </a:cubicBezTo>
                    <a:lnTo>
                      <a:pt x="364300" y="31404"/>
                    </a:lnTo>
                    <a:cubicBezTo>
                      <a:pt x="364300" y="34871"/>
                      <a:pt x="361486" y="37685"/>
                      <a:pt x="358019" y="37685"/>
                    </a:cubicBezTo>
                    <a:cubicBezTo>
                      <a:pt x="354552" y="37685"/>
                      <a:pt x="351738" y="34871"/>
                      <a:pt x="351738" y="31404"/>
                    </a:cubicBezTo>
                    <a:lnTo>
                      <a:pt x="351738" y="18741"/>
                    </a:lnTo>
                    <a:cubicBezTo>
                      <a:pt x="321488" y="35549"/>
                      <a:pt x="256128" y="38413"/>
                      <a:pt x="163043" y="3841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70" name="Google Shape;1670;p35"/>
              <p:cNvGrpSpPr/>
              <p:nvPr/>
            </p:nvGrpSpPr>
            <p:grpSpPr>
              <a:xfrm>
                <a:off x="5263739" y="891740"/>
                <a:ext cx="376861" cy="200993"/>
                <a:chOff x="5263739" y="891740"/>
                <a:chExt cx="376861" cy="200993"/>
              </a:xfrm>
            </p:grpSpPr>
            <p:sp>
              <p:nvSpPr>
                <p:cNvPr id="1671" name="Google Shape;1671;p35"/>
                <p:cNvSpPr/>
                <p:nvPr/>
              </p:nvSpPr>
              <p:spPr>
                <a:xfrm>
                  <a:off x="5263739" y="891740"/>
                  <a:ext cx="376861" cy="200993"/>
                </a:xfrm>
                <a:custGeom>
                  <a:avLst/>
                  <a:gdLst/>
                  <a:ahLst/>
                  <a:cxnLst/>
                  <a:rect l="l" t="t" r="r" b="b"/>
                  <a:pathLst>
                    <a:path w="376861" h="200993" extrusionOk="0">
                      <a:moveTo>
                        <a:pt x="6281" y="0"/>
                      </a:moveTo>
                      <a:cubicBezTo>
                        <a:pt x="2814" y="0"/>
                        <a:pt x="0" y="2814"/>
                        <a:pt x="0" y="6281"/>
                      </a:cubicBezTo>
                      <a:cubicBezTo>
                        <a:pt x="0" y="9748"/>
                        <a:pt x="2814" y="12562"/>
                        <a:pt x="6281" y="12562"/>
                      </a:cubicBezTo>
                      <a:lnTo>
                        <a:pt x="364300" y="12562"/>
                      </a:lnTo>
                      <a:lnTo>
                        <a:pt x="364300" y="188431"/>
                      </a:lnTo>
                      <a:lnTo>
                        <a:pt x="6281" y="188431"/>
                      </a:lnTo>
                      <a:cubicBezTo>
                        <a:pt x="2814" y="188431"/>
                        <a:pt x="0" y="191245"/>
                        <a:pt x="0" y="194712"/>
                      </a:cubicBezTo>
                      <a:lnTo>
                        <a:pt x="0" y="194712"/>
                      </a:lnTo>
                      <a:cubicBezTo>
                        <a:pt x="0" y="198179"/>
                        <a:pt x="2814" y="200993"/>
                        <a:pt x="6281" y="200993"/>
                      </a:cubicBezTo>
                      <a:lnTo>
                        <a:pt x="370581" y="200993"/>
                      </a:lnTo>
                      <a:cubicBezTo>
                        <a:pt x="374048" y="200993"/>
                        <a:pt x="376862" y="198179"/>
                        <a:pt x="376862" y="194712"/>
                      </a:cubicBezTo>
                      <a:lnTo>
                        <a:pt x="376862" y="6281"/>
                      </a:lnTo>
                      <a:cubicBezTo>
                        <a:pt x="376862" y="2814"/>
                        <a:pt x="374048" y="0"/>
                        <a:pt x="370581" y="0"/>
                      </a:cubicBezTo>
                      <a:lnTo>
                        <a:pt x="628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2" name="Google Shape;1672;p35"/>
                <p:cNvSpPr/>
                <p:nvPr/>
              </p:nvSpPr>
              <p:spPr>
                <a:xfrm>
                  <a:off x="5263739" y="916852"/>
                  <a:ext cx="12562" cy="175881"/>
                </a:xfrm>
                <a:custGeom>
                  <a:avLst/>
                  <a:gdLst/>
                  <a:ahLst/>
                  <a:cxnLst/>
                  <a:rect l="l" t="t" r="r" b="b"/>
                  <a:pathLst>
                    <a:path w="12562" h="175881" extrusionOk="0">
                      <a:moveTo>
                        <a:pt x="0" y="6281"/>
                      </a:moveTo>
                      <a:lnTo>
                        <a:pt x="0" y="169600"/>
                      </a:lnTo>
                      <a:cubicBezTo>
                        <a:pt x="0" y="173068"/>
                        <a:pt x="2814" y="175881"/>
                        <a:pt x="6281" y="175881"/>
                      </a:cubicBezTo>
                      <a:lnTo>
                        <a:pt x="6281" y="175881"/>
                      </a:lnTo>
                      <a:cubicBezTo>
                        <a:pt x="9748" y="175881"/>
                        <a:pt x="12562" y="173068"/>
                        <a:pt x="12562" y="169600"/>
                      </a:cubicBezTo>
                      <a:lnTo>
                        <a:pt x="12562" y="6281"/>
                      </a:lnTo>
                      <a:cubicBezTo>
                        <a:pt x="12562" y="2814"/>
                        <a:pt x="9748" y="0"/>
                        <a:pt x="6281" y="0"/>
                      </a:cubicBezTo>
                      <a:cubicBezTo>
                        <a:pt x="2814" y="0"/>
                        <a:pt x="0" y="2814"/>
                        <a:pt x="0" y="62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73" name="Google Shape;1673;p35"/>
            <p:cNvGrpSpPr/>
            <p:nvPr/>
          </p:nvGrpSpPr>
          <p:grpSpPr>
            <a:xfrm>
              <a:off x="5420756" y="935707"/>
              <a:ext cx="75375" cy="113059"/>
              <a:chOff x="5420756" y="935707"/>
              <a:chExt cx="75375" cy="113059"/>
            </a:xfrm>
          </p:grpSpPr>
          <p:grpSp>
            <p:nvGrpSpPr>
              <p:cNvPr id="1674" name="Google Shape;1674;p35"/>
              <p:cNvGrpSpPr/>
              <p:nvPr/>
            </p:nvGrpSpPr>
            <p:grpSpPr>
              <a:xfrm>
                <a:off x="5427045" y="979675"/>
                <a:ext cx="62810" cy="37686"/>
                <a:chOff x="5427045" y="979675"/>
                <a:chExt cx="62810" cy="37686"/>
              </a:xfrm>
            </p:grpSpPr>
            <p:sp>
              <p:nvSpPr>
                <p:cNvPr id="1675" name="Google Shape;1675;p35"/>
                <p:cNvSpPr/>
                <p:nvPr/>
              </p:nvSpPr>
              <p:spPr>
                <a:xfrm>
                  <a:off x="5427045" y="1004799"/>
                  <a:ext cx="62810" cy="12562"/>
                </a:xfrm>
                <a:custGeom>
                  <a:avLst/>
                  <a:gdLst/>
                  <a:ahLst/>
                  <a:cxnLst/>
                  <a:rect l="l" t="t" r="r" b="b"/>
                  <a:pathLst>
                    <a:path w="62810" h="12562" extrusionOk="0">
                      <a:moveTo>
                        <a:pt x="56529" y="12562"/>
                      </a:moveTo>
                      <a:lnTo>
                        <a:pt x="6281" y="12562"/>
                      </a:lnTo>
                      <a:cubicBezTo>
                        <a:pt x="2814" y="12562"/>
                        <a:pt x="0" y="9748"/>
                        <a:pt x="0" y="6281"/>
                      </a:cubicBezTo>
                      <a:cubicBezTo>
                        <a:pt x="0" y="2814"/>
                        <a:pt x="2814" y="0"/>
                        <a:pt x="6281" y="0"/>
                      </a:cubicBezTo>
                      <a:lnTo>
                        <a:pt x="56529" y="0"/>
                      </a:lnTo>
                      <a:cubicBezTo>
                        <a:pt x="59996" y="0"/>
                        <a:pt x="62810" y="2814"/>
                        <a:pt x="62810" y="6281"/>
                      </a:cubicBezTo>
                      <a:cubicBezTo>
                        <a:pt x="62810" y="9748"/>
                        <a:pt x="59996" y="12562"/>
                        <a:pt x="56529"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6" name="Google Shape;1676;p35"/>
                <p:cNvSpPr/>
                <p:nvPr/>
              </p:nvSpPr>
              <p:spPr>
                <a:xfrm>
                  <a:off x="5427045" y="979675"/>
                  <a:ext cx="62810" cy="12562"/>
                </a:xfrm>
                <a:custGeom>
                  <a:avLst/>
                  <a:gdLst/>
                  <a:ahLst/>
                  <a:cxnLst/>
                  <a:rect l="l" t="t" r="r" b="b"/>
                  <a:pathLst>
                    <a:path w="62810" h="12562" extrusionOk="0">
                      <a:moveTo>
                        <a:pt x="56529" y="12562"/>
                      </a:moveTo>
                      <a:lnTo>
                        <a:pt x="6281" y="12562"/>
                      </a:lnTo>
                      <a:cubicBezTo>
                        <a:pt x="2814" y="12562"/>
                        <a:pt x="0" y="9748"/>
                        <a:pt x="0" y="6281"/>
                      </a:cubicBezTo>
                      <a:cubicBezTo>
                        <a:pt x="0" y="2814"/>
                        <a:pt x="2814" y="0"/>
                        <a:pt x="6281" y="0"/>
                      </a:cubicBezTo>
                      <a:lnTo>
                        <a:pt x="56529" y="0"/>
                      </a:lnTo>
                      <a:cubicBezTo>
                        <a:pt x="59996" y="0"/>
                        <a:pt x="62810" y="2814"/>
                        <a:pt x="62810" y="6281"/>
                      </a:cubicBezTo>
                      <a:cubicBezTo>
                        <a:pt x="62810" y="9748"/>
                        <a:pt x="59996" y="12562"/>
                        <a:pt x="56529"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677" name="Google Shape;1677;p35"/>
              <p:cNvSpPr/>
              <p:nvPr/>
            </p:nvSpPr>
            <p:spPr>
              <a:xfrm>
                <a:off x="5452170" y="979675"/>
                <a:ext cx="12562" cy="69091"/>
              </a:xfrm>
              <a:custGeom>
                <a:avLst/>
                <a:gdLst/>
                <a:ahLst/>
                <a:cxnLst/>
                <a:rect l="l" t="t" r="r" b="b"/>
                <a:pathLst>
                  <a:path w="12562" h="69091" extrusionOk="0">
                    <a:moveTo>
                      <a:pt x="6281" y="69091"/>
                    </a:moveTo>
                    <a:cubicBezTo>
                      <a:pt x="2814" y="69091"/>
                      <a:pt x="0" y="66277"/>
                      <a:pt x="0" y="62810"/>
                    </a:cubicBezTo>
                    <a:lnTo>
                      <a:pt x="0" y="6281"/>
                    </a:lnTo>
                    <a:cubicBezTo>
                      <a:pt x="0" y="2814"/>
                      <a:pt x="2814" y="0"/>
                      <a:pt x="6281" y="0"/>
                    </a:cubicBezTo>
                    <a:cubicBezTo>
                      <a:pt x="9748" y="0"/>
                      <a:pt x="12562" y="2814"/>
                      <a:pt x="12562" y="6281"/>
                    </a:cubicBezTo>
                    <a:lnTo>
                      <a:pt x="12562" y="62810"/>
                    </a:lnTo>
                    <a:cubicBezTo>
                      <a:pt x="12562" y="66277"/>
                      <a:pt x="9748" y="69091"/>
                      <a:pt x="6281" y="690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8" name="Google Shape;1678;p35"/>
              <p:cNvSpPr/>
              <p:nvPr/>
            </p:nvSpPr>
            <p:spPr>
              <a:xfrm>
                <a:off x="5420756" y="935707"/>
                <a:ext cx="75375" cy="51303"/>
              </a:xfrm>
              <a:custGeom>
                <a:avLst/>
                <a:gdLst/>
                <a:ahLst/>
                <a:cxnLst/>
                <a:rect l="l" t="t" r="r" b="b"/>
                <a:pathLst>
                  <a:path w="75375" h="51303" extrusionOk="0">
                    <a:moveTo>
                      <a:pt x="37694" y="51304"/>
                    </a:moveTo>
                    <a:cubicBezTo>
                      <a:pt x="35810" y="51304"/>
                      <a:pt x="34001" y="50450"/>
                      <a:pt x="32807" y="48967"/>
                    </a:cubicBezTo>
                    <a:lnTo>
                      <a:pt x="1402" y="10238"/>
                    </a:lnTo>
                    <a:cubicBezTo>
                      <a:pt x="-784" y="7550"/>
                      <a:pt x="-369" y="3593"/>
                      <a:pt x="2332" y="1407"/>
                    </a:cubicBezTo>
                    <a:cubicBezTo>
                      <a:pt x="4995" y="-779"/>
                      <a:pt x="8965" y="-377"/>
                      <a:pt x="11163" y="2324"/>
                    </a:cubicBezTo>
                    <a:lnTo>
                      <a:pt x="37694" y="35048"/>
                    </a:lnTo>
                    <a:lnTo>
                      <a:pt x="64213" y="2324"/>
                    </a:lnTo>
                    <a:cubicBezTo>
                      <a:pt x="66411" y="-377"/>
                      <a:pt x="70381" y="-779"/>
                      <a:pt x="73044" y="1407"/>
                    </a:cubicBezTo>
                    <a:cubicBezTo>
                      <a:pt x="75745" y="3593"/>
                      <a:pt x="76159" y="7550"/>
                      <a:pt x="73973" y="10238"/>
                    </a:cubicBezTo>
                    <a:lnTo>
                      <a:pt x="42568" y="48967"/>
                    </a:lnTo>
                    <a:cubicBezTo>
                      <a:pt x="41387" y="50450"/>
                      <a:pt x="39578" y="51304"/>
                      <a:pt x="37694" y="513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679" name="Google Shape;1679;p35"/>
          <p:cNvGrpSpPr/>
          <p:nvPr/>
        </p:nvGrpSpPr>
        <p:grpSpPr>
          <a:xfrm>
            <a:off x="6133760" y="1069440"/>
            <a:ext cx="468874" cy="566008"/>
            <a:chOff x="4701934" y="729147"/>
            <a:chExt cx="367744" cy="385906"/>
          </a:xfrm>
        </p:grpSpPr>
        <p:sp>
          <p:nvSpPr>
            <p:cNvPr id="1680" name="Google Shape;1680;p35"/>
            <p:cNvSpPr/>
            <p:nvPr/>
          </p:nvSpPr>
          <p:spPr>
            <a:xfrm>
              <a:off x="4701934" y="729147"/>
              <a:ext cx="367744" cy="385906"/>
            </a:xfrm>
            <a:custGeom>
              <a:avLst/>
              <a:gdLst/>
              <a:ahLst/>
              <a:cxnLst/>
              <a:rect l="l" t="t" r="r" b="b"/>
              <a:pathLst>
                <a:path w="367744" h="385906" extrusionOk="0">
                  <a:moveTo>
                    <a:pt x="160794" y="0"/>
                  </a:moveTo>
                  <a:lnTo>
                    <a:pt x="144715" y="0"/>
                  </a:lnTo>
                  <a:cubicBezTo>
                    <a:pt x="64921" y="0"/>
                    <a:pt x="0" y="64921"/>
                    <a:pt x="0" y="144715"/>
                  </a:cubicBezTo>
                  <a:lnTo>
                    <a:pt x="0" y="385907"/>
                  </a:lnTo>
                  <a:lnTo>
                    <a:pt x="160794" y="385907"/>
                  </a:lnTo>
                  <a:lnTo>
                    <a:pt x="160794" y="337668"/>
                  </a:lnTo>
                  <a:lnTo>
                    <a:pt x="305509" y="337668"/>
                  </a:lnTo>
                  <a:lnTo>
                    <a:pt x="305509" y="249231"/>
                  </a:lnTo>
                  <a:lnTo>
                    <a:pt x="367745" y="249231"/>
                  </a:lnTo>
                  <a:lnTo>
                    <a:pt x="305493" y="142520"/>
                  </a:lnTo>
                  <a:cubicBezTo>
                    <a:pt x="304311" y="63731"/>
                    <a:pt x="239857" y="0"/>
                    <a:pt x="160794" y="0"/>
                  </a:cubicBezTo>
                  <a:close/>
                  <a:moveTo>
                    <a:pt x="289430" y="233152"/>
                  </a:moveTo>
                  <a:lnTo>
                    <a:pt x="289430" y="321589"/>
                  </a:lnTo>
                  <a:lnTo>
                    <a:pt x="144715" y="321589"/>
                  </a:lnTo>
                  <a:lnTo>
                    <a:pt x="144715" y="369827"/>
                  </a:lnTo>
                  <a:lnTo>
                    <a:pt x="16079" y="369827"/>
                  </a:lnTo>
                  <a:lnTo>
                    <a:pt x="16079" y="144715"/>
                  </a:lnTo>
                  <a:cubicBezTo>
                    <a:pt x="16079" y="73789"/>
                    <a:pt x="73789" y="16079"/>
                    <a:pt x="144715" y="16079"/>
                  </a:cubicBezTo>
                  <a:lnTo>
                    <a:pt x="160794" y="16079"/>
                  </a:lnTo>
                  <a:cubicBezTo>
                    <a:pt x="231721" y="16079"/>
                    <a:pt x="289430" y="73789"/>
                    <a:pt x="289430" y="144715"/>
                  </a:cubicBezTo>
                  <a:lnTo>
                    <a:pt x="289430" y="146894"/>
                  </a:lnTo>
                  <a:lnTo>
                    <a:pt x="339751" y="233152"/>
                  </a:lnTo>
                  <a:lnTo>
                    <a:pt x="289430" y="23315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1" name="Google Shape;1681;p35"/>
            <p:cNvSpPr/>
            <p:nvPr/>
          </p:nvSpPr>
          <p:spPr>
            <a:xfrm>
              <a:off x="4808806" y="830335"/>
              <a:ext cx="91765" cy="180202"/>
            </a:xfrm>
            <a:custGeom>
              <a:avLst/>
              <a:gdLst/>
              <a:ahLst/>
              <a:cxnLst/>
              <a:rect l="l" t="t" r="r" b="b"/>
              <a:pathLst>
                <a:path w="91765" h="180202" extrusionOk="0">
                  <a:moveTo>
                    <a:pt x="80397" y="57251"/>
                  </a:moveTo>
                  <a:lnTo>
                    <a:pt x="91765" y="45883"/>
                  </a:lnTo>
                  <a:lnTo>
                    <a:pt x="45883" y="0"/>
                  </a:lnTo>
                  <a:lnTo>
                    <a:pt x="0" y="45883"/>
                  </a:lnTo>
                  <a:lnTo>
                    <a:pt x="11368" y="57251"/>
                  </a:lnTo>
                  <a:lnTo>
                    <a:pt x="37843" y="30776"/>
                  </a:lnTo>
                  <a:lnTo>
                    <a:pt x="37843" y="180202"/>
                  </a:lnTo>
                  <a:lnTo>
                    <a:pt x="53922" y="180202"/>
                  </a:lnTo>
                  <a:lnTo>
                    <a:pt x="53922" y="307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2" name="Google Shape;1682;p35"/>
            <p:cNvSpPr/>
            <p:nvPr/>
          </p:nvSpPr>
          <p:spPr>
            <a:xfrm>
              <a:off x="4750172" y="761306"/>
              <a:ext cx="209032" cy="202962"/>
            </a:xfrm>
            <a:custGeom>
              <a:avLst/>
              <a:gdLst/>
              <a:ahLst/>
              <a:cxnLst/>
              <a:rect l="l" t="t" r="r" b="b"/>
              <a:pathLst>
                <a:path w="209032" h="202962" extrusionOk="0">
                  <a:moveTo>
                    <a:pt x="104516" y="0"/>
                  </a:moveTo>
                  <a:cubicBezTo>
                    <a:pt x="46888" y="0"/>
                    <a:pt x="0" y="46888"/>
                    <a:pt x="0" y="104516"/>
                  </a:cubicBezTo>
                  <a:cubicBezTo>
                    <a:pt x="0" y="148638"/>
                    <a:pt x="28002" y="188210"/>
                    <a:pt x="69672" y="202963"/>
                  </a:cubicBezTo>
                  <a:lnTo>
                    <a:pt x="75043" y="187808"/>
                  </a:lnTo>
                  <a:cubicBezTo>
                    <a:pt x="39772" y="175322"/>
                    <a:pt x="16079" y="141853"/>
                    <a:pt x="16079" y="104516"/>
                  </a:cubicBezTo>
                  <a:cubicBezTo>
                    <a:pt x="16079" y="55755"/>
                    <a:pt x="55755" y="16079"/>
                    <a:pt x="104516" y="16079"/>
                  </a:cubicBezTo>
                  <a:cubicBezTo>
                    <a:pt x="153277" y="16079"/>
                    <a:pt x="192953" y="55755"/>
                    <a:pt x="192953" y="104516"/>
                  </a:cubicBezTo>
                  <a:cubicBezTo>
                    <a:pt x="192953" y="141853"/>
                    <a:pt x="169260" y="175322"/>
                    <a:pt x="133990" y="187808"/>
                  </a:cubicBezTo>
                  <a:lnTo>
                    <a:pt x="139361" y="202963"/>
                  </a:lnTo>
                  <a:cubicBezTo>
                    <a:pt x="181030" y="188210"/>
                    <a:pt x="209033" y="148638"/>
                    <a:pt x="209033" y="104516"/>
                  </a:cubicBezTo>
                  <a:cubicBezTo>
                    <a:pt x="209033" y="46888"/>
                    <a:pt x="162145" y="0"/>
                    <a:pt x="104516"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683" name="Google Shape;1683;p35"/>
          <p:cNvSpPr/>
          <p:nvPr/>
        </p:nvSpPr>
        <p:spPr>
          <a:xfrm>
            <a:off x="5350933" y="1127754"/>
            <a:ext cx="492030" cy="571202"/>
          </a:xfrm>
          <a:custGeom>
            <a:avLst/>
            <a:gdLst/>
            <a:ahLst/>
            <a:cxnLst/>
            <a:rect l="l" t="t" r="r" b="b"/>
            <a:pathLst>
              <a:path w="385906" h="389235" extrusionOk="0">
                <a:moveTo>
                  <a:pt x="297470" y="0"/>
                </a:moveTo>
                <a:lnTo>
                  <a:pt x="0" y="0"/>
                </a:lnTo>
                <a:lnTo>
                  <a:pt x="0" y="273350"/>
                </a:lnTo>
                <a:lnTo>
                  <a:pt x="32159" y="273350"/>
                </a:lnTo>
                <a:lnTo>
                  <a:pt x="32159" y="332957"/>
                </a:lnTo>
                <a:lnTo>
                  <a:pt x="91765" y="273350"/>
                </a:lnTo>
                <a:lnTo>
                  <a:pt x="128636" y="273350"/>
                </a:lnTo>
                <a:lnTo>
                  <a:pt x="128636" y="321589"/>
                </a:lnTo>
                <a:lnTo>
                  <a:pt x="270022" y="321589"/>
                </a:lnTo>
                <a:lnTo>
                  <a:pt x="337668" y="389235"/>
                </a:lnTo>
                <a:lnTo>
                  <a:pt x="337668" y="321589"/>
                </a:lnTo>
                <a:lnTo>
                  <a:pt x="385907" y="321589"/>
                </a:lnTo>
                <a:lnTo>
                  <a:pt x="385907" y="112556"/>
                </a:lnTo>
                <a:lnTo>
                  <a:pt x="297470" y="112556"/>
                </a:lnTo>
                <a:lnTo>
                  <a:pt x="297470" y="0"/>
                </a:lnTo>
                <a:close/>
                <a:moveTo>
                  <a:pt x="85108" y="257271"/>
                </a:moveTo>
                <a:lnTo>
                  <a:pt x="48238" y="294141"/>
                </a:lnTo>
                <a:lnTo>
                  <a:pt x="48238" y="257271"/>
                </a:lnTo>
                <a:lnTo>
                  <a:pt x="16079" y="257271"/>
                </a:lnTo>
                <a:lnTo>
                  <a:pt x="16079" y="96477"/>
                </a:lnTo>
                <a:lnTo>
                  <a:pt x="72357" y="96477"/>
                </a:lnTo>
                <a:lnTo>
                  <a:pt x="72357" y="154234"/>
                </a:lnTo>
                <a:cubicBezTo>
                  <a:pt x="63023" y="157562"/>
                  <a:pt x="56278" y="166406"/>
                  <a:pt x="56278" y="176874"/>
                </a:cubicBezTo>
                <a:cubicBezTo>
                  <a:pt x="56278" y="190172"/>
                  <a:pt x="67100" y="200993"/>
                  <a:pt x="80397" y="200993"/>
                </a:cubicBezTo>
                <a:cubicBezTo>
                  <a:pt x="93695" y="200993"/>
                  <a:pt x="104516" y="190172"/>
                  <a:pt x="104516" y="176874"/>
                </a:cubicBezTo>
                <a:cubicBezTo>
                  <a:pt x="104516" y="166406"/>
                  <a:pt x="97771" y="157562"/>
                  <a:pt x="88437" y="154234"/>
                </a:cubicBezTo>
                <a:lnTo>
                  <a:pt x="88437" y="80397"/>
                </a:lnTo>
                <a:lnTo>
                  <a:pt x="16079" y="80397"/>
                </a:lnTo>
                <a:lnTo>
                  <a:pt x="16079" y="16079"/>
                </a:lnTo>
                <a:lnTo>
                  <a:pt x="281390" y="16079"/>
                </a:lnTo>
                <a:lnTo>
                  <a:pt x="281390" y="56278"/>
                </a:lnTo>
                <a:lnTo>
                  <a:pt x="183434" y="56278"/>
                </a:lnTo>
                <a:cubicBezTo>
                  <a:pt x="180106" y="46944"/>
                  <a:pt x="171262" y="40199"/>
                  <a:pt x="160794" y="40199"/>
                </a:cubicBezTo>
                <a:cubicBezTo>
                  <a:pt x="147497" y="40199"/>
                  <a:pt x="136675" y="51020"/>
                  <a:pt x="136675" y="64318"/>
                </a:cubicBezTo>
                <a:cubicBezTo>
                  <a:pt x="136675" y="77615"/>
                  <a:pt x="147497" y="88437"/>
                  <a:pt x="160794" y="88437"/>
                </a:cubicBezTo>
                <a:cubicBezTo>
                  <a:pt x="171262" y="88437"/>
                  <a:pt x="180106" y="81692"/>
                  <a:pt x="183434" y="72357"/>
                </a:cubicBezTo>
                <a:lnTo>
                  <a:pt x="281390" y="72357"/>
                </a:lnTo>
                <a:lnTo>
                  <a:pt x="281390" y="112556"/>
                </a:lnTo>
                <a:lnTo>
                  <a:pt x="128636" y="112556"/>
                </a:lnTo>
                <a:lnTo>
                  <a:pt x="128636" y="257271"/>
                </a:lnTo>
                <a:lnTo>
                  <a:pt x="85108" y="257271"/>
                </a:lnTo>
                <a:close/>
                <a:moveTo>
                  <a:pt x="88437" y="176874"/>
                </a:moveTo>
                <a:cubicBezTo>
                  <a:pt x="88437" y="181312"/>
                  <a:pt x="84835" y="184914"/>
                  <a:pt x="80397" y="184914"/>
                </a:cubicBezTo>
                <a:cubicBezTo>
                  <a:pt x="75959" y="184914"/>
                  <a:pt x="72357" y="181312"/>
                  <a:pt x="72357" y="176874"/>
                </a:cubicBezTo>
                <a:cubicBezTo>
                  <a:pt x="72357" y="172436"/>
                  <a:pt x="75959" y="168834"/>
                  <a:pt x="80397" y="168834"/>
                </a:cubicBezTo>
                <a:cubicBezTo>
                  <a:pt x="84835" y="168834"/>
                  <a:pt x="88437" y="172436"/>
                  <a:pt x="88437" y="176874"/>
                </a:cubicBezTo>
                <a:close/>
                <a:moveTo>
                  <a:pt x="168834" y="64318"/>
                </a:moveTo>
                <a:cubicBezTo>
                  <a:pt x="168834" y="68756"/>
                  <a:pt x="165232" y="72357"/>
                  <a:pt x="160794" y="72357"/>
                </a:cubicBezTo>
                <a:cubicBezTo>
                  <a:pt x="156356" y="72357"/>
                  <a:pt x="152755" y="68756"/>
                  <a:pt x="152755" y="64318"/>
                </a:cubicBezTo>
                <a:cubicBezTo>
                  <a:pt x="152755" y="59880"/>
                  <a:pt x="156356" y="56278"/>
                  <a:pt x="160794" y="56278"/>
                </a:cubicBezTo>
                <a:cubicBezTo>
                  <a:pt x="165232" y="56278"/>
                  <a:pt x="168834" y="59880"/>
                  <a:pt x="168834" y="64318"/>
                </a:cubicBezTo>
                <a:close/>
                <a:moveTo>
                  <a:pt x="369827" y="128636"/>
                </a:moveTo>
                <a:lnTo>
                  <a:pt x="369827" y="257271"/>
                </a:lnTo>
                <a:lnTo>
                  <a:pt x="320110" y="257271"/>
                </a:lnTo>
                <a:cubicBezTo>
                  <a:pt x="316781" y="247937"/>
                  <a:pt x="307937" y="241192"/>
                  <a:pt x="297470" y="241192"/>
                </a:cubicBezTo>
                <a:cubicBezTo>
                  <a:pt x="284172" y="241192"/>
                  <a:pt x="273350" y="252013"/>
                  <a:pt x="273350" y="265311"/>
                </a:cubicBezTo>
                <a:cubicBezTo>
                  <a:pt x="273350" y="278608"/>
                  <a:pt x="284172" y="289430"/>
                  <a:pt x="297470" y="289430"/>
                </a:cubicBezTo>
                <a:cubicBezTo>
                  <a:pt x="307937" y="289430"/>
                  <a:pt x="316781" y="282685"/>
                  <a:pt x="320110" y="273350"/>
                </a:cubicBezTo>
                <a:lnTo>
                  <a:pt x="369827" y="273350"/>
                </a:lnTo>
                <a:lnTo>
                  <a:pt x="369827" y="305509"/>
                </a:lnTo>
                <a:lnTo>
                  <a:pt x="321589" y="305509"/>
                </a:lnTo>
                <a:lnTo>
                  <a:pt x="321589" y="350419"/>
                </a:lnTo>
                <a:lnTo>
                  <a:pt x="276679" y="305509"/>
                </a:lnTo>
                <a:lnTo>
                  <a:pt x="144715" y="305509"/>
                </a:lnTo>
                <a:lnTo>
                  <a:pt x="144715" y="273350"/>
                </a:lnTo>
                <a:lnTo>
                  <a:pt x="144715" y="184914"/>
                </a:lnTo>
                <a:lnTo>
                  <a:pt x="200993" y="184914"/>
                </a:lnTo>
                <a:lnTo>
                  <a:pt x="200993" y="210512"/>
                </a:lnTo>
                <a:cubicBezTo>
                  <a:pt x="191659" y="213840"/>
                  <a:pt x="184914" y="222684"/>
                  <a:pt x="184914" y="233152"/>
                </a:cubicBezTo>
                <a:cubicBezTo>
                  <a:pt x="184914" y="246450"/>
                  <a:pt x="195735" y="257271"/>
                  <a:pt x="209033" y="257271"/>
                </a:cubicBezTo>
                <a:cubicBezTo>
                  <a:pt x="222330" y="257271"/>
                  <a:pt x="233152" y="246450"/>
                  <a:pt x="233152" y="233152"/>
                </a:cubicBezTo>
                <a:cubicBezTo>
                  <a:pt x="233152" y="222684"/>
                  <a:pt x="226407" y="213840"/>
                  <a:pt x="217072" y="210512"/>
                </a:cubicBezTo>
                <a:lnTo>
                  <a:pt x="217072" y="168834"/>
                </a:lnTo>
                <a:lnTo>
                  <a:pt x="144715" y="168834"/>
                </a:lnTo>
                <a:lnTo>
                  <a:pt x="144715" y="128636"/>
                </a:lnTo>
                <a:lnTo>
                  <a:pt x="249231" y="128636"/>
                </a:lnTo>
                <a:lnTo>
                  <a:pt x="249231" y="192953"/>
                </a:lnTo>
                <a:lnTo>
                  <a:pt x="298949" y="192953"/>
                </a:lnTo>
                <a:cubicBezTo>
                  <a:pt x="302277" y="202287"/>
                  <a:pt x="311121" y="209033"/>
                  <a:pt x="321589" y="209033"/>
                </a:cubicBezTo>
                <a:cubicBezTo>
                  <a:pt x="334887" y="209033"/>
                  <a:pt x="345708" y="198211"/>
                  <a:pt x="345708" y="184914"/>
                </a:cubicBezTo>
                <a:cubicBezTo>
                  <a:pt x="345708" y="171616"/>
                  <a:pt x="334887" y="160794"/>
                  <a:pt x="321589" y="160794"/>
                </a:cubicBezTo>
                <a:cubicBezTo>
                  <a:pt x="311121" y="160794"/>
                  <a:pt x="302277" y="167540"/>
                  <a:pt x="298949" y="176874"/>
                </a:cubicBezTo>
                <a:lnTo>
                  <a:pt x="265311" y="176874"/>
                </a:lnTo>
                <a:lnTo>
                  <a:pt x="265311" y="128636"/>
                </a:lnTo>
                <a:lnTo>
                  <a:pt x="297470" y="128636"/>
                </a:lnTo>
                <a:lnTo>
                  <a:pt x="369827" y="128636"/>
                </a:lnTo>
                <a:close/>
                <a:moveTo>
                  <a:pt x="305509" y="265311"/>
                </a:moveTo>
                <a:cubicBezTo>
                  <a:pt x="305509" y="269749"/>
                  <a:pt x="301908" y="273350"/>
                  <a:pt x="297470" y="273350"/>
                </a:cubicBezTo>
                <a:cubicBezTo>
                  <a:pt x="293032" y="273350"/>
                  <a:pt x="289430" y="269749"/>
                  <a:pt x="289430" y="265311"/>
                </a:cubicBezTo>
                <a:cubicBezTo>
                  <a:pt x="289430" y="260873"/>
                  <a:pt x="293032" y="257271"/>
                  <a:pt x="297470" y="257271"/>
                </a:cubicBezTo>
                <a:cubicBezTo>
                  <a:pt x="301908" y="257271"/>
                  <a:pt x="305509" y="260873"/>
                  <a:pt x="305509" y="265311"/>
                </a:cubicBezTo>
                <a:close/>
                <a:moveTo>
                  <a:pt x="217072" y="233152"/>
                </a:moveTo>
                <a:cubicBezTo>
                  <a:pt x="217072" y="237590"/>
                  <a:pt x="213471" y="241192"/>
                  <a:pt x="209033" y="241192"/>
                </a:cubicBezTo>
                <a:cubicBezTo>
                  <a:pt x="204595" y="241192"/>
                  <a:pt x="200993" y="237590"/>
                  <a:pt x="200993" y="233152"/>
                </a:cubicBezTo>
                <a:cubicBezTo>
                  <a:pt x="200993" y="228714"/>
                  <a:pt x="204595" y="225112"/>
                  <a:pt x="209033" y="225112"/>
                </a:cubicBezTo>
                <a:cubicBezTo>
                  <a:pt x="213471" y="225112"/>
                  <a:pt x="217072" y="228714"/>
                  <a:pt x="217072" y="233152"/>
                </a:cubicBezTo>
                <a:close/>
                <a:moveTo>
                  <a:pt x="313549" y="184914"/>
                </a:moveTo>
                <a:cubicBezTo>
                  <a:pt x="313549" y="180476"/>
                  <a:pt x="317151" y="176874"/>
                  <a:pt x="321589" y="176874"/>
                </a:cubicBezTo>
                <a:cubicBezTo>
                  <a:pt x="326027" y="176874"/>
                  <a:pt x="329629" y="180476"/>
                  <a:pt x="329629" y="184914"/>
                </a:cubicBezTo>
                <a:cubicBezTo>
                  <a:pt x="329629" y="189351"/>
                  <a:pt x="326027" y="192953"/>
                  <a:pt x="321589" y="192953"/>
                </a:cubicBezTo>
                <a:cubicBezTo>
                  <a:pt x="317151" y="192953"/>
                  <a:pt x="313549" y="189351"/>
                  <a:pt x="313549" y="1849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84" name="Google Shape;1684;p35"/>
          <p:cNvGrpSpPr/>
          <p:nvPr/>
        </p:nvGrpSpPr>
        <p:grpSpPr>
          <a:xfrm>
            <a:off x="4526564" y="1098610"/>
            <a:ext cx="492030" cy="566008"/>
            <a:chOff x="3441388" y="749035"/>
            <a:chExt cx="385906" cy="385906"/>
          </a:xfrm>
        </p:grpSpPr>
        <p:sp>
          <p:nvSpPr>
            <p:cNvPr id="1685" name="Google Shape;1685;p35"/>
            <p:cNvSpPr/>
            <p:nvPr/>
          </p:nvSpPr>
          <p:spPr>
            <a:xfrm>
              <a:off x="3682580" y="781194"/>
              <a:ext cx="144714" cy="353747"/>
            </a:xfrm>
            <a:custGeom>
              <a:avLst/>
              <a:gdLst/>
              <a:ahLst/>
              <a:cxnLst/>
              <a:rect l="l" t="t" r="r" b="b"/>
              <a:pathLst>
                <a:path w="144714" h="353747" extrusionOk="0">
                  <a:moveTo>
                    <a:pt x="112556" y="0"/>
                  </a:moveTo>
                  <a:cubicBezTo>
                    <a:pt x="94820" y="0"/>
                    <a:pt x="80397" y="14423"/>
                    <a:pt x="80397" y="32159"/>
                  </a:cubicBezTo>
                  <a:lnTo>
                    <a:pt x="80397" y="136707"/>
                  </a:lnTo>
                  <a:cubicBezTo>
                    <a:pt x="72695" y="137045"/>
                    <a:pt x="65500" y="140205"/>
                    <a:pt x="60017" y="145688"/>
                  </a:cubicBezTo>
                  <a:lnTo>
                    <a:pt x="0" y="205704"/>
                  </a:lnTo>
                  <a:lnTo>
                    <a:pt x="0" y="353748"/>
                  </a:lnTo>
                  <a:lnTo>
                    <a:pt x="104516" y="353748"/>
                  </a:lnTo>
                  <a:lnTo>
                    <a:pt x="104516" y="260600"/>
                  </a:lnTo>
                  <a:lnTo>
                    <a:pt x="144715" y="220401"/>
                  </a:lnTo>
                  <a:lnTo>
                    <a:pt x="144715" y="32159"/>
                  </a:lnTo>
                  <a:cubicBezTo>
                    <a:pt x="144715" y="14423"/>
                    <a:pt x="130292" y="0"/>
                    <a:pt x="112556" y="0"/>
                  </a:cubicBezTo>
                  <a:close/>
                  <a:moveTo>
                    <a:pt x="128636" y="213744"/>
                  </a:moveTo>
                  <a:lnTo>
                    <a:pt x="88437" y="253943"/>
                  </a:lnTo>
                  <a:lnTo>
                    <a:pt x="88437" y="337668"/>
                  </a:lnTo>
                  <a:lnTo>
                    <a:pt x="16079" y="337668"/>
                  </a:lnTo>
                  <a:lnTo>
                    <a:pt x="16079" y="212361"/>
                  </a:lnTo>
                  <a:lnTo>
                    <a:pt x="71385" y="157056"/>
                  </a:lnTo>
                  <a:cubicBezTo>
                    <a:pt x="74118" y="154322"/>
                    <a:pt x="77905" y="152755"/>
                    <a:pt x="81780" y="152755"/>
                  </a:cubicBezTo>
                  <a:cubicBezTo>
                    <a:pt x="89884" y="152755"/>
                    <a:pt x="96477" y="159347"/>
                    <a:pt x="96477" y="167451"/>
                  </a:cubicBezTo>
                  <a:cubicBezTo>
                    <a:pt x="96477" y="171318"/>
                    <a:pt x="94909" y="175113"/>
                    <a:pt x="92175" y="177847"/>
                  </a:cubicBezTo>
                  <a:lnTo>
                    <a:pt x="58634" y="211388"/>
                  </a:lnTo>
                  <a:lnTo>
                    <a:pt x="70002" y="222757"/>
                  </a:lnTo>
                  <a:lnTo>
                    <a:pt x="103544" y="189215"/>
                  </a:lnTo>
                  <a:cubicBezTo>
                    <a:pt x="109356" y="183402"/>
                    <a:pt x="112556" y="175676"/>
                    <a:pt x="112556" y="167451"/>
                  </a:cubicBezTo>
                  <a:cubicBezTo>
                    <a:pt x="112556" y="155802"/>
                    <a:pt x="106044" y="145640"/>
                    <a:pt x="96477" y="140422"/>
                  </a:cubicBezTo>
                  <a:lnTo>
                    <a:pt x="96477" y="32159"/>
                  </a:lnTo>
                  <a:cubicBezTo>
                    <a:pt x="96477" y="23291"/>
                    <a:pt x="103688" y="16079"/>
                    <a:pt x="112556" y="16079"/>
                  </a:cubicBezTo>
                  <a:cubicBezTo>
                    <a:pt x="121424" y="16079"/>
                    <a:pt x="128636" y="23291"/>
                    <a:pt x="128636" y="32159"/>
                  </a:cubicBezTo>
                  <a:lnTo>
                    <a:pt x="128636" y="21374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6" name="Google Shape;1686;p35"/>
            <p:cNvSpPr/>
            <p:nvPr/>
          </p:nvSpPr>
          <p:spPr>
            <a:xfrm>
              <a:off x="3441388" y="781194"/>
              <a:ext cx="144714" cy="353747"/>
            </a:xfrm>
            <a:custGeom>
              <a:avLst/>
              <a:gdLst/>
              <a:ahLst/>
              <a:cxnLst/>
              <a:rect l="l" t="t" r="r" b="b"/>
              <a:pathLst>
                <a:path w="144714" h="353747" extrusionOk="0">
                  <a:moveTo>
                    <a:pt x="64318" y="136707"/>
                  </a:moveTo>
                  <a:lnTo>
                    <a:pt x="64318" y="32159"/>
                  </a:lnTo>
                  <a:cubicBezTo>
                    <a:pt x="64318" y="14423"/>
                    <a:pt x="49895" y="0"/>
                    <a:pt x="32159" y="0"/>
                  </a:cubicBezTo>
                  <a:cubicBezTo>
                    <a:pt x="14423" y="0"/>
                    <a:pt x="0" y="14423"/>
                    <a:pt x="0" y="32159"/>
                  </a:cubicBezTo>
                  <a:lnTo>
                    <a:pt x="0" y="220401"/>
                  </a:lnTo>
                  <a:lnTo>
                    <a:pt x="40199" y="260600"/>
                  </a:lnTo>
                  <a:lnTo>
                    <a:pt x="40199" y="353748"/>
                  </a:lnTo>
                  <a:lnTo>
                    <a:pt x="144715" y="353748"/>
                  </a:lnTo>
                  <a:lnTo>
                    <a:pt x="144715" y="205704"/>
                  </a:lnTo>
                  <a:lnTo>
                    <a:pt x="84698" y="145688"/>
                  </a:lnTo>
                  <a:cubicBezTo>
                    <a:pt x="79215" y="140197"/>
                    <a:pt x="72020" y="137045"/>
                    <a:pt x="64318" y="136707"/>
                  </a:cubicBezTo>
                  <a:close/>
                  <a:moveTo>
                    <a:pt x="128636" y="337668"/>
                  </a:moveTo>
                  <a:lnTo>
                    <a:pt x="56278" y="337668"/>
                  </a:lnTo>
                  <a:lnTo>
                    <a:pt x="56278" y="253943"/>
                  </a:lnTo>
                  <a:lnTo>
                    <a:pt x="16079" y="213744"/>
                  </a:lnTo>
                  <a:lnTo>
                    <a:pt x="16079" y="32159"/>
                  </a:lnTo>
                  <a:cubicBezTo>
                    <a:pt x="16079" y="23291"/>
                    <a:pt x="23291" y="16079"/>
                    <a:pt x="32159" y="16079"/>
                  </a:cubicBezTo>
                  <a:cubicBezTo>
                    <a:pt x="41027" y="16079"/>
                    <a:pt x="48238" y="23291"/>
                    <a:pt x="48238" y="32159"/>
                  </a:cubicBezTo>
                  <a:lnTo>
                    <a:pt x="48238" y="140422"/>
                  </a:lnTo>
                  <a:cubicBezTo>
                    <a:pt x="38671" y="145640"/>
                    <a:pt x="32159" y="155802"/>
                    <a:pt x="32159" y="167451"/>
                  </a:cubicBezTo>
                  <a:cubicBezTo>
                    <a:pt x="32159" y="175668"/>
                    <a:pt x="35359" y="183402"/>
                    <a:pt x="41171" y="189215"/>
                  </a:cubicBezTo>
                  <a:lnTo>
                    <a:pt x="74713" y="222757"/>
                  </a:lnTo>
                  <a:lnTo>
                    <a:pt x="86081" y="211388"/>
                  </a:lnTo>
                  <a:lnTo>
                    <a:pt x="52540" y="177847"/>
                  </a:lnTo>
                  <a:cubicBezTo>
                    <a:pt x="49806" y="175113"/>
                    <a:pt x="48238" y="171326"/>
                    <a:pt x="48238" y="167451"/>
                  </a:cubicBezTo>
                  <a:cubicBezTo>
                    <a:pt x="48238" y="159347"/>
                    <a:pt x="54831" y="152755"/>
                    <a:pt x="62935" y="152755"/>
                  </a:cubicBezTo>
                  <a:cubicBezTo>
                    <a:pt x="66802" y="152755"/>
                    <a:pt x="70597" y="154322"/>
                    <a:pt x="73330" y="157056"/>
                  </a:cubicBezTo>
                  <a:lnTo>
                    <a:pt x="128636" y="212361"/>
                  </a:lnTo>
                  <a:lnTo>
                    <a:pt x="128636" y="3376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7" name="Google Shape;1687;p35"/>
            <p:cNvSpPr/>
            <p:nvPr/>
          </p:nvSpPr>
          <p:spPr>
            <a:xfrm>
              <a:off x="3545905" y="749035"/>
              <a:ext cx="64317" cy="120595"/>
            </a:xfrm>
            <a:custGeom>
              <a:avLst/>
              <a:gdLst/>
              <a:ahLst/>
              <a:cxnLst/>
              <a:rect l="l" t="t" r="r" b="b"/>
              <a:pathLst>
                <a:path w="64317" h="120595" extrusionOk="0">
                  <a:moveTo>
                    <a:pt x="48238" y="24119"/>
                  </a:moveTo>
                  <a:cubicBezTo>
                    <a:pt x="48238" y="10821"/>
                    <a:pt x="37417" y="0"/>
                    <a:pt x="24119" y="0"/>
                  </a:cubicBezTo>
                  <a:cubicBezTo>
                    <a:pt x="10821" y="0"/>
                    <a:pt x="0" y="10821"/>
                    <a:pt x="0" y="24119"/>
                  </a:cubicBezTo>
                  <a:cubicBezTo>
                    <a:pt x="0" y="34587"/>
                    <a:pt x="6745" y="43431"/>
                    <a:pt x="16079" y="46759"/>
                  </a:cubicBezTo>
                  <a:lnTo>
                    <a:pt x="16079" y="67646"/>
                  </a:lnTo>
                  <a:lnTo>
                    <a:pt x="48238" y="99805"/>
                  </a:lnTo>
                  <a:lnTo>
                    <a:pt x="48238" y="120596"/>
                  </a:lnTo>
                  <a:lnTo>
                    <a:pt x="64318" y="120596"/>
                  </a:lnTo>
                  <a:lnTo>
                    <a:pt x="64318" y="93148"/>
                  </a:lnTo>
                  <a:lnTo>
                    <a:pt x="32159" y="60989"/>
                  </a:lnTo>
                  <a:lnTo>
                    <a:pt x="32159" y="46759"/>
                  </a:lnTo>
                  <a:cubicBezTo>
                    <a:pt x="41493" y="43431"/>
                    <a:pt x="48238" y="34587"/>
                    <a:pt x="48238" y="24119"/>
                  </a:cubicBezTo>
                  <a:close/>
                  <a:moveTo>
                    <a:pt x="24119" y="16079"/>
                  </a:moveTo>
                  <a:cubicBezTo>
                    <a:pt x="28557" y="16079"/>
                    <a:pt x="32159" y="19681"/>
                    <a:pt x="32159" y="24119"/>
                  </a:cubicBezTo>
                  <a:cubicBezTo>
                    <a:pt x="32159" y="28557"/>
                    <a:pt x="28557" y="32159"/>
                    <a:pt x="24119" y="32159"/>
                  </a:cubicBezTo>
                  <a:cubicBezTo>
                    <a:pt x="19681" y="32159"/>
                    <a:pt x="16079" y="28557"/>
                    <a:pt x="16079" y="24119"/>
                  </a:cubicBezTo>
                  <a:cubicBezTo>
                    <a:pt x="16079" y="19681"/>
                    <a:pt x="19681"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8" name="Google Shape;1688;p35"/>
            <p:cNvSpPr/>
            <p:nvPr/>
          </p:nvSpPr>
          <p:spPr>
            <a:xfrm>
              <a:off x="3610222" y="749035"/>
              <a:ext cx="48238" cy="120595"/>
            </a:xfrm>
            <a:custGeom>
              <a:avLst/>
              <a:gdLst/>
              <a:ahLst/>
              <a:cxnLst/>
              <a:rect l="l" t="t" r="r" b="b"/>
              <a:pathLst>
                <a:path w="48238" h="120595" extrusionOk="0">
                  <a:moveTo>
                    <a:pt x="32159" y="120596"/>
                  </a:moveTo>
                  <a:lnTo>
                    <a:pt x="32159" y="46759"/>
                  </a:lnTo>
                  <a:cubicBezTo>
                    <a:pt x="41493" y="43431"/>
                    <a:pt x="48238" y="34587"/>
                    <a:pt x="48238" y="24119"/>
                  </a:cubicBezTo>
                  <a:cubicBezTo>
                    <a:pt x="48238" y="10821"/>
                    <a:pt x="37417" y="0"/>
                    <a:pt x="24119" y="0"/>
                  </a:cubicBezTo>
                  <a:cubicBezTo>
                    <a:pt x="10821" y="0"/>
                    <a:pt x="0" y="10821"/>
                    <a:pt x="0" y="24119"/>
                  </a:cubicBezTo>
                  <a:cubicBezTo>
                    <a:pt x="0" y="34587"/>
                    <a:pt x="6745" y="43431"/>
                    <a:pt x="16079" y="46759"/>
                  </a:cubicBezTo>
                  <a:lnTo>
                    <a:pt x="16079" y="120596"/>
                  </a:lnTo>
                  <a:lnTo>
                    <a:pt x="32159" y="120596"/>
                  </a:lnTo>
                  <a:close/>
                  <a:moveTo>
                    <a:pt x="24119" y="16079"/>
                  </a:moveTo>
                  <a:cubicBezTo>
                    <a:pt x="28557" y="16079"/>
                    <a:pt x="32159" y="19681"/>
                    <a:pt x="32159" y="24119"/>
                  </a:cubicBezTo>
                  <a:cubicBezTo>
                    <a:pt x="32159" y="28557"/>
                    <a:pt x="28557" y="32159"/>
                    <a:pt x="24119" y="32159"/>
                  </a:cubicBezTo>
                  <a:cubicBezTo>
                    <a:pt x="19681" y="32159"/>
                    <a:pt x="16079" y="28557"/>
                    <a:pt x="16079" y="24119"/>
                  </a:cubicBezTo>
                  <a:cubicBezTo>
                    <a:pt x="16079" y="19681"/>
                    <a:pt x="19681"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9" name="Google Shape;1689;p35"/>
            <p:cNvSpPr/>
            <p:nvPr/>
          </p:nvSpPr>
          <p:spPr>
            <a:xfrm>
              <a:off x="3658461" y="749035"/>
              <a:ext cx="64317" cy="120595"/>
            </a:xfrm>
            <a:custGeom>
              <a:avLst/>
              <a:gdLst/>
              <a:ahLst/>
              <a:cxnLst/>
              <a:rect l="l" t="t" r="r" b="b"/>
              <a:pathLst>
                <a:path w="64317" h="120595" extrusionOk="0">
                  <a:moveTo>
                    <a:pt x="48238" y="46759"/>
                  </a:moveTo>
                  <a:cubicBezTo>
                    <a:pt x="57572" y="43431"/>
                    <a:pt x="64318" y="34587"/>
                    <a:pt x="64318" y="24119"/>
                  </a:cubicBezTo>
                  <a:cubicBezTo>
                    <a:pt x="64318" y="10821"/>
                    <a:pt x="53496" y="0"/>
                    <a:pt x="40199" y="0"/>
                  </a:cubicBezTo>
                  <a:cubicBezTo>
                    <a:pt x="26901" y="0"/>
                    <a:pt x="16079" y="10821"/>
                    <a:pt x="16079" y="24119"/>
                  </a:cubicBezTo>
                  <a:cubicBezTo>
                    <a:pt x="16079" y="34587"/>
                    <a:pt x="22825" y="43431"/>
                    <a:pt x="32159" y="46759"/>
                  </a:cubicBezTo>
                  <a:lnTo>
                    <a:pt x="32159" y="60989"/>
                  </a:lnTo>
                  <a:lnTo>
                    <a:pt x="0" y="93148"/>
                  </a:lnTo>
                  <a:lnTo>
                    <a:pt x="0" y="120596"/>
                  </a:lnTo>
                  <a:lnTo>
                    <a:pt x="16079" y="120596"/>
                  </a:lnTo>
                  <a:lnTo>
                    <a:pt x="16079" y="99805"/>
                  </a:lnTo>
                  <a:lnTo>
                    <a:pt x="48238" y="67646"/>
                  </a:lnTo>
                  <a:lnTo>
                    <a:pt x="48238" y="46759"/>
                  </a:lnTo>
                  <a:close/>
                  <a:moveTo>
                    <a:pt x="40199" y="16079"/>
                  </a:moveTo>
                  <a:cubicBezTo>
                    <a:pt x="44637" y="16079"/>
                    <a:pt x="48238" y="19681"/>
                    <a:pt x="48238" y="24119"/>
                  </a:cubicBezTo>
                  <a:cubicBezTo>
                    <a:pt x="48238" y="28557"/>
                    <a:pt x="44637" y="32159"/>
                    <a:pt x="40199" y="32159"/>
                  </a:cubicBezTo>
                  <a:cubicBezTo>
                    <a:pt x="35761" y="32159"/>
                    <a:pt x="32159" y="28557"/>
                    <a:pt x="32159" y="24119"/>
                  </a:cubicBezTo>
                  <a:cubicBezTo>
                    <a:pt x="32159" y="19681"/>
                    <a:pt x="35761" y="16079"/>
                    <a:pt x="4019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0" name="Google Shape;1690;p35"/>
            <p:cNvSpPr/>
            <p:nvPr/>
          </p:nvSpPr>
          <p:spPr>
            <a:xfrm>
              <a:off x="3561984" y="853552"/>
              <a:ext cx="144714" cy="48238"/>
            </a:xfrm>
            <a:custGeom>
              <a:avLst/>
              <a:gdLst/>
              <a:ahLst/>
              <a:cxnLst/>
              <a:rect l="l" t="t" r="r" b="b"/>
              <a:pathLst>
                <a:path w="144714" h="48238" extrusionOk="0">
                  <a:moveTo>
                    <a:pt x="144715" y="0"/>
                  </a:moveTo>
                  <a:lnTo>
                    <a:pt x="128636" y="0"/>
                  </a:lnTo>
                  <a:lnTo>
                    <a:pt x="128636" y="32159"/>
                  </a:lnTo>
                  <a:lnTo>
                    <a:pt x="16079" y="32159"/>
                  </a:lnTo>
                  <a:lnTo>
                    <a:pt x="16079" y="0"/>
                  </a:lnTo>
                  <a:lnTo>
                    <a:pt x="0" y="0"/>
                  </a:lnTo>
                  <a:lnTo>
                    <a:pt x="0" y="48238"/>
                  </a:lnTo>
                  <a:lnTo>
                    <a:pt x="144715" y="4823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691" name="Google Shape;1691;p35"/>
          <p:cNvSpPr/>
          <p:nvPr/>
        </p:nvSpPr>
        <p:spPr>
          <a:xfrm>
            <a:off x="3804766" y="1126588"/>
            <a:ext cx="443346" cy="510282"/>
          </a:xfrm>
          <a:custGeom>
            <a:avLst/>
            <a:gdLst/>
            <a:ahLst/>
            <a:cxnLst/>
            <a:rect l="l" t="t" r="r" b="b"/>
            <a:pathLst>
              <a:path w="347722" h="347722" extrusionOk="0">
                <a:moveTo>
                  <a:pt x="272281" y="108663"/>
                </a:moveTo>
                <a:lnTo>
                  <a:pt x="217327" y="108663"/>
                </a:lnTo>
                <a:lnTo>
                  <a:pt x="217327" y="94175"/>
                </a:lnTo>
                <a:lnTo>
                  <a:pt x="253548" y="94175"/>
                </a:lnTo>
                <a:lnTo>
                  <a:pt x="253548" y="50710"/>
                </a:lnTo>
                <a:lnTo>
                  <a:pt x="217327" y="50710"/>
                </a:lnTo>
                <a:lnTo>
                  <a:pt x="217327" y="0"/>
                </a:lnTo>
                <a:lnTo>
                  <a:pt x="130396" y="0"/>
                </a:lnTo>
                <a:lnTo>
                  <a:pt x="130396" y="50710"/>
                </a:lnTo>
                <a:lnTo>
                  <a:pt x="94175" y="50710"/>
                </a:lnTo>
                <a:lnTo>
                  <a:pt x="94175" y="94175"/>
                </a:lnTo>
                <a:lnTo>
                  <a:pt x="130396" y="94175"/>
                </a:lnTo>
                <a:lnTo>
                  <a:pt x="130396" y="108663"/>
                </a:lnTo>
                <a:lnTo>
                  <a:pt x="75441" y="108663"/>
                </a:lnTo>
                <a:lnTo>
                  <a:pt x="46464" y="79686"/>
                </a:lnTo>
                <a:lnTo>
                  <a:pt x="0" y="79686"/>
                </a:lnTo>
                <a:lnTo>
                  <a:pt x="0" y="94175"/>
                </a:lnTo>
                <a:lnTo>
                  <a:pt x="40466" y="94175"/>
                </a:lnTo>
                <a:lnTo>
                  <a:pt x="69443" y="123152"/>
                </a:lnTo>
                <a:lnTo>
                  <a:pt x="130396" y="123152"/>
                </a:lnTo>
                <a:lnTo>
                  <a:pt x="130396" y="129295"/>
                </a:lnTo>
                <a:lnTo>
                  <a:pt x="127788" y="137640"/>
                </a:lnTo>
                <a:lnTo>
                  <a:pt x="0" y="137640"/>
                </a:lnTo>
                <a:lnTo>
                  <a:pt x="0" y="152129"/>
                </a:lnTo>
                <a:lnTo>
                  <a:pt x="123260" y="152129"/>
                </a:lnTo>
                <a:lnTo>
                  <a:pt x="118733" y="166617"/>
                </a:lnTo>
                <a:lnTo>
                  <a:pt x="69443" y="166617"/>
                </a:lnTo>
                <a:lnTo>
                  <a:pt x="40466" y="195594"/>
                </a:lnTo>
                <a:lnTo>
                  <a:pt x="0" y="195594"/>
                </a:lnTo>
                <a:lnTo>
                  <a:pt x="0" y="210082"/>
                </a:lnTo>
                <a:lnTo>
                  <a:pt x="46464" y="210082"/>
                </a:lnTo>
                <a:lnTo>
                  <a:pt x="75441" y="181106"/>
                </a:lnTo>
                <a:lnTo>
                  <a:pt x="114205" y="181106"/>
                </a:lnTo>
                <a:lnTo>
                  <a:pt x="93429" y="247586"/>
                </a:lnTo>
                <a:lnTo>
                  <a:pt x="123565" y="289769"/>
                </a:lnTo>
                <a:lnTo>
                  <a:pt x="50710" y="289769"/>
                </a:lnTo>
                <a:lnTo>
                  <a:pt x="50710" y="347723"/>
                </a:lnTo>
                <a:lnTo>
                  <a:pt x="297013" y="347723"/>
                </a:lnTo>
                <a:lnTo>
                  <a:pt x="297013" y="289769"/>
                </a:lnTo>
                <a:lnTo>
                  <a:pt x="224158" y="289769"/>
                </a:lnTo>
                <a:lnTo>
                  <a:pt x="254287" y="247586"/>
                </a:lnTo>
                <a:lnTo>
                  <a:pt x="233517" y="181106"/>
                </a:lnTo>
                <a:lnTo>
                  <a:pt x="272281" y="181106"/>
                </a:lnTo>
                <a:lnTo>
                  <a:pt x="301258" y="210082"/>
                </a:lnTo>
                <a:lnTo>
                  <a:pt x="347723" y="210082"/>
                </a:lnTo>
                <a:lnTo>
                  <a:pt x="347723" y="195594"/>
                </a:lnTo>
                <a:lnTo>
                  <a:pt x="307256" y="195594"/>
                </a:lnTo>
                <a:lnTo>
                  <a:pt x="278279" y="166617"/>
                </a:lnTo>
                <a:lnTo>
                  <a:pt x="228990" y="166617"/>
                </a:lnTo>
                <a:lnTo>
                  <a:pt x="224462" y="152129"/>
                </a:lnTo>
                <a:lnTo>
                  <a:pt x="347723" y="152129"/>
                </a:lnTo>
                <a:lnTo>
                  <a:pt x="347723" y="137640"/>
                </a:lnTo>
                <a:lnTo>
                  <a:pt x="219935" y="137640"/>
                </a:lnTo>
                <a:lnTo>
                  <a:pt x="217327" y="129295"/>
                </a:lnTo>
                <a:lnTo>
                  <a:pt x="217327" y="123152"/>
                </a:lnTo>
                <a:lnTo>
                  <a:pt x="278279" y="123152"/>
                </a:lnTo>
                <a:lnTo>
                  <a:pt x="307256" y="94175"/>
                </a:lnTo>
                <a:lnTo>
                  <a:pt x="347723" y="94175"/>
                </a:lnTo>
                <a:lnTo>
                  <a:pt x="347723" y="79686"/>
                </a:lnTo>
                <a:lnTo>
                  <a:pt x="301258" y="79686"/>
                </a:lnTo>
                <a:lnTo>
                  <a:pt x="272281" y="108663"/>
                </a:lnTo>
                <a:close/>
                <a:moveTo>
                  <a:pt x="144884" y="14488"/>
                </a:moveTo>
                <a:lnTo>
                  <a:pt x="202838" y="14488"/>
                </a:lnTo>
                <a:lnTo>
                  <a:pt x="202838" y="50710"/>
                </a:lnTo>
                <a:lnTo>
                  <a:pt x="144884" y="50710"/>
                </a:lnTo>
                <a:lnTo>
                  <a:pt x="144884" y="14488"/>
                </a:lnTo>
                <a:close/>
                <a:moveTo>
                  <a:pt x="108663" y="79686"/>
                </a:moveTo>
                <a:lnTo>
                  <a:pt x="108663" y="65198"/>
                </a:lnTo>
                <a:lnTo>
                  <a:pt x="130396" y="65198"/>
                </a:lnTo>
                <a:lnTo>
                  <a:pt x="217327" y="65198"/>
                </a:lnTo>
                <a:lnTo>
                  <a:pt x="239059" y="65198"/>
                </a:lnTo>
                <a:lnTo>
                  <a:pt x="239059" y="79686"/>
                </a:lnTo>
                <a:lnTo>
                  <a:pt x="217327" y="79686"/>
                </a:lnTo>
                <a:lnTo>
                  <a:pt x="130396" y="79686"/>
                </a:lnTo>
                <a:lnTo>
                  <a:pt x="108663" y="79686"/>
                </a:lnTo>
                <a:close/>
                <a:moveTo>
                  <a:pt x="202838" y="94175"/>
                </a:moveTo>
                <a:lnTo>
                  <a:pt x="202838" y="123152"/>
                </a:lnTo>
                <a:lnTo>
                  <a:pt x="144631" y="123152"/>
                </a:lnTo>
                <a:lnTo>
                  <a:pt x="144884" y="94175"/>
                </a:lnTo>
                <a:lnTo>
                  <a:pt x="202838" y="94175"/>
                </a:lnTo>
                <a:close/>
                <a:moveTo>
                  <a:pt x="282525" y="304257"/>
                </a:moveTo>
                <a:lnTo>
                  <a:pt x="282525" y="333234"/>
                </a:lnTo>
                <a:lnTo>
                  <a:pt x="65198" y="333234"/>
                </a:lnTo>
                <a:lnTo>
                  <a:pt x="65198" y="304257"/>
                </a:lnTo>
                <a:lnTo>
                  <a:pt x="133909" y="304257"/>
                </a:lnTo>
                <a:lnTo>
                  <a:pt x="213806" y="304257"/>
                </a:lnTo>
                <a:lnTo>
                  <a:pt x="282525" y="304257"/>
                </a:lnTo>
                <a:close/>
                <a:moveTo>
                  <a:pt x="206352" y="289769"/>
                </a:moveTo>
                <a:lnTo>
                  <a:pt x="141364" y="289769"/>
                </a:lnTo>
                <a:lnTo>
                  <a:pt x="109402" y="245021"/>
                </a:lnTo>
                <a:lnTo>
                  <a:pt x="142965" y="137640"/>
                </a:lnTo>
                <a:lnTo>
                  <a:pt x="205084" y="137640"/>
                </a:lnTo>
                <a:lnTo>
                  <a:pt x="238320" y="245021"/>
                </a:lnTo>
                <a:lnTo>
                  <a:pt x="206352" y="28976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692" name="Google Shape;1692;p35"/>
          <p:cNvGrpSpPr/>
          <p:nvPr/>
        </p:nvGrpSpPr>
        <p:grpSpPr>
          <a:xfrm>
            <a:off x="2207396" y="2153962"/>
            <a:ext cx="546643" cy="498696"/>
            <a:chOff x="1622433" y="1468577"/>
            <a:chExt cx="428740" cy="340012"/>
          </a:xfrm>
        </p:grpSpPr>
        <p:sp>
          <p:nvSpPr>
            <p:cNvPr id="1693" name="Google Shape;1693;p35"/>
            <p:cNvSpPr/>
            <p:nvPr/>
          </p:nvSpPr>
          <p:spPr>
            <a:xfrm>
              <a:off x="1681595" y="1468577"/>
              <a:ext cx="310446" cy="221747"/>
            </a:xfrm>
            <a:custGeom>
              <a:avLst/>
              <a:gdLst/>
              <a:ahLst/>
              <a:cxnLst/>
              <a:rect l="l" t="t" r="r" b="b"/>
              <a:pathLst>
                <a:path w="310446" h="221747" extrusionOk="0">
                  <a:moveTo>
                    <a:pt x="303055" y="221747"/>
                  </a:moveTo>
                  <a:lnTo>
                    <a:pt x="7392" y="221747"/>
                  </a:lnTo>
                  <a:cubicBezTo>
                    <a:pt x="3309" y="221747"/>
                    <a:pt x="0" y="218438"/>
                    <a:pt x="0" y="214356"/>
                  </a:cubicBezTo>
                  <a:lnTo>
                    <a:pt x="0" y="7392"/>
                  </a:lnTo>
                  <a:cubicBezTo>
                    <a:pt x="0" y="3309"/>
                    <a:pt x="3309" y="0"/>
                    <a:pt x="7392" y="0"/>
                  </a:cubicBezTo>
                  <a:lnTo>
                    <a:pt x="303055" y="0"/>
                  </a:lnTo>
                  <a:cubicBezTo>
                    <a:pt x="307137" y="0"/>
                    <a:pt x="310446" y="3309"/>
                    <a:pt x="310446" y="7392"/>
                  </a:cubicBezTo>
                  <a:lnTo>
                    <a:pt x="310446" y="214356"/>
                  </a:lnTo>
                  <a:cubicBezTo>
                    <a:pt x="310446" y="218438"/>
                    <a:pt x="307137" y="221747"/>
                    <a:pt x="303055" y="221747"/>
                  </a:cubicBezTo>
                  <a:close/>
                  <a:moveTo>
                    <a:pt x="14783" y="206964"/>
                  </a:moveTo>
                  <a:lnTo>
                    <a:pt x="295663" y="206964"/>
                  </a:lnTo>
                  <a:lnTo>
                    <a:pt x="295663" y="14783"/>
                  </a:lnTo>
                  <a:lnTo>
                    <a:pt x="14783"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4" name="Google Shape;1694;p35"/>
            <p:cNvSpPr/>
            <p:nvPr/>
          </p:nvSpPr>
          <p:spPr>
            <a:xfrm>
              <a:off x="1711161" y="1490752"/>
              <a:ext cx="251313" cy="177397"/>
            </a:xfrm>
            <a:custGeom>
              <a:avLst/>
              <a:gdLst/>
              <a:ahLst/>
              <a:cxnLst/>
              <a:rect l="l" t="t" r="r" b="b"/>
              <a:pathLst>
                <a:path w="251313" h="177397" extrusionOk="0">
                  <a:moveTo>
                    <a:pt x="221082" y="177398"/>
                  </a:moveTo>
                  <a:lnTo>
                    <a:pt x="30232" y="177398"/>
                  </a:lnTo>
                  <a:cubicBezTo>
                    <a:pt x="13552" y="177357"/>
                    <a:pt x="41" y="163846"/>
                    <a:pt x="0" y="147166"/>
                  </a:cubicBezTo>
                  <a:lnTo>
                    <a:pt x="0" y="40062"/>
                  </a:lnTo>
                  <a:cubicBezTo>
                    <a:pt x="0" y="17937"/>
                    <a:pt x="17936" y="0"/>
                    <a:pt x="40062" y="0"/>
                  </a:cubicBezTo>
                  <a:lnTo>
                    <a:pt x="211251" y="0"/>
                  </a:lnTo>
                  <a:cubicBezTo>
                    <a:pt x="233377" y="0"/>
                    <a:pt x="251314" y="17937"/>
                    <a:pt x="251314" y="40062"/>
                  </a:cubicBezTo>
                  <a:lnTo>
                    <a:pt x="251314" y="147166"/>
                  </a:lnTo>
                  <a:cubicBezTo>
                    <a:pt x="251273" y="163846"/>
                    <a:pt x="237762" y="177357"/>
                    <a:pt x="221082" y="177398"/>
                  </a:cubicBezTo>
                  <a:close/>
                  <a:moveTo>
                    <a:pt x="40062" y="14783"/>
                  </a:moveTo>
                  <a:cubicBezTo>
                    <a:pt x="26101" y="14783"/>
                    <a:pt x="14783" y="26101"/>
                    <a:pt x="14783" y="40062"/>
                  </a:cubicBezTo>
                  <a:lnTo>
                    <a:pt x="14783" y="147166"/>
                  </a:lnTo>
                  <a:cubicBezTo>
                    <a:pt x="14824" y="155681"/>
                    <a:pt x="21716" y="162574"/>
                    <a:pt x="30232" y="162615"/>
                  </a:cubicBezTo>
                  <a:lnTo>
                    <a:pt x="221082" y="162615"/>
                  </a:lnTo>
                  <a:cubicBezTo>
                    <a:pt x="229597" y="162574"/>
                    <a:pt x="236490" y="155681"/>
                    <a:pt x="236531" y="147166"/>
                  </a:cubicBezTo>
                  <a:lnTo>
                    <a:pt x="236531" y="40062"/>
                  </a:lnTo>
                  <a:cubicBezTo>
                    <a:pt x="236531" y="26101"/>
                    <a:pt x="225213" y="14783"/>
                    <a:pt x="211251"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5" name="Google Shape;1695;p35"/>
            <p:cNvSpPr/>
            <p:nvPr/>
          </p:nvSpPr>
          <p:spPr>
            <a:xfrm>
              <a:off x="1622433" y="1674409"/>
              <a:ext cx="428622" cy="112006"/>
            </a:xfrm>
            <a:custGeom>
              <a:avLst/>
              <a:gdLst/>
              <a:ahLst/>
              <a:cxnLst/>
              <a:rect l="l" t="t" r="r" b="b"/>
              <a:pathLst>
                <a:path w="428622" h="112006" extrusionOk="0">
                  <a:moveTo>
                    <a:pt x="421349" y="112006"/>
                  </a:moveTo>
                  <a:lnTo>
                    <a:pt x="7421" y="112006"/>
                  </a:lnTo>
                  <a:cubicBezTo>
                    <a:pt x="4754" y="112002"/>
                    <a:pt x="2297" y="110561"/>
                    <a:pt x="990" y="108236"/>
                  </a:cubicBezTo>
                  <a:cubicBezTo>
                    <a:pt x="-330" y="105949"/>
                    <a:pt x="-330" y="103132"/>
                    <a:pt x="990" y="100845"/>
                  </a:cubicBezTo>
                  <a:lnTo>
                    <a:pt x="60123" y="4754"/>
                  </a:lnTo>
                  <a:cubicBezTo>
                    <a:pt x="61581" y="941"/>
                    <a:pt x="65854" y="-968"/>
                    <a:pt x="69666" y="489"/>
                  </a:cubicBezTo>
                  <a:cubicBezTo>
                    <a:pt x="73479" y="1947"/>
                    <a:pt x="75389" y="6220"/>
                    <a:pt x="73932" y="10033"/>
                  </a:cubicBezTo>
                  <a:cubicBezTo>
                    <a:pt x="73638" y="10801"/>
                    <a:pt x="73218" y="11515"/>
                    <a:pt x="72689" y="12146"/>
                  </a:cubicBezTo>
                  <a:lnTo>
                    <a:pt x="20652" y="97223"/>
                  </a:lnTo>
                  <a:lnTo>
                    <a:pt x="408118" y="97223"/>
                  </a:lnTo>
                  <a:lnTo>
                    <a:pt x="355934" y="12368"/>
                  </a:lnTo>
                  <a:cubicBezTo>
                    <a:pt x="354476" y="8554"/>
                    <a:pt x="356386" y="4282"/>
                    <a:pt x="360199" y="2824"/>
                  </a:cubicBezTo>
                  <a:cubicBezTo>
                    <a:pt x="363141" y="1699"/>
                    <a:pt x="366474" y="2563"/>
                    <a:pt x="368500" y="4976"/>
                  </a:cubicBezTo>
                  <a:lnTo>
                    <a:pt x="427632" y="101066"/>
                  </a:lnTo>
                  <a:cubicBezTo>
                    <a:pt x="428952" y="103353"/>
                    <a:pt x="428952" y="106171"/>
                    <a:pt x="427632" y="108458"/>
                  </a:cubicBezTo>
                  <a:cubicBezTo>
                    <a:pt x="426297" y="110652"/>
                    <a:pt x="423918" y="111996"/>
                    <a:pt x="421349" y="1120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6" name="Google Shape;1696;p35"/>
            <p:cNvSpPr/>
            <p:nvPr/>
          </p:nvSpPr>
          <p:spPr>
            <a:xfrm>
              <a:off x="1622462" y="1771632"/>
              <a:ext cx="428711" cy="36957"/>
            </a:xfrm>
            <a:custGeom>
              <a:avLst/>
              <a:gdLst/>
              <a:ahLst/>
              <a:cxnLst/>
              <a:rect l="l" t="t" r="r" b="b"/>
              <a:pathLst>
                <a:path w="428711" h="36957" extrusionOk="0">
                  <a:moveTo>
                    <a:pt x="421320" y="36958"/>
                  </a:moveTo>
                  <a:lnTo>
                    <a:pt x="7392" y="36958"/>
                  </a:lnTo>
                  <a:cubicBezTo>
                    <a:pt x="3309" y="36958"/>
                    <a:pt x="0" y="33649"/>
                    <a:pt x="0" y="29566"/>
                  </a:cubicBezTo>
                  <a:lnTo>
                    <a:pt x="0" y="7392"/>
                  </a:lnTo>
                  <a:cubicBezTo>
                    <a:pt x="0" y="3309"/>
                    <a:pt x="3309" y="0"/>
                    <a:pt x="7392" y="0"/>
                  </a:cubicBezTo>
                  <a:cubicBezTo>
                    <a:pt x="11474" y="0"/>
                    <a:pt x="14783" y="3309"/>
                    <a:pt x="14783" y="7392"/>
                  </a:cubicBezTo>
                  <a:lnTo>
                    <a:pt x="14783" y="22175"/>
                  </a:lnTo>
                  <a:lnTo>
                    <a:pt x="413928" y="22175"/>
                  </a:lnTo>
                  <a:lnTo>
                    <a:pt x="413928" y="7392"/>
                  </a:lnTo>
                  <a:cubicBezTo>
                    <a:pt x="413928" y="3309"/>
                    <a:pt x="417238" y="0"/>
                    <a:pt x="421320" y="0"/>
                  </a:cubicBezTo>
                  <a:cubicBezTo>
                    <a:pt x="425402" y="0"/>
                    <a:pt x="428712" y="3309"/>
                    <a:pt x="428712" y="7392"/>
                  </a:cubicBezTo>
                  <a:lnTo>
                    <a:pt x="428712" y="29566"/>
                  </a:lnTo>
                  <a:cubicBezTo>
                    <a:pt x="428712" y="33649"/>
                    <a:pt x="425402" y="36958"/>
                    <a:pt x="421320" y="36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7" name="Google Shape;1697;p35"/>
            <p:cNvSpPr/>
            <p:nvPr/>
          </p:nvSpPr>
          <p:spPr>
            <a:xfrm>
              <a:off x="1799905" y="1727282"/>
              <a:ext cx="73900" cy="40653"/>
            </a:xfrm>
            <a:custGeom>
              <a:avLst/>
              <a:gdLst/>
              <a:ahLst/>
              <a:cxnLst/>
              <a:rect l="l" t="t" r="r" b="b"/>
              <a:pathLst>
                <a:path w="73900" h="40653" extrusionOk="0">
                  <a:moveTo>
                    <a:pt x="66479" y="40654"/>
                  </a:moveTo>
                  <a:lnTo>
                    <a:pt x="7347" y="40654"/>
                  </a:lnTo>
                  <a:cubicBezTo>
                    <a:pt x="4722" y="40638"/>
                    <a:pt x="2303" y="39231"/>
                    <a:pt x="990" y="36958"/>
                  </a:cubicBezTo>
                  <a:cubicBezTo>
                    <a:pt x="-330" y="34671"/>
                    <a:pt x="-330" y="31853"/>
                    <a:pt x="990" y="29566"/>
                  </a:cubicBezTo>
                  <a:lnTo>
                    <a:pt x="15773" y="3696"/>
                  </a:lnTo>
                  <a:cubicBezTo>
                    <a:pt x="17086" y="1423"/>
                    <a:pt x="19505" y="16"/>
                    <a:pt x="22130" y="0"/>
                  </a:cubicBezTo>
                  <a:lnTo>
                    <a:pt x="51696" y="0"/>
                  </a:lnTo>
                  <a:cubicBezTo>
                    <a:pt x="54348" y="-10"/>
                    <a:pt x="56802" y="1400"/>
                    <a:pt x="58127" y="3696"/>
                  </a:cubicBezTo>
                  <a:lnTo>
                    <a:pt x="72910" y="29566"/>
                  </a:lnTo>
                  <a:cubicBezTo>
                    <a:pt x="74230" y="31853"/>
                    <a:pt x="74230" y="34671"/>
                    <a:pt x="72910" y="36958"/>
                  </a:cubicBezTo>
                  <a:cubicBezTo>
                    <a:pt x="71585" y="39254"/>
                    <a:pt x="69131" y="40664"/>
                    <a:pt x="66479" y="40654"/>
                  </a:cubicBezTo>
                  <a:close/>
                  <a:moveTo>
                    <a:pt x="20060" y="25871"/>
                  </a:moveTo>
                  <a:lnTo>
                    <a:pt x="53766" y="25871"/>
                  </a:lnTo>
                  <a:lnTo>
                    <a:pt x="47409" y="14783"/>
                  </a:lnTo>
                  <a:lnTo>
                    <a:pt x="26417"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698" name="Google Shape;1698;p35"/>
          <p:cNvGrpSpPr/>
          <p:nvPr/>
        </p:nvGrpSpPr>
        <p:grpSpPr>
          <a:xfrm>
            <a:off x="1407351" y="2349105"/>
            <a:ext cx="546607" cy="238506"/>
            <a:chOff x="994947" y="1601626"/>
            <a:chExt cx="428711" cy="162614"/>
          </a:xfrm>
        </p:grpSpPr>
        <p:sp>
          <p:nvSpPr>
            <p:cNvPr id="1699" name="Google Shape;1699;p35"/>
            <p:cNvSpPr/>
            <p:nvPr/>
          </p:nvSpPr>
          <p:spPr>
            <a:xfrm>
              <a:off x="994947" y="1601626"/>
              <a:ext cx="369578" cy="162614"/>
            </a:xfrm>
            <a:custGeom>
              <a:avLst/>
              <a:gdLst/>
              <a:ahLst/>
              <a:cxnLst/>
              <a:rect l="l" t="t" r="r" b="b"/>
              <a:pathLst>
                <a:path w="369578" h="162614" extrusionOk="0">
                  <a:moveTo>
                    <a:pt x="362187" y="162615"/>
                  </a:moveTo>
                  <a:lnTo>
                    <a:pt x="72068" y="162615"/>
                  </a:lnTo>
                  <a:cubicBezTo>
                    <a:pt x="32283" y="162574"/>
                    <a:pt x="41" y="130332"/>
                    <a:pt x="0" y="90547"/>
                  </a:cubicBezTo>
                  <a:lnTo>
                    <a:pt x="0" y="72068"/>
                  </a:lnTo>
                  <a:cubicBezTo>
                    <a:pt x="41" y="32283"/>
                    <a:pt x="32283" y="41"/>
                    <a:pt x="72068" y="0"/>
                  </a:cubicBezTo>
                  <a:lnTo>
                    <a:pt x="362187" y="0"/>
                  </a:lnTo>
                  <a:cubicBezTo>
                    <a:pt x="366270" y="0"/>
                    <a:pt x="369579" y="3309"/>
                    <a:pt x="369579" y="7392"/>
                  </a:cubicBezTo>
                  <a:lnTo>
                    <a:pt x="369579" y="155223"/>
                  </a:lnTo>
                  <a:cubicBezTo>
                    <a:pt x="369579" y="159306"/>
                    <a:pt x="366270" y="162615"/>
                    <a:pt x="362187" y="162615"/>
                  </a:cubicBezTo>
                  <a:close/>
                  <a:moveTo>
                    <a:pt x="72068" y="14783"/>
                  </a:moveTo>
                  <a:cubicBezTo>
                    <a:pt x="40447" y="14824"/>
                    <a:pt x="14824" y="40447"/>
                    <a:pt x="14783" y="72068"/>
                  </a:cubicBezTo>
                  <a:lnTo>
                    <a:pt x="14783" y="90547"/>
                  </a:lnTo>
                  <a:cubicBezTo>
                    <a:pt x="14824" y="122167"/>
                    <a:pt x="40447" y="147791"/>
                    <a:pt x="72068" y="147832"/>
                  </a:cubicBezTo>
                  <a:lnTo>
                    <a:pt x="354796" y="147832"/>
                  </a:lnTo>
                  <a:lnTo>
                    <a:pt x="354796"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0" name="Google Shape;1700;p35"/>
            <p:cNvSpPr/>
            <p:nvPr/>
          </p:nvSpPr>
          <p:spPr>
            <a:xfrm>
              <a:off x="1349743" y="1623800"/>
              <a:ext cx="73915" cy="118265"/>
            </a:xfrm>
            <a:custGeom>
              <a:avLst/>
              <a:gdLst/>
              <a:ahLst/>
              <a:cxnLst/>
              <a:rect l="l" t="t" r="r" b="b"/>
              <a:pathLst>
                <a:path w="73915" h="118265" extrusionOk="0">
                  <a:moveTo>
                    <a:pt x="66524" y="118265"/>
                  </a:moveTo>
                  <a:lnTo>
                    <a:pt x="7392" y="118265"/>
                  </a:lnTo>
                  <a:cubicBezTo>
                    <a:pt x="3309" y="118265"/>
                    <a:pt x="0" y="114956"/>
                    <a:pt x="0" y="110874"/>
                  </a:cubicBezTo>
                  <a:lnTo>
                    <a:pt x="0" y="7392"/>
                  </a:lnTo>
                  <a:cubicBezTo>
                    <a:pt x="0" y="3309"/>
                    <a:pt x="3309" y="0"/>
                    <a:pt x="7392" y="0"/>
                  </a:cubicBezTo>
                  <a:lnTo>
                    <a:pt x="66524" y="0"/>
                  </a:lnTo>
                  <a:cubicBezTo>
                    <a:pt x="70607" y="0"/>
                    <a:pt x="73916" y="3309"/>
                    <a:pt x="73916" y="7392"/>
                  </a:cubicBezTo>
                  <a:lnTo>
                    <a:pt x="73916" y="110874"/>
                  </a:lnTo>
                  <a:cubicBezTo>
                    <a:pt x="73916" y="114956"/>
                    <a:pt x="70607" y="118265"/>
                    <a:pt x="66524" y="118265"/>
                  </a:cubicBezTo>
                  <a:close/>
                  <a:moveTo>
                    <a:pt x="14783" y="103482"/>
                  </a:moveTo>
                  <a:lnTo>
                    <a:pt x="59133" y="103482"/>
                  </a:lnTo>
                  <a:lnTo>
                    <a:pt x="59133" y="14783"/>
                  </a:lnTo>
                  <a:lnTo>
                    <a:pt x="14783" y="1478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1" name="Google Shape;1701;p35"/>
            <p:cNvSpPr/>
            <p:nvPr/>
          </p:nvSpPr>
          <p:spPr>
            <a:xfrm>
              <a:off x="1305394" y="1631192"/>
              <a:ext cx="14783" cy="103482"/>
            </a:xfrm>
            <a:custGeom>
              <a:avLst/>
              <a:gdLst/>
              <a:ahLst/>
              <a:cxnLst/>
              <a:rect l="l" t="t" r="r" b="b"/>
              <a:pathLst>
                <a:path w="14783" h="103482" extrusionOk="0">
                  <a:moveTo>
                    <a:pt x="7392" y="103482"/>
                  </a:moveTo>
                  <a:cubicBezTo>
                    <a:pt x="3309" y="103482"/>
                    <a:pt x="0" y="100173"/>
                    <a:pt x="0" y="96091"/>
                  </a:cubicBezTo>
                  <a:lnTo>
                    <a:pt x="0" y="7392"/>
                  </a:lnTo>
                  <a:cubicBezTo>
                    <a:pt x="0" y="3309"/>
                    <a:pt x="3309" y="0"/>
                    <a:pt x="7392" y="0"/>
                  </a:cubicBezTo>
                  <a:cubicBezTo>
                    <a:pt x="11474" y="0"/>
                    <a:pt x="14783" y="3309"/>
                    <a:pt x="14783" y="7392"/>
                  </a:cubicBezTo>
                  <a:lnTo>
                    <a:pt x="14783" y="96091"/>
                  </a:lnTo>
                  <a:cubicBezTo>
                    <a:pt x="14783" y="100173"/>
                    <a:pt x="11474" y="103482"/>
                    <a:pt x="7392" y="1034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2" name="Google Shape;1702;p35"/>
            <p:cNvSpPr/>
            <p:nvPr/>
          </p:nvSpPr>
          <p:spPr>
            <a:xfrm>
              <a:off x="1054080" y="1631192"/>
              <a:ext cx="229138" cy="103482"/>
            </a:xfrm>
            <a:custGeom>
              <a:avLst/>
              <a:gdLst/>
              <a:ahLst/>
              <a:cxnLst/>
              <a:rect l="l" t="t" r="r" b="b"/>
              <a:pathLst>
                <a:path w="229138" h="103482" extrusionOk="0">
                  <a:moveTo>
                    <a:pt x="177398" y="103482"/>
                  </a:moveTo>
                  <a:lnTo>
                    <a:pt x="51741" y="103482"/>
                  </a:lnTo>
                  <a:cubicBezTo>
                    <a:pt x="23165" y="103482"/>
                    <a:pt x="0" y="80317"/>
                    <a:pt x="0" y="51741"/>
                  </a:cubicBezTo>
                  <a:cubicBezTo>
                    <a:pt x="0" y="23165"/>
                    <a:pt x="23165" y="0"/>
                    <a:pt x="51741" y="0"/>
                  </a:cubicBezTo>
                  <a:lnTo>
                    <a:pt x="177398" y="0"/>
                  </a:lnTo>
                  <a:cubicBezTo>
                    <a:pt x="205974" y="0"/>
                    <a:pt x="229139" y="23165"/>
                    <a:pt x="229139" y="51741"/>
                  </a:cubicBezTo>
                  <a:cubicBezTo>
                    <a:pt x="229139" y="80317"/>
                    <a:pt x="205974" y="103482"/>
                    <a:pt x="177398" y="103482"/>
                  </a:cubicBezTo>
                  <a:close/>
                  <a:moveTo>
                    <a:pt x="51741" y="14783"/>
                  </a:moveTo>
                  <a:cubicBezTo>
                    <a:pt x="31330" y="14783"/>
                    <a:pt x="14783" y="31330"/>
                    <a:pt x="14783" y="51741"/>
                  </a:cubicBezTo>
                  <a:cubicBezTo>
                    <a:pt x="14783" y="72152"/>
                    <a:pt x="31330" y="88699"/>
                    <a:pt x="51741" y="88699"/>
                  </a:cubicBezTo>
                  <a:lnTo>
                    <a:pt x="177398" y="88699"/>
                  </a:lnTo>
                  <a:cubicBezTo>
                    <a:pt x="197809" y="88699"/>
                    <a:pt x="214356" y="72152"/>
                    <a:pt x="214356" y="51741"/>
                  </a:cubicBezTo>
                  <a:cubicBezTo>
                    <a:pt x="214356" y="31330"/>
                    <a:pt x="197809" y="14783"/>
                    <a:pt x="177398"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3" name="Google Shape;1703;p35"/>
            <p:cNvSpPr/>
            <p:nvPr/>
          </p:nvSpPr>
          <p:spPr>
            <a:xfrm>
              <a:off x="1194520" y="1638584"/>
              <a:ext cx="88698" cy="88698"/>
            </a:xfrm>
            <a:custGeom>
              <a:avLst/>
              <a:gdLst/>
              <a:ahLst/>
              <a:cxnLst/>
              <a:rect l="l" t="t" r="r" b="b"/>
              <a:pathLst>
                <a:path w="88698" h="88698" extrusionOk="0">
                  <a:moveTo>
                    <a:pt x="44349" y="88699"/>
                  </a:moveTo>
                  <a:cubicBezTo>
                    <a:pt x="19856" y="88699"/>
                    <a:pt x="0" y="68843"/>
                    <a:pt x="0" y="44349"/>
                  </a:cubicBezTo>
                  <a:cubicBezTo>
                    <a:pt x="0" y="19856"/>
                    <a:pt x="19856" y="0"/>
                    <a:pt x="44349" y="0"/>
                  </a:cubicBezTo>
                  <a:cubicBezTo>
                    <a:pt x="68843" y="0"/>
                    <a:pt x="88699" y="19856"/>
                    <a:pt x="88699" y="44349"/>
                  </a:cubicBezTo>
                  <a:cubicBezTo>
                    <a:pt x="88699" y="68843"/>
                    <a:pt x="68843" y="88699"/>
                    <a:pt x="44349" y="88699"/>
                  </a:cubicBezTo>
                  <a:close/>
                  <a:moveTo>
                    <a:pt x="44349" y="14783"/>
                  </a:moveTo>
                  <a:cubicBezTo>
                    <a:pt x="28021" y="14783"/>
                    <a:pt x="14783" y="28021"/>
                    <a:pt x="14783" y="44349"/>
                  </a:cubicBezTo>
                  <a:cubicBezTo>
                    <a:pt x="14783" y="60678"/>
                    <a:pt x="28021" y="73916"/>
                    <a:pt x="44349" y="73916"/>
                  </a:cubicBezTo>
                  <a:cubicBezTo>
                    <a:pt x="60678" y="73916"/>
                    <a:pt x="73916" y="60678"/>
                    <a:pt x="73916" y="44349"/>
                  </a:cubicBezTo>
                  <a:cubicBezTo>
                    <a:pt x="73916" y="28021"/>
                    <a:pt x="60678" y="14783"/>
                    <a:pt x="44349"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04" name="Google Shape;1704;p35"/>
          <p:cNvGrpSpPr/>
          <p:nvPr/>
        </p:nvGrpSpPr>
        <p:grpSpPr>
          <a:xfrm>
            <a:off x="13833633" y="1086819"/>
            <a:ext cx="490945" cy="564760"/>
            <a:chOff x="10741050" y="740996"/>
            <a:chExt cx="385055" cy="385055"/>
          </a:xfrm>
        </p:grpSpPr>
        <p:sp>
          <p:nvSpPr>
            <p:cNvPr id="1705" name="Google Shape;1705;p35"/>
            <p:cNvSpPr/>
            <p:nvPr/>
          </p:nvSpPr>
          <p:spPr>
            <a:xfrm>
              <a:off x="10741050" y="740996"/>
              <a:ext cx="385055" cy="385055"/>
            </a:xfrm>
            <a:custGeom>
              <a:avLst/>
              <a:gdLst/>
              <a:ahLst/>
              <a:cxnLst/>
              <a:rect l="l" t="t" r="r" b="b"/>
              <a:pathLst>
                <a:path w="385055" h="385055" extrusionOk="0">
                  <a:moveTo>
                    <a:pt x="261287" y="0"/>
                  </a:moveTo>
                  <a:lnTo>
                    <a:pt x="247535" y="0"/>
                  </a:lnTo>
                  <a:lnTo>
                    <a:pt x="137520" y="0"/>
                  </a:lnTo>
                  <a:lnTo>
                    <a:pt x="123768" y="0"/>
                  </a:lnTo>
                  <a:lnTo>
                    <a:pt x="0" y="0"/>
                  </a:lnTo>
                  <a:lnTo>
                    <a:pt x="0" y="385055"/>
                  </a:lnTo>
                  <a:lnTo>
                    <a:pt x="123768" y="385055"/>
                  </a:lnTo>
                  <a:lnTo>
                    <a:pt x="137520" y="385055"/>
                  </a:lnTo>
                  <a:lnTo>
                    <a:pt x="247535" y="385055"/>
                  </a:lnTo>
                  <a:lnTo>
                    <a:pt x="261287" y="385055"/>
                  </a:lnTo>
                  <a:lnTo>
                    <a:pt x="385055" y="385055"/>
                  </a:lnTo>
                  <a:lnTo>
                    <a:pt x="385055" y="0"/>
                  </a:lnTo>
                  <a:lnTo>
                    <a:pt x="261287" y="0"/>
                  </a:lnTo>
                  <a:close/>
                  <a:moveTo>
                    <a:pt x="123768" y="371303"/>
                  </a:moveTo>
                  <a:lnTo>
                    <a:pt x="13752" y="371303"/>
                  </a:lnTo>
                  <a:lnTo>
                    <a:pt x="13752" y="13752"/>
                  </a:lnTo>
                  <a:lnTo>
                    <a:pt x="123768" y="13752"/>
                  </a:lnTo>
                  <a:lnTo>
                    <a:pt x="123768" y="371303"/>
                  </a:lnTo>
                  <a:close/>
                  <a:moveTo>
                    <a:pt x="247535" y="371303"/>
                  </a:moveTo>
                  <a:lnTo>
                    <a:pt x="137520" y="371303"/>
                  </a:lnTo>
                  <a:lnTo>
                    <a:pt x="137520" y="13752"/>
                  </a:lnTo>
                  <a:lnTo>
                    <a:pt x="247535" y="13752"/>
                  </a:lnTo>
                  <a:lnTo>
                    <a:pt x="247535" y="371303"/>
                  </a:lnTo>
                  <a:close/>
                  <a:moveTo>
                    <a:pt x="371303" y="371303"/>
                  </a:moveTo>
                  <a:lnTo>
                    <a:pt x="261287" y="371303"/>
                  </a:lnTo>
                  <a:lnTo>
                    <a:pt x="261287" y="13752"/>
                  </a:lnTo>
                  <a:lnTo>
                    <a:pt x="371303" y="13752"/>
                  </a:lnTo>
                  <a:lnTo>
                    <a:pt x="371303" y="37130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6" name="Google Shape;1706;p35"/>
            <p:cNvSpPr/>
            <p:nvPr/>
          </p:nvSpPr>
          <p:spPr>
            <a:xfrm>
              <a:off x="10768553" y="768499"/>
              <a:ext cx="82511" cy="151271"/>
            </a:xfrm>
            <a:custGeom>
              <a:avLst/>
              <a:gdLst/>
              <a:ahLst/>
              <a:cxnLst/>
              <a:rect l="l" t="t" r="r" b="b"/>
              <a:pathLst>
                <a:path w="82511" h="151271" extrusionOk="0">
                  <a:moveTo>
                    <a:pt x="82512" y="0"/>
                  </a:moveTo>
                  <a:lnTo>
                    <a:pt x="0" y="0"/>
                  </a:lnTo>
                  <a:lnTo>
                    <a:pt x="0" y="151272"/>
                  </a:lnTo>
                  <a:lnTo>
                    <a:pt x="82512" y="151272"/>
                  </a:lnTo>
                  <a:lnTo>
                    <a:pt x="82512" y="0"/>
                  </a:lnTo>
                  <a:close/>
                  <a:moveTo>
                    <a:pt x="68760" y="137520"/>
                  </a:moveTo>
                  <a:lnTo>
                    <a:pt x="13752" y="137520"/>
                  </a:lnTo>
                  <a:lnTo>
                    <a:pt x="13752" y="13752"/>
                  </a:lnTo>
                  <a:lnTo>
                    <a:pt x="68760" y="13752"/>
                  </a:lnTo>
                  <a:lnTo>
                    <a:pt x="68760" y="137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7" name="Google Shape;1707;p35"/>
            <p:cNvSpPr/>
            <p:nvPr/>
          </p:nvSpPr>
          <p:spPr>
            <a:xfrm>
              <a:off x="10892321" y="768499"/>
              <a:ext cx="82511" cy="151271"/>
            </a:xfrm>
            <a:custGeom>
              <a:avLst/>
              <a:gdLst/>
              <a:ahLst/>
              <a:cxnLst/>
              <a:rect l="l" t="t" r="r" b="b"/>
              <a:pathLst>
                <a:path w="82511" h="151271" extrusionOk="0">
                  <a:moveTo>
                    <a:pt x="82512" y="0"/>
                  </a:moveTo>
                  <a:lnTo>
                    <a:pt x="0" y="0"/>
                  </a:lnTo>
                  <a:lnTo>
                    <a:pt x="0" y="151272"/>
                  </a:lnTo>
                  <a:lnTo>
                    <a:pt x="82512" y="151272"/>
                  </a:lnTo>
                  <a:lnTo>
                    <a:pt x="82512" y="0"/>
                  </a:lnTo>
                  <a:close/>
                  <a:moveTo>
                    <a:pt x="68760" y="137520"/>
                  </a:moveTo>
                  <a:lnTo>
                    <a:pt x="13752" y="137520"/>
                  </a:lnTo>
                  <a:lnTo>
                    <a:pt x="13752" y="13752"/>
                  </a:lnTo>
                  <a:lnTo>
                    <a:pt x="68760" y="13752"/>
                  </a:lnTo>
                  <a:lnTo>
                    <a:pt x="68760" y="137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8" name="Google Shape;1708;p35"/>
            <p:cNvSpPr/>
            <p:nvPr/>
          </p:nvSpPr>
          <p:spPr>
            <a:xfrm>
              <a:off x="11016089" y="768499"/>
              <a:ext cx="82511" cy="151271"/>
            </a:xfrm>
            <a:custGeom>
              <a:avLst/>
              <a:gdLst/>
              <a:ahLst/>
              <a:cxnLst/>
              <a:rect l="l" t="t" r="r" b="b"/>
              <a:pathLst>
                <a:path w="82511" h="151271" extrusionOk="0">
                  <a:moveTo>
                    <a:pt x="82512" y="0"/>
                  </a:moveTo>
                  <a:lnTo>
                    <a:pt x="0" y="0"/>
                  </a:lnTo>
                  <a:lnTo>
                    <a:pt x="0" y="151272"/>
                  </a:lnTo>
                  <a:lnTo>
                    <a:pt x="82512" y="151272"/>
                  </a:lnTo>
                  <a:lnTo>
                    <a:pt x="82512" y="0"/>
                  </a:lnTo>
                  <a:close/>
                  <a:moveTo>
                    <a:pt x="68760" y="137520"/>
                  </a:moveTo>
                  <a:lnTo>
                    <a:pt x="13752" y="137520"/>
                  </a:lnTo>
                  <a:lnTo>
                    <a:pt x="13752" y="13752"/>
                  </a:lnTo>
                  <a:lnTo>
                    <a:pt x="68760" y="13752"/>
                  </a:lnTo>
                  <a:lnTo>
                    <a:pt x="68760" y="13752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9" name="Google Shape;1709;p35"/>
            <p:cNvSpPr/>
            <p:nvPr/>
          </p:nvSpPr>
          <p:spPr>
            <a:xfrm>
              <a:off x="10768553" y="1009159"/>
              <a:ext cx="82511" cy="82511"/>
            </a:xfrm>
            <a:custGeom>
              <a:avLst/>
              <a:gdLst/>
              <a:ahLst/>
              <a:cxnLst/>
              <a:rect l="l" t="t" r="r" b="b"/>
              <a:pathLst>
                <a:path w="82511" h="82511" extrusionOk="0">
                  <a:moveTo>
                    <a:pt x="41256" y="82512"/>
                  </a:moveTo>
                  <a:cubicBezTo>
                    <a:pt x="64009" y="82512"/>
                    <a:pt x="82512" y="64009"/>
                    <a:pt x="82512" y="41256"/>
                  </a:cubicBezTo>
                  <a:cubicBezTo>
                    <a:pt x="82512" y="18503"/>
                    <a:pt x="64009" y="0"/>
                    <a:pt x="41256" y="0"/>
                  </a:cubicBezTo>
                  <a:cubicBezTo>
                    <a:pt x="18503" y="0"/>
                    <a:pt x="0" y="18503"/>
                    <a:pt x="0" y="41256"/>
                  </a:cubicBezTo>
                  <a:cubicBezTo>
                    <a:pt x="0" y="64009"/>
                    <a:pt x="18503" y="82512"/>
                    <a:pt x="41256" y="82512"/>
                  </a:cubicBezTo>
                  <a:close/>
                  <a:moveTo>
                    <a:pt x="41256" y="13752"/>
                  </a:moveTo>
                  <a:cubicBezTo>
                    <a:pt x="56424" y="13752"/>
                    <a:pt x="68760" y="26087"/>
                    <a:pt x="68760" y="41256"/>
                  </a:cubicBezTo>
                  <a:cubicBezTo>
                    <a:pt x="68760" y="56424"/>
                    <a:pt x="56424" y="68760"/>
                    <a:pt x="41256" y="68760"/>
                  </a:cubicBezTo>
                  <a:cubicBezTo>
                    <a:pt x="26087" y="68760"/>
                    <a:pt x="13752" y="56424"/>
                    <a:pt x="13752" y="41256"/>
                  </a:cubicBezTo>
                  <a:cubicBezTo>
                    <a:pt x="13752" y="26087"/>
                    <a:pt x="26087" y="13752"/>
                    <a:pt x="41256" y="137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0" name="Google Shape;1710;p35"/>
            <p:cNvSpPr/>
            <p:nvPr/>
          </p:nvSpPr>
          <p:spPr>
            <a:xfrm>
              <a:off x="10892321" y="1009159"/>
              <a:ext cx="82511" cy="82511"/>
            </a:xfrm>
            <a:custGeom>
              <a:avLst/>
              <a:gdLst/>
              <a:ahLst/>
              <a:cxnLst/>
              <a:rect l="l" t="t" r="r" b="b"/>
              <a:pathLst>
                <a:path w="82511" h="82511" extrusionOk="0">
                  <a:moveTo>
                    <a:pt x="41256" y="82512"/>
                  </a:moveTo>
                  <a:cubicBezTo>
                    <a:pt x="64009" y="82512"/>
                    <a:pt x="82512" y="64009"/>
                    <a:pt x="82512" y="41256"/>
                  </a:cubicBezTo>
                  <a:cubicBezTo>
                    <a:pt x="82512" y="18503"/>
                    <a:pt x="64009" y="0"/>
                    <a:pt x="41256" y="0"/>
                  </a:cubicBezTo>
                  <a:cubicBezTo>
                    <a:pt x="18503" y="0"/>
                    <a:pt x="0" y="18503"/>
                    <a:pt x="0" y="41256"/>
                  </a:cubicBezTo>
                  <a:cubicBezTo>
                    <a:pt x="0" y="64009"/>
                    <a:pt x="18503" y="82512"/>
                    <a:pt x="41256" y="82512"/>
                  </a:cubicBezTo>
                  <a:close/>
                  <a:moveTo>
                    <a:pt x="41256" y="13752"/>
                  </a:moveTo>
                  <a:cubicBezTo>
                    <a:pt x="56424" y="13752"/>
                    <a:pt x="68760" y="26087"/>
                    <a:pt x="68760" y="41256"/>
                  </a:cubicBezTo>
                  <a:cubicBezTo>
                    <a:pt x="68760" y="56424"/>
                    <a:pt x="56424" y="68760"/>
                    <a:pt x="41256" y="68760"/>
                  </a:cubicBezTo>
                  <a:cubicBezTo>
                    <a:pt x="26087" y="68760"/>
                    <a:pt x="13752" y="56424"/>
                    <a:pt x="13752" y="41256"/>
                  </a:cubicBezTo>
                  <a:cubicBezTo>
                    <a:pt x="13752" y="26087"/>
                    <a:pt x="26087" y="13752"/>
                    <a:pt x="41256" y="137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1" name="Google Shape;1711;p35"/>
            <p:cNvSpPr/>
            <p:nvPr/>
          </p:nvSpPr>
          <p:spPr>
            <a:xfrm>
              <a:off x="11016089" y="1009159"/>
              <a:ext cx="82511" cy="82511"/>
            </a:xfrm>
            <a:custGeom>
              <a:avLst/>
              <a:gdLst/>
              <a:ahLst/>
              <a:cxnLst/>
              <a:rect l="l" t="t" r="r" b="b"/>
              <a:pathLst>
                <a:path w="82511" h="82511" extrusionOk="0">
                  <a:moveTo>
                    <a:pt x="41256" y="82512"/>
                  </a:moveTo>
                  <a:cubicBezTo>
                    <a:pt x="64009" y="82512"/>
                    <a:pt x="82512" y="64009"/>
                    <a:pt x="82512" y="41256"/>
                  </a:cubicBezTo>
                  <a:cubicBezTo>
                    <a:pt x="82512" y="18503"/>
                    <a:pt x="64009" y="0"/>
                    <a:pt x="41256" y="0"/>
                  </a:cubicBezTo>
                  <a:cubicBezTo>
                    <a:pt x="18503" y="0"/>
                    <a:pt x="0" y="18503"/>
                    <a:pt x="0" y="41256"/>
                  </a:cubicBezTo>
                  <a:cubicBezTo>
                    <a:pt x="0" y="64009"/>
                    <a:pt x="18503" y="82512"/>
                    <a:pt x="41256" y="82512"/>
                  </a:cubicBezTo>
                  <a:close/>
                  <a:moveTo>
                    <a:pt x="41256" y="13752"/>
                  </a:moveTo>
                  <a:cubicBezTo>
                    <a:pt x="56424" y="13752"/>
                    <a:pt x="68760" y="26087"/>
                    <a:pt x="68760" y="41256"/>
                  </a:cubicBezTo>
                  <a:cubicBezTo>
                    <a:pt x="68760" y="56424"/>
                    <a:pt x="56424" y="68760"/>
                    <a:pt x="41256" y="68760"/>
                  </a:cubicBezTo>
                  <a:cubicBezTo>
                    <a:pt x="26087" y="68760"/>
                    <a:pt x="13752" y="56424"/>
                    <a:pt x="13752" y="41256"/>
                  </a:cubicBezTo>
                  <a:cubicBezTo>
                    <a:pt x="13752" y="26087"/>
                    <a:pt x="26087" y="13752"/>
                    <a:pt x="41256" y="137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12" name="Google Shape;1712;p35"/>
          <p:cNvGrpSpPr/>
          <p:nvPr/>
        </p:nvGrpSpPr>
        <p:grpSpPr>
          <a:xfrm>
            <a:off x="13061055" y="1125390"/>
            <a:ext cx="490932" cy="545934"/>
            <a:chOff x="10135107" y="767294"/>
            <a:chExt cx="385045" cy="372219"/>
          </a:xfrm>
        </p:grpSpPr>
        <p:sp>
          <p:nvSpPr>
            <p:cNvPr id="1713" name="Google Shape;1713;p35"/>
            <p:cNvSpPr/>
            <p:nvPr/>
          </p:nvSpPr>
          <p:spPr>
            <a:xfrm>
              <a:off x="10135107" y="889228"/>
              <a:ext cx="385045" cy="250285"/>
            </a:xfrm>
            <a:custGeom>
              <a:avLst/>
              <a:gdLst/>
              <a:ahLst/>
              <a:cxnLst/>
              <a:rect l="l" t="t" r="r" b="b"/>
              <a:pathLst>
                <a:path w="385045" h="250285" extrusionOk="0">
                  <a:moveTo>
                    <a:pt x="381570" y="102591"/>
                  </a:moveTo>
                  <a:cubicBezTo>
                    <a:pt x="370320" y="86920"/>
                    <a:pt x="358916" y="86669"/>
                    <a:pt x="330364" y="101693"/>
                  </a:cubicBezTo>
                  <a:lnTo>
                    <a:pt x="275026" y="135527"/>
                  </a:lnTo>
                  <a:cubicBezTo>
                    <a:pt x="266824" y="139890"/>
                    <a:pt x="249991" y="141200"/>
                    <a:pt x="233664" y="141476"/>
                  </a:cubicBezTo>
                  <a:cubicBezTo>
                    <a:pt x="236565" y="135437"/>
                    <a:pt x="235269" y="128230"/>
                    <a:pt x="229788" y="120041"/>
                  </a:cubicBezTo>
                  <a:cubicBezTo>
                    <a:pt x="224712" y="112468"/>
                    <a:pt x="217800" y="106448"/>
                    <a:pt x="209778" y="102335"/>
                  </a:cubicBezTo>
                  <a:cubicBezTo>
                    <a:pt x="223075" y="91528"/>
                    <a:pt x="231033" y="75439"/>
                    <a:pt x="231033" y="57758"/>
                  </a:cubicBezTo>
                  <a:cubicBezTo>
                    <a:pt x="231033" y="25914"/>
                    <a:pt x="205125" y="0"/>
                    <a:pt x="173275" y="0"/>
                  </a:cubicBezTo>
                  <a:cubicBezTo>
                    <a:pt x="141424" y="0"/>
                    <a:pt x="115517" y="25914"/>
                    <a:pt x="115517" y="57758"/>
                  </a:cubicBezTo>
                  <a:cubicBezTo>
                    <a:pt x="115517" y="67263"/>
                    <a:pt x="117878" y="76337"/>
                    <a:pt x="122107" y="84430"/>
                  </a:cubicBezTo>
                  <a:cubicBezTo>
                    <a:pt x="122024" y="84372"/>
                    <a:pt x="121934" y="84321"/>
                    <a:pt x="121857" y="84256"/>
                  </a:cubicBezTo>
                  <a:cubicBezTo>
                    <a:pt x="98818" y="66884"/>
                    <a:pt x="60325" y="64433"/>
                    <a:pt x="44930" y="64169"/>
                  </a:cubicBezTo>
                  <a:lnTo>
                    <a:pt x="44930" y="44743"/>
                  </a:lnTo>
                  <a:lnTo>
                    <a:pt x="0" y="44743"/>
                  </a:lnTo>
                  <a:lnTo>
                    <a:pt x="0" y="250286"/>
                  </a:lnTo>
                  <a:lnTo>
                    <a:pt x="44923" y="250286"/>
                  </a:lnTo>
                  <a:lnTo>
                    <a:pt x="44923" y="231033"/>
                  </a:lnTo>
                  <a:lnTo>
                    <a:pt x="128352" y="231033"/>
                  </a:lnTo>
                  <a:cubicBezTo>
                    <a:pt x="141444" y="231033"/>
                    <a:pt x="154651" y="230032"/>
                    <a:pt x="167602" y="228068"/>
                  </a:cubicBezTo>
                  <a:lnTo>
                    <a:pt x="250793" y="215419"/>
                  </a:lnTo>
                  <a:cubicBezTo>
                    <a:pt x="253822" y="215381"/>
                    <a:pt x="256889" y="215021"/>
                    <a:pt x="259623" y="214405"/>
                  </a:cubicBezTo>
                  <a:cubicBezTo>
                    <a:pt x="267286" y="213327"/>
                    <a:pt x="274608" y="209669"/>
                    <a:pt x="280814" y="203816"/>
                  </a:cubicBezTo>
                  <a:lnTo>
                    <a:pt x="378086" y="128063"/>
                  </a:lnTo>
                  <a:lnTo>
                    <a:pt x="378233" y="127941"/>
                  </a:lnTo>
                  <a:cubicBezTo>
                    <a:pt x="385812" y="121671"/>
                    <a:pt x="387276" y="110530"/>
                    <a:pt x="381570" y="102591"/>
                  </a:cubicBezTo>
                  <a:close/>
                  <a:moveTo>
                    <a:pt x="148695" y="95295"/>
                  </a:moveTo>
                  <a:cubicBezTo>
                    <a:pt x="135931" y="86939"/>
                    <a:pt x="128352" y="73000"/>
                    <a:pt x="128352" y="57758"/>
                  </a:cubicBezTo>
                  <a:cubicBezTo>
                    <a:pt x="128352" y="32986"/>
                    <a:pt x="148509" y="12835"/>
                    <a:pt x="173275" y="12835"/>
                  </a:cubicBezTo>
                  <a:cubicBezTo>
                    <a:pt x="198040" y="12835"/>
                    <a:pt x="218198" y="32986"/>
                    <a:pt x="218198" y="57758"/>
                  </a:cubicBezTo>
                  <a:cubicBezTo>
                    <a:pt x="218198" y="74354"/>
                    <a:pt x="209271" y="89262"/>
                    <a:pt x="194761" y="97156"/>
                  </a:cubicBezTo>
                  <a:cubicBezTo>
                    <a:pt x="193965" y="97002"/>
                    <a:pt x="193156" y="96925"/>
                    <a:pt x="192354" y="96803"/>
                  </a:cubicBezTo>
                  <a:cubicBezTo>
                    <a:pt x="191552" y="96681"/>
                    <a:pt x="190763" y="96540"/>
                    <a:pt x="189948" y="96450"/>
                  </a:cubicBezTo>
                  <a:cubicBezTo>
                    <a:pt x="187862" y="96219"/>
                    <a:pt x="185763" y="96078"/>
                    <a:pt x="183658" y="96078"/>
                  </a:cubicBezTo>
                  <a:lnTo>
                    <a:pt x="158630" y="96078"/>
                  </a:lnTo>
                  <a:cubicBezTo>
                    <a:pt x="155402" y="96084"/>
                    <a:pt x="152065" y="95821"/>
                    <a:pt x="148695" y="95295"/>
                  </a:cubicBezTo>
                  <a:close/>
                  <a:moveTo>
                    <a:pt x="32088" y="237451"/>
                  </a:moveTo>
                  <a:lnTo>
                    <a:pt x="12835" y="237451"/>
                  </a:lnTo>
                  <a:lnTo>
                    <a:pt x="12835" y="57579"/>
                  </a:lnTo>
                  <a:lnTo>
                    <a:pt x="32088" y="57579"/>
                  </a:lnTo>
                  <a:lnTo>
                    <a:pt x="32088" y="64388"/>
                  </a:lnTo>
                  <a:lnTo>
                    <a:pt x="32088" y="231039"/>
                  </a:lnTo>
                  <a:lnTo>
                    <a:pt x="32088" y="237451"/>
                  </a:lnTo>
                  <a:close/>
                  <a:moveTo>
                    <a:pt x="370115" y="118007"/>
                  </a:moveTo>
                  <a:lnTo>
                    <a:pt x="272677" y="193882"/>
                  </a:lnTo>
                  <a:lnTo>
                    <a:pt x="272183" y="194312"/>
                  </a:lnTo>
                  <a:cubicBezTo>
                    <a:pt x="267883" y="198425"/>
                    <a:pt x="262922" y="200979"/>
                    <a:pt x="257204" y="201807"/>
                  </a:cubicBezTo>
                  <a:cubicBezTo>
                    <a:pt x="254868" y="202327"/>
                    <a:pt x="252538" y="202590"/>
                    <a:pt x="250286" y="202590"/>
                  </a:cubicBezTo>
                  <a:lnTo>
                    <a:pt x="165670" y="215381"/>
                  </a:lnTo>
                  <a:cubicBezTo>
                    <a:pt x="153355" y="217254"/>
                    <a:pt x="140795" y="218204"/>
                    <a:pt x="128352" y="218204"/>
                  </a:cubicBezTo>
                  <a:lnTo>
                    <a:pt x="44923" y="218204"/>
                  </a:lnTo>
                  <a:lnTo>
                    <a:pt x="44923" y="77024"/>
                  </a:lnTo>
                  <a:cubicBezTo>
                    <a:pt x="59151" y="77319"/>
                    <a:pt x="94377" y="79617"/>
                    <a:pt x="114130" y="94505"/>
                  </a:cubicBezTo>
                  <a:cubicBezTo>
                    <a:pt x="122704" y="100974"/>
                    <a:pt x="132979" y="105364"/>
                    <a:pt x="143940" y="107469"/>
                  </a:cubicBezTo>
                  <a:lnTo>
                    <a:pt x="144036" y="107527"/>
                  </a:lnTo>
                  <a:lnTo>
                    <a:pt x="145256" y="107738"/>
                  </a:lnTo>
                  <a:cubicBezTo>
                    <a:pt x="145320" y="107751"/>
                    <a:pt x="145378" y="107751"/>
                    <a:pt x="145442" y="107764"/>
                  </a:cubicBezTo>
                  <a:cubicBezTo>
                    <a:pt x="147547" y="108123"/>
                    <a:pt x="149677" y="108412"/>
                    <a:pt x="151827" y="108598"/>
                  </a:cubicBezTo>
                  <a:cubicBezTo>
                    <a:pt x="151898" y="108605"/>
                    <a:pt x="151968" y="108618"/>
                    <a:pt x="152033" y="108624"/>
                  </a:cubicBezTo>
                  <a:cubicBezTo>
                    <a:pt x="154215" y="108810"/>
                    <a:pt x="156409" y="108919"/>
                    <a:pt x="158623" y="108919"/>
                  </a:cubicBezTo>
                  <a:lnTo>
                    <a:pt x="183652" y="108919"/>
                  </a:lnTo>
                  <a:cubicBezTo>
                    <a:pt x="187182" y="108919"/>
                    <a:pt x="190711" y="109336"/>
                    <a:pt x="194138" y="110158"/>
                  </a:cubicBezTo>
                  <a:lnTo>
                    <a:pt x="194549" y="110261"/>
                  </a:lnTo>
                  <a:cubicBezTo>
                    <a:pt x="204644" y="112763"/>
                    <a:pt x="213417" y="118700"/>
                    <a:pt x="219109" y="127190"/>
                  </a:cubicBezTo>
                  <a:cubicBezTo>
                    <a:pt x="221811" y="131214"/>
                    <a:pt x="222876" y="134557"/>
                    <a:pt x="221971" y="136130"/>
                  </a:cubicBezTo>
                  <a:cubicBezTo>
                    <a:pt x="220258" y="139095"/>
                    <a:pt x="212307" y="140917"/>
                    <a:pt x="204240" y="141270"/>
                  </a:cubicBezTo>
                  <a:cubicBezTo>
                    <a:pt x="201615" y="141225"/>
                    <a:pt x="199221" y="141193"/>
                    <a:pt x="197122" y="141193"/>
                  </a:cubicBezTo>
                  <a:lnTo>
                    <a:pt x="134769" y="141193"/>
                  </a:lnTo>
                  <a:cubicBezTo>
                    <a:pt x="114676" y="141193"/>
                    <a:pt x="102681" y="150788"/>
                    <a:pt x="102681" y="166864"/>
                  </a:cubicBezTo>
                  <a:cubicBezTo>
                    <a:pt x="102681" y="170406"/>
                    <a:pt x="105550" y="173281"/>
                    <a:pt x="109099" y="173281"/>
                  </a:cubicBezTo>
                  <a:cubicBezTo>
                    <a:pt x="112648" y="173281"/>
                    <a:pt x="115517" y="170406"/>
                    <a:pt x="115517" y="166864"/>
                  </a:cubicBezTo>
                  <a:cubicBezTo>
                    <a:pt x="115517" y="163687"/>
                    <a:pt x="115517" y="154028"/>
                    <a:pt x="134769" y="154028"/>
                  </a:cubicBezTo>
                  <a:lnTo>
                    <a:pt x="196981" y="154028"/>
                  </a:lnTo>
                  <a:cubicBezTo>
                    <a:pt x="198438" y="154118"/>
                    <a:pt x="201236" y="154240"/>
                    <a:pt x="204759" y="154112"/>
                  </a:cubicBezTo>
                  <a:cubicBezTo>
                    <a:pt x="205863" y="154131"/>
                    <a:pt x="207006" y="154150"/>
                    <a:pt x="208174" y="154170"/>
                  </a:cubicBezTo>
                  <a:cubicBezTo>
                    <a:pt x="238291" y="154728"/>
                    <a:pt x="266535" y="154574"/>
                    <a:pt x="281385" y="146667"/>
                  </a:cubicBezTo>
                  <a:lnTo>
                    <a:pt x="336692" y="112847"/>
                  </a:lnTo>
                  <a:cubicBezTo>
                    <a:pt x="363158" y="98940"/>
                    <a:pt x="365822" y="102669"/>
                    <a:pt x="371135" y="110074"/>
                  </a:cubicBezTo>
                  <a:cubicBezTo>
                    <a:pt x="372913" y="112539"/>
                    <a:pt x="372457" y="116011"/>
                    <a:pt x="370115" y="11800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4" name="Google Shape;1714;p35"/>
            <p:cNvSpPr/>
            <p:nvPr/>
          </p:nvSpPr>
          <p:spPr>
            <a:xfrm>
              <a:off x="10276293" y="914898"/>
              <a:ext cx="64175" cy="64175"/>
            </a:xfrm>
            <a:custGeom>
              <a:avLst/>
              <a:gdLst/>
              <a:ahLst/>
              <a:cxnLst/>
              <a:rect l="l" t="t" r="r" b="b"/>
              <a:pathLst>
                <a:path w="64175" h="64175" extrusionOk="0">
                  <a:moveTo>
                    <a:pt x="64176" y="32088"/>
                  </a:moveTo>
                  <a:cubicBezTo>
                    <a:pt x="64176" y="14395"/>
                    <a:pt x="49781" y="0"/>
                    <a:pt x="32088" y="0"/>
                  </a:cubicBezTo>
                  <a:cubicBezTo>
                    <a:pt x="14395" y="0"/>
                    <a:pt x="0" y="14395"/>
                    <a:pt x="0" y="32088"/>
                  </a:cubicBezTo>
                  <a:cubicBezTo>
                    <a:pt x="0" y="49781"/>
                    <a:pt x="14395" y="64176"/>
                    <a:pt x="32088" y="64176"/>
                  </a:cubicBezTo>
                  <a:cubicBezTo>
                    <a:pt x="49781" y="64176"/>
                    <a:pt x="64176" y="49781"/>
                    <a:pt x="64176" y="32088"/>
                  </a:cubicBezTo>
                  <a:close/>
                  <a:moveTo>
                    <a:pt x="32088" y="51341"/>
                  </a:moveTo>
                  <a:cubicBezTo>
                    <a:pt x="21473" y="51341"/>
                    <a:pt x="12835" y="42703"/>
                    <a:pt x="12835" y="32088"/>
                  </a:cubicBezTo>
                  <a:cubicBezTo>
                    <a:pt x="12835" y="21473"/>
                    <a:pt x="21473" y="12835"/>
                    <a:pt x="32088" y="12835"/>
                  </a:cubicBezTo>
                  <a:cubicBezTo>
                    <a:pt x="42703" y="12835"/>
                    <a:pt x="51341" y="21473"/>
                    <a:pt x="51341" y="32088"/>
                  </a:cubicBezTo>
                  <a:cubicBezTo>
                    <a:pt x="51341" y="42703"/>
                    <a:pt x="42703" y="51341"/>
                    <a:pt x="32088" y="5134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5" name="Google Shape;1715;p35"/>
            <p:cNvSpPr/>
            <p:nvPr/>
          </p:nvSpPr>
          <p:spPr>
            <a:xfrm>
              <a:off x="10346887" y="767294"/>
              <a:ext cx="115516" cy="115516"/>
            </a:xfrm>
            <a:custGeom>
              <a:avLst/>
              <a:gdLst/>
              <a:ahLst/>
              <a:cxnLst/>
              <a:rect l="l" t="t" r="r" b="b"/>
              <a:pathLst>
                <a:path w="115516" h="115516" extrusionOk="0">
                  <a:moveTo>
                    <a:pt x="57758" y="115517"/>
                  </a:moveTo>
                  <a:cubicBezTo>
                    <a:pt x="89609" y="115517"/>
                    <a:pt x="115517" y="89602"/>
                    <a:pt x="115517" y="57758"/>
                  </a:cubicBezTo>
                  <a:cubicBezTo>
                    <a:pt x="115517" y="25914"/>
                    <a:pt x="89609" y="0"/>
                    <a:pt x="57758" y="0"/>
                  </a:cubicBezTo>
                  <a:cubicBezTo>
                    <a:pt x="25908" y="0"/>
                    <a:pt x="0" y="25914"/>
                    <a:pt x="0" y="57758"/>
                  </a:cubicBezTo>
                  <a:cubicBezTo>
                    <a:pt x="0" y="89602"/>
                    <a:pt x="25908" y="115517"/>
                    <a:pt x="57758" y="115517"/>
                  </a:cubicBezTo>
                  <a:close/>
                  <a:moveTo>
                    <a:pt x="57758" y="12835"/>
                  </a:moveTo>
                  <a:cubicBezTo>
                    <a:pt x="82524" y="12835"/>
                    <a:pt x="102681" y="32986"/>
                    <a:pt x="102681" y="57758"/>
                  </a:cubicBezTo>
                  <a:cubicBezTo>
                    <a:pt x="102681" y="82530"/>
                    <a:pt x="82524" y="102681"/>
                    <a:pt x="57758" y="102681"/>
                  </a:cubicBezTo>
                  <a:cubicBezTo>
                    <a:pt x="32993" y="102681"/>
                    <a:pt x="12835" y="82530"/>
                    <a:pt x="12835" y="57758"/>
                  </a:cubicBezTo>
                  <a:cubicBezTo>
                    <a:pt x="12835" y="32986"/>
                    <a:pt x="32993" y="12835"/>
                    <a:pt x="57758" y="128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6" name="Google Shape;1716;p35"/>
            <p:cNvSpPr/>
            <p:nvPr/>
          </p:nvSpPr>
          <p:spPr>
            <a:xfrm>
              <a:off x="10372557" y="792964"/>
              <a:ext cx="64175" cy="64175"/>
            </a:xfrm>
            <a:custGeom>
              <a:avLst/>
              <a:gdLst/>
              <a:ahLst/>
              <a:cxnLst/>
              <a:rect l="l" t="t" r="r" b="b"/>
              <a:pathLst>
                <a:path w="64175" h="64175" extrusionOk="0">
                  <a:moveTo>
                    <a:pt x="32088" y="64176"/>
                  </a:moveTo>
                  <a:cubicBezTo>
                    <a:pt x="49781" y="64176"/>
                    <a:pt x="64176" y="49781"/>
                    <a:pt x="64176" y="32088"/>
                  </a:cubicBezTo>
                  <a:cubicBezTo>
                    <a:pt x="64176" y="14395"/>
                    <a:pt x="49781" y="0"/>
                    <a:pt x="32088" y="0"/>
                  </a:cubicBezTo>
                  <a:cubicBezTo>
                    <a:pt x="14395" y="0"/>
                    <a:pt x="0" y="14395"/>
                    <a:pt x="0" y="32088"/>
                  </a:cubicBezTo>
                  <a:cubicBezTo>
                    <a:pt x="0" y="49781"/>
                    <a:pt x="14395" y="64176"/>
                    <a:pt x="32088" y="64176"/>
                  </a:cubicBezTo>
                  <a:close/>
                  <a:moveTo>
                    <a:pt x="32088" y="12835"/>
                  </a:moveTo>
                  <a:cubicBezTo>
                    <a:pt x="42703" y="12835"/>
                    <a:pt x="51341" y="21473"/>
                    <a:pt x="51341" y="32088"/>
                  </a:cubicBezTo>
                  <a:cubicBezTo>
                    <a:pt x="51341" y="42703"/>
                    <a:pt x="42703" y="51341"/>
                    <a:pt x="32088" y="51341"/>
                  </a:cubicBezTo>
                  <a:cubicBezTo>
                    <a:pt x="21473" y="51341"/>
                    <a:pt x="12835" y="42703"/>
                    <a:pt x="12835" y="32088"/>
                  </a:cubicBezTo>
                  <a:cubicBezTo>
                    <a:pt x="12835" y="21473"/>
                    <a:pt x="21473" y="12835"/>
                    <a:pt x="32088" y="128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17" name="Google Shape;1717;p35"/>
          <p:cNvGrpSpPr/>
          <p:nvPr/>
        </p:nvGrpSpPr>
        <p:grpSpPr>
          <a:xfrm>
            <a:off x="12288479" y="1081178"/>
            <a:ext cx="490944" cy="517697"/>
            <a:chOff x="9529165" y="737150"/>
            <a:chExt cx="385054" cy="352967"/>
          </a:xfrm>
        </p:grpSpPr>
        <p:sp>
          <p:nvSpPr>
            <p:cNvPr id="1718" name="Google Shape;1718;p35"/>
            <p:cNvSpPr/>
            <p:nvPr/>
          </p:nvSpPr>
          <p:spPr>
            <a:xfrm>
              <a:off x="9529165" y="826997"/>
              <a:ext cx="385054" cy="263120"/>
            </a:xfrm>
            <a:custGeom>
              <a:avLst/>
              <a:gdLst/>
              <a:ahLst/>
              <a:cxnLst/>
              <a:rect l="l" t="t" r="r" b="b"/>
              <a:pathLst>
                <a:path w="385054" h="263120" extrusionOk="0">
                  <a:moveTo>
                    <a:pt x="378636" y="250285"/>
                  </a:moveTo>
                  <a:lnTo>
                    <a:pt x="378636" y="0"/>
                  </a:lnTo>
                  <a:lnTo>
                    <a:pt x="301626" y="0"/>
                  </a:lnTo>
                  <a:lnTo>
                    <a:pt x="301626" y="250285"/>
                  </a:lnTo>
                  <a:lnTo>
                    <a:pt x="282373" y="250285"/>
                  </a:lnTo>
                  <a:lnTo>
                    <a:pt x="282373" y="51341"/>
                  </a:lnTo>
                  <a:lnTo>
                    <a:pt x="205362" y="51341"/>
                  </a:lnTo>
                  <a:lnTo>
                    <a:pt x="205362" y="250285"/>
                  </a:lnTo>
                  <a:lnTo>
                    <a:pt x="186109" y="250285"/>
                  </a:lnTo>
                  <a:lnTo>
                    <a:pt x="186109" y="102681"/>
                  </a:lnTo>
                  <a:lnTo>
                    <a:pt x="109099" y="102681"/>
                  </a:lnTo>
                  <a:lnTo>
                    <a:pt x="109099" y="250285"/>
                  </a:lnTo>
                  <a:lnTo>
                    <a:pt x="89846" y="250285"/>
                  </a:lnTo>
                  <a:lnTo>
                    <a:pt x="89846" y="160439"/>
                  </a:lnTo>
                  <a:lnTo>
                    <a:pt x="12835" y="160439"/>
                  </a:lnTo>
                  <a:lnTo>
                    <a:pt x="12835" y="250285"/>
                  </a:lnTo>
                  <a:lnTo>
                    <a:pt x="6418" y="250285"/>
                  </a:lnTo>
                  <a:cubicBezTo>
                    <a:pt x="2875" y="250285"/>
                    <a:pt x="0" y="253154"/>
                    <a:pt x="0" y="256703"/>
                  </a:cubicBezTo>
                  <a:cubicBezTo>
                    <a:pt x="0" y="260252"/>
                    <a:pt x="2875" y="263120"/>
                    <a:pt x="6418" y="263120"/>
                  </a:cubicBezTo>
                  <a:lnTo>
                    <a:pt x="12835" y="263120"/>
                  </a:lnTo>
                  <a:lnTo>
                    <a:pt x="89846" y="263120"/>
                  </a:lnTo>
                  <a:lnTo>
                    <a:pt x="109099" y="263120"/>
                  </a:lnTo>
                  <a:lnTo>
                    <a:pt x="186109" y="263120"/>
                  </a:lnTo>
                  <a:lnTo>
                    <a:pt x="205362" y="263120"/>
                  </a:lnTo>
                  <a:lnTo>
                    <a:pt x="282373" y="263120"/>
                  </a:lnTo>
                  <a:lnTo>
                    <a:pt x="301626" y="263120"/>
                  </a:lnTo>
                  <a:lnTo>
                    <a:pt x="378636" y="263120"/>
                  </a:lnTo>
                  <a:cubicBezTo>
                    <a:pt x="382179" y="263120"/>
                    <a:pt x="385054" y="260252"/>
                    <a:pt x="385054" y="256703"/>
                  </a:cubicBezTo>
                  <a:cubicBezTo>
                    <a:pt x="385054" y="253154"/>
                    <a:pt x="382179" y="250285"/>
                    <a:pt x="378636" y="250285"/>
                  </a:cubicBezTo>
                  <a:close/>
                  <a:moveTo>
                    <a:pt x="25670" y="250285"/>
                  </a:moveTo>
                  <a:lnTo>
                    <a:pt x="25670" y="173274"/>
                  </a:lnTo>
                  <a:lnTo>
                    <a:pt x="77011" y="173274"/>
                  </a:lnTo>
                  <a:lnTo>
                    <a:pt x="77011" y="250285"/>
                  </a:lnTo>
                  <a:lnTo>
                    <a:pt x="25670" y="250285"/>
                  </a:lnTo>
                  <a:close/>
                  <a:moveTo>
                    <a:pt x="121934" y="250285"/>
                  </a:moveTo>
                  <a:lnTo>
                    <a:pt x="121934" y="115516"/>
                  </a:lnTo>
                  <a:lnTo>
                    <a:pt x="173274" y="115516"/>
                  </a:lnTo>
                  <a:lnTo>
                    <a:pt x="173274" y="250285"/>
                  </a:lnTo>
                  <a:lnTo>
                    <a:pt x="121934" y="250285"/>
                  </a:lnTo>
                  <a:close/>
                  <a:moveTo>
                    <a:pt x="218197" y="250285"/>
                  </a:moveTo>
                  <a:lnTo>
                    <a:pt x="218197" y="64176"/>
                  </a:lnTo>
                  <a:lnTo>
                    <a:pt x="269538" y="64176"/>
                  </a:lnTo>
                  <a:lnTo>
                    <a:pt x="269538" y="250285"/>
                  </a:lnTo>
                  <a:lnTo>
                    <a:pt x="218197" y="250285"/>
                  </a:lnTo>
                  <a:close/>
                  <a:moveTo>
                    <a:pt x="314461" y="250285"/>
                  </a:moveTo>
                  <a:lnTo>
                    <a:pt x="314461" y="12835"/>
                  </a:lnTo>
                  <a:lnTo>
                    <a:pt x="365801" y="12835"/>
                  </a:lnTo>
                  <a:lnTo>
                    <a:pt x="365801" y="250285"/>
                  </a:lnTo>
                  <a:lnTo>
                    <a:pt x="314461" y="2502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9" name="Google Shape;1719;p35"/>
            <p:cNvSpPr/>
            <p:nvPr/>
          </p:nvSpPr>
          <p:spPr>
            <a:xfrm>
              <a:off x="9574272" y="737150"/>
              <a:ext cx="262910" cy="162558"/>
            </a:xfrm>
            <a:custGeom>
              <a:avLst/>
              <a:gdLst/>
              <a:ahLst/>
              <a:cxnLst/>
              <a:rect l="l" t="t" r="r" b="b"/>
              <a:pathLst>
                <a:path w="262910" h="162558" extrusionOk="0">
                  <a:moveTo>
                    <a:pt x="6426" y="162558"/>
                  </a:moveTo>
                  <a:cubicBezTo>
                    <a:pt x="7510" y="162558"/>
                    <a:pt x="8620" y="162282"/>
                    <a:pt x="9628" y="161698"/>
                  </a:cubicBezTo>
                  <a:lnTo>
                    <a:pt x="242387" y="27314"/>
                  </a:lnTo>
                  <a:lnTo>
                    <a:pt x="227819" y="59338"/>
                  </a:lnTo>
                  <a:cubicBezTo>
                    <a:pt x="226349" y="62566"/>
                    <a:pt x="227774" y="66372"/>
                    <a:pt x="231002" y="67835"/>
                  </a:cubicBezTo>
                  <a:cubicBezTo>
                    <a:pt x="231862" y="68233"/>
                    <a:pt x="232767" y="68412"/>
                    <a:pt x="233659" y="68412"/>
                  </a:cubicBezTo>
                  <a:cubicBezTo>
                    <a:pt x="236097" y="68412"/>
                    <a:pt x="238427" y="67013"/>
                    <a:pt x="239505" y="64652"/>
                  </a:cubicBezTo>
                  <a:lnTo>
                    <a:pt x="262365" y="14402"/>
                  </a:lnTo>
                  <a:cubicBezTo>
                    <a:pt x="262435" y="14242"/>
                    <a:pt x="262422" y="14068"/>
                    <a:pt x="262480" y="13902"/>
                  </a:cubicBezTo>
                  <a:cubicBezTo>
                    <a:pt x="262602" y="13561"/>
                    <a:pt x="262698" y="13234"/>
                    <a:pt x="262762" y="12875"/>
                  </a:cubicBezTo>
                  <a:cubicBezTo>
                    <a:pt x="262794" y="12695"/>
                    <a:pt x="262897" y="12547"/>
                    <a:pt x="262910" y="12361"/>
                  </a:cubicBezTo>
                  <a:cubicBezTo>
                    <a:pt x="262916" y="12284"/>
                    <a:pt x="262884" y="12220"/>
                    <a:pt x="262891" y="12143"/>
                  </a:cubicBezTo>
                  <a:cubicBezTo>
                    <a:pt x="262904" y="11899"/>
                    <a:pt x="262878" y="11675"/>
                    <a:pt x="262865" y="11431"/>
                  </a:cubicBezTo>
                  <a:cubicBezTo>
                    <a:pt x="262846" y="11078"/>
                    <a:pt x="262788" y="10744"/>
                    <a:pt x="262711" y="10391"/>
                  </a:cubicBezTo>
                  <a:cubicBezTo>
                    <a:pt x="262660" y="10147"/>
                    <a:pt x="262647" y="9897"/>
                    <a:pt x="262563" y="9659"/>
                  </a:cubicBezTo>
                  <a:cubicBezTo>
                    <a:pt x="262486" y="9428"/>
                    <a:pt x="262352" y="9236"/>
                    <a:pt x="262249" y="9011"/>
                  </a:cubicBezTo>
                  <a:cubicBezTo>
                    <a:pt x="262166" y="8864"/>
                    <a:pt x="262166" y="8690"/>
                    <a:pt x="262076" y="8536"/>
                  </a:cubicBezTo>
                  <a:cubicBezTo>
                    <a:pt x="261986" y="8382"/>
                    <a:pt x="261832" y="8293"/>
                    <a:pt x="261729" y="8145"/>
                  </a:cubicBezTo>
                  <a:cubicBezTo>
                    <a:pt x="261594" y="7946"/>
                    <a:pt x="261492" y="7734"/>
                    <a:pt x="261331" y="7555"/>
                  </a:cubicBezTo>
                  <a:cubicBezTo>
                    <a:pt x="261164" y="7362"/>
                    <a:pt x="260953" y="7227"/>
                    <a:pt x="260760" y="7054"/>
                  </a:cubicBezTo>
                  <a:cubicBezTo>
                    <a:pt x="260497" y="6817"/>
                    <a:pt x="260234" y="6598"/>
                    <a:pt x="259939" y="6406"/>
                  </a:cubicBezTo>
                  <a:cubicBezTo>
                    <a:pt x="259740" y="6277"/>
                    <a:pt x="259560" y="6136"/>
                    <a:pt x="259342" y="6027"/>
                  </a:cubicBezTo>
                  <a:cubicBezTo>
                    <a:pt x="259271" y="5995"/>
                    <a:pt x="259233" y="5931"/>
                    <a:pt x="259162" y="5899"/>
                  </a:cubicBezTo>
                  <a:cubicBezTo>
                    <a:pt x="259002" y="5828"/>
                    <a:pt x="258828" y="5841"/>
                    <a:pt x="258668" y="5783"/>
                  </a:cubicBezTo>
                  <a:cubicBezTo>
                    <a:pt x="258315" y="5655"/>
                    <a:pt x="257968" y="5565"/>
                    <a:pt x="257603" y="5501"/>
                  </a:cubicBezTo>
                  <a:cubicBezTo>
                    <a:pt x="257436" y="5469"/>
                    <a:pt x="257301" y="5373"/>
                    <a:pt x="257128" y="5360"/>
                  </a:cubicBezTo>
                  <a:lnTo>
                    <a:pt x="202181" y="33"/>
                  </a:lnTo>
                  <a:cubicBezTo>
                    <a:pt x="198619" y="-326"/>
                    <a:pt x="195513" y="2279"/>
                    <a:pt x="195173" y="5796"/>
                  </a:cubicBezTo>
                  <a:cubicBezTo>
                    <a:pt x="194826" y="9326"/>
                    <a:pt x="197412" y="12464"/>
                    <a:pt x="200936" y="12804"/>
                  </a:cubicBezTo>
                  <a:lnTo>
                    <a:pt x="235950" y="16199"/>
                  </a:lnTo>
                  <a:lnTo>
                    <a:pt x="3210" y="150583"/>
                  </a:lnTo>
                  <a:cubicBezTo>
                    <a:pt x="136" y="152354"/>
                    <a:pt x="-910" y="156282"/>
                    <a:pt x="861" y="159349"/>
                  </a:cubicBezTo>
                  <a:cubicBezTo>
                    <a:pt x="2049" y="161409"/>
                    <a:pt x="4205" y="162558"/>
                    <a:pt x="6426" y="1625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20" name="Google Shape;1720;p35"/>
          <p:cNvGrpSpPr/>
          <p:nvPr/>
        </p:nvGrpSpPr>
        <p:grpSpPr>
          <a:xfrm>
            <a:off x="11488905" y="1119226"/>
            <a:ext cx="541712" cy="533165"/>
            <a:chOff x="8902048" y="763091"/>
            <a:chExt cx="424872" cy="363513"/>
          </a:xfrm>
        </p:grpSpPr>
        <p:sp>
          <p:nvSpPr>
            <p:cNvPr id="1721" name="Google Shape;1721;p35"/>
            <p:cNvSpPr/>
            <p:nvPr/>
          </p:nvSpPr>
          <p:spPr>
            <a:xfrm>
              <a:off x="8902048" y="763091"/>
              <a:ext cx="424872" cy="363220"/>
            </a:xfrm>
            <a:custGeom>
              <a:avLst/>
              <a:gdLst/>
              <a:ahLst/>
              <a:cxnLst/>
              <a:rect l="l" t="t" r="r" b="b"/>
              <a:pathLst>
                <a:path w="424872" h="363220" extrusionOk="0">
                  <a:moveTo>
                    <a:pt x="358944" y="363220"/>
                  </a:moveTo>
                  <a:cubicBezTo>
                    <a:pt x="357023" y="363212"/>
                    <a:pt x="355181" y="362449"/>
                    <a:pt x="353817" y="361096"/>
                  </a:cubicBezTo>
                  <a:cubicBezTo>
                    <a:pt x="350977" y="358239"/>
                    <a:pt x="350977" y="353624"/>
                    <a:pt x="353817" y="350767"/>
                  </a:cubicBezTo>
                  <a:cubicBezTo>
                    <a:pt x="360302" y="344127"/>
                    <a:pt x="366301" y="337027"/>
                    <a:pt x="371764" y="329523"/>
                  </a:cubicBezTo>
                  <a:lnTo>
                    <a:pt x="372203" y="328937"/>
                  </a:lnTo>
                  <a:cubicBezTo>
                    <a:pt x="390369" y="304097"/>
                    <a:pt x="402462" y="275346"/>
                    <a:pt x="407512" y="244988"/>
                  </a:cubicBezTo>
                  <a:cubicBezTo>
                    <a:pt x="409335" y="234194"/>
                    <a:pt x="410242" y="223264"/>
                    <a:pt x="410222" y="212317"/>
                  </a:cubicBezTo>
                  <a:cubicBezTo>
                    <a:pt x="410222" y="103083"/>
                    <a:pt x="321671" y="14532"/>
                    <a:pt x="212437" y="14532"/>
                  </a:cubicBezTo>
                  <a:cubicBezTo>
                    <a:pt x="103202" y="14532"/>
                    <a:pt x="14651" y="103083"/>
                    <a:pt x="14651" y="212317"/>
                  </a:cubicBezTo>
                  <a:cubicBezTo>
                    <a:pt x="14626" y="221162"/>
                    <a:pt x="15213" y="229998"/>
                    <a:pt x="16409" y="238762"/>
                  </a:cubicBezTo>
                  <a:cubicBezTo>
                    <a:pt x="20865" y="271460"/>
                    <a:pt x="33459" y="302517"/>
                    <a:pt x="53036" y="329084"/>
                  </a:cubicBezTo>
                  <a:lnTo>
                    <a:pt x="53036" y="329450"/>
                  </a:lnTo>
                  <a:cubicBezTo>
                    <a:pt x="58523" y="337000"/>
                    <a:pt x="64571" y="344127"/>
                    <a:pt x="71130" y="350767"/>
                  </a:cubicBezTo>
                  <a:cubicBezTo>
                    <a:pt x="73741" y="353858"/>
                    <a:pt x="73352" y="358479"/>
                    <a:pt x="70261" y="361090"/>
                  </a:cubicBezTo>
                  <a:cubicBezTo>
                    <a:pt x="67501" y="363422"/>
                    <a:pt x="63454" y="363392"/>
                    <a:pt x="60728" y="361023"/>
                  </a:cubicBezTo>
                  <a:cubicBezTo>
                    <a:pt x="53737" y="353959"/>
                    <a:pt x="47274" y="346395"/>
                    <a:pt x="41389" y="338387"/>
                  </a:cubicBezTo>
                  <a:lnTo>
                    <a:pt x="41389" y="338021"/>
                  </a:lnTo>
                  <a:cubicBezTo>
                    <a:pt x="20265" y="309425"/>
                    <a:pt x="6686" y="275968"/>
                    <a:pt x="1905" y="240740"/>
                  </a:cubicBezTo>
                  <a:cubicBezTo>
                    <a:pt x="624" y="231320"/>
                    <a:pt x="-13" y="221823"/>
                    <a:pt x="0" y="212317"/>
                  </a:cubicBezTo>
                  <a:cubicBezTo>
                    <a:pt x="66" y="94992"/>
                    <a:pt x="95230" y="-66"/>
                    <a:pt x="212556" y="0"/>
                  </a:cubicBezTo>
                  <a:cubicBezTo>
                    <a:pt x="329881" y="66"/>
                    <a:pt x="424939" y="95230"/>
                    <a:pt x="424873" y="212555"/>
                  </a:cubicBezTo>
                  <a:cubicBezTo>
                    <a:pt x="424847" y="257680"/>
                    <a:pt x="410454" y="301625"/>
                    <a:pt x="383777" y="338021"/>
                  </a:cubicBezTo>
                  <a:lnTo>
                    <a:pt x="383338" y="338607"/>
                  </a:lnTo>
                  <a:cubicBezTo>
                    <a:pt x="377480" y="346524"/>
                    <a:pt x="371066" y="354015"/>
                    <a:pt x="364145" y="361023"/>
                  </a:cubicBezTo>
                  <a:cubicBezTo>
                    <a:pt x="362775" y="362421"/>
                    <a:pt x="360902" y="363212"/>
                    <a:pt x="358944" y="3632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2" name="Google Shape;1722;p35"/>
            <p:cNvSpPr/>
            <p:nvPr/>
          </p:nvSpPr>
          <p:spPr>
            <a:xfrm>
              <a:off x="8931350" y="787878"/>
              <a:ext cx="366269" cy="210018"/>
            </a:xfrm>
            <a:custGeom>
              <a:avLst/>
              <a:gdLst/>
              <a:ahLst/>
              <a:cxnLst/>
              <a:rect l="l" t="t" r="r" b="b"/>
              <a:pathLst>
                <a:path w="366269" h="210018" extrusionOk="0">
                  <a:moveTo>
                    <a:pt x="357845" y="210019"/>
                  </a:moveTo>
                  <a:lnTo>
                    <a:pt x="357040" y="210019"/>
                  </a:lnTo>
                  <a:cubicBezTo>
                    <a:pt x="353043" y="209559"/>
                    <a:pt x="350165" y="205961"/>
                    <a:pt x="350593" y="201961"/>
                  </a:cubicBezTo>
                  <a:cubicBezTo>
                    <a:pt x="351270" y="195708"/>
                    <a:pt x="351612" y="189424"/>
                    <a:pt x="351619" y="183135"/>
                  </a:cubicBezTo>
                  <a:cubicBezTo>
                    <a:pt x="351619" y="90084"/>
                    <a:pt x="276186" y="14651"/>
                    <a:pt x="183135" y="14651"/>
                  </a:cubicBezTo>
                  <a:cubicBezTo>
                    <a:pt x="90084" y="14651"/>
                    <a:pt x="14651" y="90084"/>
                    <a:pt x="14651" y="183135"/>
                  </a:cubicBezTo>
                  <a:cubicBezTo>
                    <a:pt x="14651" y="188116"/>
                    <a:pt x="14651" y="193097"/>
                    <a:pt x="15310" y="197786"/>
                  </a:cubicBezTo>
                  <a:cubicBezTo>
                    <a:pt x="15674" y="201831"/>
                    <a:pt x="12690" y="205406"/>
                    <a:pt x="8644" y="205770"/>
                  </a:cubicBezTo>
                  <a:cubicBezTo>
                    <a:pt x="4598" y="206134"/>
                    <a:pt x="1023" y="203150"/>
                    <a:pt x="659" y="199104"/>
                  </a:cubicBezTo>
                  <a:cubicBezTo>
                    <a:pt x="0" y="193903"/>
                    <a:pt x="0" y="188556"/>
                    <a:pt x="0" y="183135"/>
                  </a:cubicBezTo>
                  <a:cubicBezTo>
                    <a:pt x="0" y="81992"/>
                    <a:pt x="81992" y="0"/>
                    <a:pt x="183135" y="0"/>
                  </a:cubicBezTo>
                  <a:cubicBezTo>
                    <a:pt x="284277" y="0"/>
                    <a:pt x="366270" y="81992"/>
                    <a:pt x="366270" y="183135"/>
                  </a:cubicBezTo>
                  <a:cubicBezTo>
                    <a:pt x="366285" y="189940"/>
                    <a:pt x="365894" y="196741"/>
                    <a:pt x="365097" y="203499"/>
                  </a:cubicBezTo>
                  <a:cubicBezTo>
                    <a:pt x="364688" y="207199"/>
                    <a:pt x="361568" y="210004"/>
                    <a:pt x="357845" y="2100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3" name="Google Shape;1723;p35"/>
            <p:cNvSpPr/>
            <p:nvPr/>
          </p:nvSpPr>
          <p:spPr>
            <a:xfrm>
              <a:off x="8903845" y="978194"/>
              <a:ext cx="120088" cy="148409"/>
            </a:xfrm>
            <a:custGeom>
              <a:avLst/>
              <a:gdLst/>
              <a:ahLst/>
              <a:cxnLst/>
              <a:rect l="l" t="t" r="r" b="b"/>
              <a:pathLst>
                <a:path w="120088" h="148409" extrusionOk="0">
                  <a:moveTo>
                    <a:pt x="67721" y="148410"/>
                  </a:moveTo>
                  <a:cubicBezTo>
                    <a:pt x="65782" y="148383"/>
                    <a:pt x="63924" y="147624"/>
                    <a:pt x="62520" y="146285"/>
                  </a:cubicBezTo>
                  <a:lnTo>
                    <a:pt x="40105" y="123870"/>
                  </a:lnTo>
                  <a:lnTo>
                    <a:pt x="39299" y="122917"/>
                  </a:lnTo>
                  <a:cubicBezTo>
                    <a:pt x="18280" y="94292"/>
                    <a:pt x="4802" y="60838"/>
                    <a:pt x="108" y="25636"/>
                  </a:cubicBezTo>
                  <a:cubicBezTo>
                    <a:pt x="-301" y="23282"/>
                    <a:pt x="465" y="20876"/>
                    <a:pt x="2159" y="19190"/>
                  </a:cubicBezTo>
                  <a:lnTo>
                    <a:pt x="7140" y="14209"/>
                  </a:lnTo>
                  <a:cubicBezTo>
                    <a:pt x="26127" y="-4736"/>
                    <a:pt x="56866" y="-4736"/>
                    <a:pt x="75853" y="14209"/>
                  </a:cubicBezTo>
                  <a:lnTo>
                    <a:pt x="105887" y="44316"/>
                  </a:lnTo>
                  <a:cubicBezTo>
                    <a:pt x="124823" y="63278"/>
                    <a:pt x="124823" y="93993"/>
                    <a:pt x="105887" y="112955"/>
                  </a:cubicBezTo>
                  <a:lnTo>
                    <a:pt x="72922" y="145992"/>
                  </a:lnTo>
                  <a:cubicBezTo>
                    <a:pt x="71540" y="147364"/>
                    <a:pt x="69669" y="148128"/>
                    <a:pt x="67721" y="148117"/>
                  </a:cubicBezTo>
                  <a:close/>
                  <a:moveTo>
                    <a:pt x="50800" y="113834"/>
                  </a:moveTo>
                  <a:lnTo>
                    <a:pt x="67721" y="130682"/>
                  </a:lnTo>
                  <a:lnTo>
                    <a:pt x="95485" y="102846"/>
                  </a:lnTo>
                  <a:lnTo>
                    <a:pt x="95485" y="102846"/>
                  </a:lnTo>
                  <a:cubicBezTo>
                    <a:pt x="108694" y="89736"/>
                    <a:pt x="108775" y="68401"/>
                    <a:pt x="95666" y="55192"/>
                  </a:cubicBezTo>
                  <a:cubicBezTo>
                    <a:pt x="95606" y="55131"/>
                    <a:pt x="95545" y="55071"/>
                    <a:pt x="95485" y="55011"/>
                  </a:cubicBezTo>
                  <a:lnTo>
                    <a:pt x="65451" y="24904"/>
                  </a:lnTo>
                  <a:cubicBezTo>
                    <a:pt x="52304" y="11674"/>
                    <a:pt x="30922" y="11607"/>
                    <a:pt x="17693" y="24754"/>
                  </a:cubicBezTo>
                  <a:cubicBezTo>
                    <a:pt x="17642" y="24803"/>
                    <a:pt x="17592" y="24853"/>
                    <a:pt x="17543" y="24904"/>
                  </a:cubicBezTo>
                  <a:lnTo>
                    <a:pt x="15125" y="27248"/>
                  </a:lnTo>
                  <a:cubicBezTo>
                    <a:pt x="19883" y="58558"/>
                    <a:pt x="32121" y="88260"/>
                    <a:pt x="50800" y="1138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4" name="Google Shape;1724;p35"/>
            <p:cNvSpPr/>
            <p:nvPr/>
          </p:nvSpPr>
          <p:spPr>
            <a:xfrm>
              <a:off x="9205036" y="982150"/>
              <a:ext cx="118759" cy="144454"/>
            </a:xfrm>
            <a:custGeom>
              <a:avLst/>
              <a:gdLst/>
              <a:ahLst/>
              <a:cxnLst/>
              <a:rect l="l" t="t" r="r" b="b"/>
              <a:pathLst>
                <a:path w="118759" h="144454" extrusionOk="0">
                  <a:moveTo>
                    <a:pt x="52367" y="144454"/>
                  </a:moveTo>
                  <a:lnTo>
                    <a:pt x="52367" y="144454"/>
                  </a:lnTo>
                  <a:cubicBezTo>
                    <a:pt x="50420" y="144465"/>
                    <a:pt x="48549" y="143701"/>
                    <a:pt x="47166" y="142330"/>
                  </a:cubicBezTo>
                  <a:lnTo>
                    <a:pt x="14202" y="109292"/>
                  </a:lnTo>
                  <a:cubicBezTo>
                    <a:pt x="-4734" y="90330"/>
                    <a:pt x="-4734" y="59615"/>
                    <a:pt x="14202" y="40653"/>
                  </a:cubicBezTo>
                  <a:lnTo>
                    <a:pt x="40574" y="14209"/>
                  </a:lnTo>
                  <a:cubicBezTo>
                    <a:pt x="59560" y="-4736"/>
                    <a:pt x="90299" y="-4736"/>
                    <a:pt x="109286" y="14209"/>
                  </a:cubicBezTo>
                  <a:lnTo>
                    <a:pt x="116611" y="21534"/>
                  </a:lnTo>
                  <a:cubicBezTo>
                    <a:pt x="118282" y="23204"/>
                    <a:pt x="119046" y="25576"/>
                    <a:pt x="118662" y="27907"/>
                  </a:cubicBezTo>
                  <a:cubicBezTo>
                    <a:pt x="113173" y="60708"/>
                    <a:pt x="100076" y="91767"/>
                    <a:pt x="80424" y="118596"/>
                  </a:cubicBezTo>
                  <a:lnTo>
                    <a:pt x="79618" y="119548"/>
                  </a:lnTo>
                  <a:lnTo>
                    <a:pt x="57202" y="141964"/>
                  </a:lnTo>
                  <a:cubicBezTo>
                    <a:pt x="55947" y="143355"/>
                    <a:pt x="54229" y="144240"/>
                    <a:pt x="52367" y="144454"/>
                  </a:cubicBezTo>
                  <a:close/>
                  <a:moveTo>
                    <a:pt x="74930" y="14648"/>
                  </a:moveTo>
                  <a:cubicBezTo>
                    <a:pt x="65929" y="14606"/>
                    <a:pt x="57292" y="18198"/>
                    <a:pt x="50976" y="24611"/>
                  </a:cubicBezTo>
                  <a:lnTo>
                    <a:pt x="24604" y="51055"/>
                  </a:lnTo>
                  <a:cubicBezTo>
                    <a:pt x="11395" y="64165"/>
                    <a:pt x="11314" y="85500"/>
                    <a:pt x="24423" y="98709"/>
                  </a:cubicBezTo>
                  <a:cubicBezTo>
                    <a:pt x="24483" y="98770"/>
                    <a:pt x="24543" y="98830"/>
                    <a:pt x="24604" y="98890"/>
                  </a:cubicBezTo>
                  <a:lnTo>
                    <a:pt x="52367" y="126727"/>
                  </a:lnTo>
                  <a:lnTo>
                    <a:pt x="69289" y="109878"/>
                  </a:lnTo>
                  <a:cubicBezTo>
                    <a:pt x="86704" y="85939"/>
                    <a:pt x="98544" y="58407"/>
                    <a:pt x="103938" y="29299"/>
                  </a:cubicBezTo>
                  <a:lnTo>
                    <a:pt x="98884" y="24318"/>
                  </a:lnTo>
                  <a:cubicBezTo>
                    <a:pt x="92519" y="18013"/>
                    <a:pt x="83888" y="14529"/>
                    <a:pt x="74930" y="1464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25" name="Google Shape;1725;p35"/>
          <p:cNvGrpSpPr/>
          <p:nvPr/>
        </p:nvGrpSpPr>
        <p:grpSpPr>
          <a:xfrm>
            <a:off x="10708243" y="1080597"/>
            <a:ext cx="594548" cy="495272"/>
            <a:chOff x="8289764" y="736754"/>
            <a:chExt cx="466312" cy="337678"/>
          </a:xfrm>
        </p:grpSpPr>
        <p:sp>
          <p:nvSpPr>
            <p:cNvPr id="1726" name="Google Shape;1726;p35"/>
            <p:cNvSpPr/>
            <p:nvPr/>
          </p:nvSpPr>
          <p:spPr>
            <a:xfrm>
              <a:off x="8289764" y="897558"/>
              <a:ext cx="466303" cy="176874"/>
            </a:xfrm>
            <a:custGeom>
              <a:avLst/>
              <a:gdLst/>
              <a:ahLst/>
              <a:cxnLst/>
              <a:rect l="l" t="t" r="r" b="b"/>
              <a:pathLst>
                <a:path w="466303" h="176874" extrusionOk="0">
                  <a:moveTo>
                    <a:pt x="409382" y="176874"/>
                  </a:moveTo>
                  <a:lnTo>
                    <a:pt x="56921" y="176874"/>
                  </a:lnTo>
                  <a:cubicBezTo>
                    <a:pt x="25503" y="176830"/>
                    <a:pt x="44" y="151371"/>
                    <a:pt x="0" y="119953"/>
                  </a:cubicBezTo>
                  <a:lnTo>
                    <a:pt x="0" y="56921"/>
                  </a:lnTo>
                  <a:cubicBezTo>
                    <a:pt x="44" y="25503"/>
                    <a:pt x="25503" y="44"/>
                    <a:pt x="56921" y="0"/>
                  </a:cubicBezTo>
                  <a:lnTo>
                    <a:pt x="409382" y="0"/>
                  </a:lnTo>
                  <a:cubicBezTo>
                    <a:pt x="440801" y="44"/>
                    <a:pt x="466259" y="25503"/>
                    <a:pt x="466304" y="56921"/>
                  </a:cubicBezTo>
                  <a:lnTo>
                    <a:pt x="466304" y="119953"/>
                  </a:lnTo>
                  <a:cubicBezTo>
                    <a:pt x="466259" y="151371"/>
                    <a:pt x="440801" y="176830"/>
                    <a:pt x="409382" y="176874"/>
                  </a:cubicBezTo>
                  <a:close/>
                  <a:moveTo>
                    <a:pt x="56921" y="16079"/>
                  </a:moveTo>
                  <a:cubicBezTo>
                    <a:pt x="34383" y="16124"/>
                    <a:pt x="16124" y="34384"/>
                    <a:pt x="16079" y="56921"/>
                  </a:cubicBezTo>
                  <a:lnTo>
                    <a:pt x="16079" y="119953"/>
                  </a:lnTo>
                  <a:cubicBezTo>
                    <a:pt x="16124" y="142491"/>
                    <a:pt x="34383" y="160750"/>
                    <a:pt x="56921" y="160795"/>
                  </a:cubicBezTo>
                  <a:lnTo>
                    <a:pt x="409382" y="160795"/>
                  </a:lnTo>
                  <a:cubicBezTo>
                    <a:pt x="431920" y="160750"/>
                    <a:pt x="450180" y="142491"/>
                    <a:pt x="450224" y="119953"/>
                  </a:cubicBezTo>
                  <a:lnTo>
                    <a:pt x="450224" y="56921"/>
                  </a:lnTo>
                  <a:cubicBezTo>
                    <a:pt x="450180" y="34384"/>
                    <a:pt x="431920" y="16124"/>
                    <a:pt x="409382"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7" name="Google Shape;1727;p35"/>
            <p:cNvSpPr/>
            <p:nvPr/>
          </p:nvSpPr>
          <p:spPr>
            <a:xfrm>
              <a:off x="8611352" y="937757"/>
              <a:ext cx="80397" cy="80397"/>
            </a:xfrm>
            <a:custGeom>
              <a:avLst/>
              <a:gdLst/>
              <a:ahLst/>
              <a:cxnLst/>
              <a:rect l="l" t="t" r="r" b="b"/>
              <a:pathLst>
                <a:path w="80397" h="80397" extrusionOk="0">
                  <a:moveTo>
                    <a:pt x="72357" y="80397"/>
                  </a:moveTo>
                  <a:lnTo>
                    <a:pt x="8040" y="80397"/>
                  </a:lnTo>
                  <a:cubicBezTo>
                    <a:pt x="3599" y="80397"/>
                    <a:pt x="0" y="76798"/>
                    <a:pt x="0" y="72358"/>
                  </a:cubicBezTo>
                  <a:lnTo>
                    <a:pt x="0" y="8040"/>
                  </a:lnTo>
                  <a:cubicBezTo>
                    <a:pt x="0" y="3599"/>
                    <a:pt x="3599" y="0"/>
                    <a:pt x="8040" y="0"/>
                  </a:cubicBezTo>
                  <a:lnTo>
                    <a:pt x="72357" y="0"/>
                  </a:lnTo>
                  <a:cubicBezTo>
                    <a:pt x="76798" y="0"/>
                    <a:pt x="80397" y="3599"/>
                    <a:pt x="80397" y="8040"/>
                  </a:cubicBezTo>
                  <a:lnTo>
                    <a:pt x="80397" y="72358"/>
                  </a:lnTo>
                  <a:cubicBezTo>
                    <a:pt x="80397" y="76798"/>
                    <a:pt x="76798" y="80397"/>
                    <a:pt x="72357" y="80397"/>
                  </a:cubicBezTo>
                  <a:close/>
                  <a:moveTo>
                    <a:pt x="16079" y="64318"/>
                  </a:moveTo>
                  <a:lnTo>
                    <a:pt x="64318" y="64318"/>
                  </a:lnTo>
                  <a:lnTo>
                    <a:pt x="64318" y="1607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8" name="Google Shape;1728;p35"/>
            <p:cNvSpPr/>
            <p:nvPr/>
          </p:nvSpPr>
          <p:spPr>
            <a:xfrm>
              <a:off x="8514876" y="921677"/>
              <a:ext cx="16079" cy="128635"/>
            </a:xfrm>
            <a:custGeom>
              <a:avLst/>
              <a:gdLst/>
              <a:ahLst/>
              <a:cxnLst/>
              <a:rect l="l" t="t" r="r" b="b"/>
              <a:pathLst>
                <a:path w="16079" h="128635" extrusionOk="0">
                  <a:moveTo>
                    <a:pt x="8040" y="128636"/>
                  </a:moveTo>
                  <a:cubicBezTo>
                    <a:pt x="3599" y="128636"/>
                    <a:pt x="0" y="125036"/>
                    <a:pt x="0" y="120596"/>
                  </a:cubicBezTo>
                  <a:lnTo>
                    <a:pt x="0" y="8040"/>
                  </a:lnTo>
                  <a:cubicBezTo>
                    <a:pt x="0" y="3599"/>
                    <a:pt x="3599" y="0"/>
                    <a:pt x="8040" y="0"/>
                  </a:cubicBezTo>
                  <a:cubicBezTo>
                    <a:pt x="12480" y="0"/>
                    <a:pt x="16079" y="3599"/>
                    <a:pt x="16079" y="8040"/>
                  </a:cubicBezTo>
                  <a:lnTo>
                    <a:pt x="16079" y="120596"/>
                  </a:lnTo>
                  <a:cubicBezTo>
                    <a:pt x="16079" y="125036"/>
                    <a:pt x="12480" y="128636"/>
                    <a:pt x="8040" y="12863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9" name="Google Shape;1729;p35"/>
            <p:cNvSpPr/>
            <p:nvPr/>
          </p:nvSpPr>
          <p:spPr>
            <a:xfrm>
              <a:off x="8611352" y="1034234"/>
              <a:ext cx="80397" cy="16079"/>
            </a:xfrm>
            <a:custGeom>
              <a:avLst/>
              <a:gdLst/>
              <a:ahLst/>
              <a:cxnLst/>
              <a:rect l="l" t="t" r="r" b="b"/>
              <a:pathLst>
                <a:path w="80397" h="16079" extrusionOk="0">
                  <a:moveTo>
                    <a:pt x="72357" y="16079"/>
                  </a:moveTo>
                  <a:lnTo>
                    <a:pt x="8040" y="16079"/>
                  </a:lnTo>
                  <a:cubicBezTo>
                    <a:pt x="3599" y="16079"/>
                    <a:pt x="0" y="12480"/>
                    <a:pt x="0" y="8040"/>
                  </a:cubicBezTo>
                  <a:cubicBezTo>
                    <a:pt x="0" y="3599"/>
                    <a:pt x="3599" y="0"/>
                    <a:pt x="8040" y="0"/>
                  </a:cubicBezTo>
                  <a:lnTo>
                    <a:pt x="72357" y="0"/>
                  </a:lnTo>
                  <a:cubicBezTo>
                    <a:pt x="76798" y="0"/>
                    <a:pt x="80397" y="3599"/>
                    <a:pt x="80397" y="8040"/>
                  </a:cubicBezTo>
                  <a:cubicBezTo>
                    <a:pt x="80397" y="12480"/>
                    <a:pt x="76798" y="16079"/>
                    <a:pt x="72357"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0" name="Google Shape;1730;p35"/>
            <p:cNvSpPr/>
            <p:nvPr/>
          </p:nvSpPr>
          <p:spPr>
            <a:xfrm>
              <a:off x="8354081" y="937757"/>
              <a:ext cx="136675" cy="16079"/>
            </a:xfrm>
            <a:custGeom>
              <a:avLst/>
              <a:gdLst/>
              <a:ahLst/>
              <a:cxnLst/>
              <a:rect l="l" t="t" r="r" b="b"/>
              <a:pathLst>
                <a:path w="136675" h="16079" extrusionOk="0">
                  <a:moveTo>
                    <a:pt x="128636" y="16079"/>
                  </a:moveTo>
                  <a:lnTo>
                    <a:pt x="8040" y="16079"/>
                  </a:lnTo>
                  <a:cubicBezTo>
                    <a:pt x="3599" y="16079"/>
                    <a:pt x="0" y="12480"/>
                    <a:pt x="0" y="8040"/>
                  </a:cubicBezTo>
                  <a:cubicBezTo>
                    <a:pt x="0" y="3599"/>
                    <a:pt x="3599" y="0"/>
                    <a:pt x="8040" y="0"/>
                  </a:cubicBezTo>
                  <a:lnTo>
                    <a:pt x="128636" y="0"/>
                  </a:lnTo>
                  <a:cubicBezTo>
                    <a:pt x="133076" y="0"/>
                    <a:pt x="136675" y="3599"/>
                    <a:pt x="136675" y="8040"/>
                  </a:cubicBezTo>
                  <a:cubicBezTo>
                    <a:pt x="136675" y="12480"/>
                    <a:pt x="133076" y="16079"/>
                    <a:pt x="128636"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1" name="Google Shape;1731;p35"/>
            <p:cNvSpPr/>
            <p:nvPr/>
          </p:nvSpPr>
          <p:spPr>
            <a:xfrm>
              <a:off x="8354081" y="969916"/>
              <a:ext cx="136675" cy="16079"/>
            </a:xfrm>
            <a:custGeom>
              <a:avLst/>
              <a:gdLst/>
              <a:ahLst/>
              <a:cxnLst/>
              <a:rect l="l" t="t" r="r" b="b"/>
              <a:pathLst>
                <a:path w="136675" h="16079" extrusionOk="0">
                  <a:moveTo>
                    <a:pt x="128636" y="16079"/>
                  </a:moveTo>
                  <a:lnTo>
                    <a:pt x="8040" y="16079"/>
                  </a:lnTo>
                  <a:cubicBezTo>
                    <a:pt x="3599" y="16079"/>
                    <a:pt x="0" y="12480"/>
                    <a:pt x="0" y="8040"/>
                  </a:cubicBezTo>
                  <a:cubicBezTo>
                    <a:pt x="0" y="3599"/>
                    <a:pt x="3599" y="0"/>
                    <a:pt x="8040" y="0"/>
                  </a:cubicBezTo>
                  <a:lnTo>
                    <a:pt x="128636" y="0"/>
                  </a:lnTo>
                  <a:cubicBezTo>
                    <a:pt x="133076" y="0"/>
                    <a:pt x="136675" y="3599"/>
                    <a:pt x="136675" y="8040"/>
                  </a:cubicBezTo>
                  <a:cubicBezTo>
                    <a:pt x="136675" y="12480"/>
                    <a:pt x="133076" y="16079"/>
                    <a:pt x="128636"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2" name="Google Shape;1732;p35"/>
            <p:cNvSpPr/>
            <p:nvPr/>
          </p:nvSpPr>
          <p:spPr>
            <a:xfrm>
              <a:off x="8675658" y="736754"/>
              <a:ext cx="80418" cy="176883"/>
            </a:xfrm>
            <a:custGeom>
              <a:avLst/>
              <a:gdLst/>
              <a:ahLst/>
              <a:cxnLst/>
              <a:rect l="l" t="t" r="r" b="b"/>
              <a:pathLst>
                <a:path w="80418" h="176883" extrusionOk="0">
                  <a:moveTo>
                    <a:pt x="8051" y="176883"/>
                  </a:moveTo>
                  <a:cubicBezTo>
                    <a:pt x="7033" y="176886"/>
                    <a:pt x="6024" y="176695"/>
                    <a:pt x="5077" y="176321"/>
                  </a:cubicBezTo>
                  <a:cubicBezTo>
                    <a:pt x="950" y="174683"/>
                    <a:pt x="-1069" y="170009"/>
                    <a:pt x="569" y="165883"/>
                  </a:cubicBezTo>
                  <a:cubicBezTo>
                    <a:pt x="571" y="165878"/>
                    <a:pt x="573" y="165874"/>
                    <a:pt x="575" y="165869"/>
                  </a:cubicBezTo>
                  <a:lnTo>
                    <a:pt x="64892" y="5074"/>
                  </a:lnTo>
                  <a:cubicBezTo>
                    <a:pt x="66535" y="945"/>
                    <a:pt x="71215" y="-1071"/>
                    <a:pt x="75344" y="572"/>
                  </a:cubicBezTo>
                  <a:cubicBezTo>
                    <a:pt x="79473" y="2214"/>
                    <a:pt x="81489" y="6894"/>
                    <a:pt x="79846" y="11024"/>
                  </a:cubicBezTo>
                  <a:lnTo>
                    <a:pt x="15528" y="171818"/>
                  </a:lnTo>
                  <a:cubicBezTo>
                    <a:pt x="14310" y="174879"/>
                    <a:pt x="11346" y="176887"/>
                    <a:pt x="8051" y="1768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3" name="Google Shape;1733;p35"/>
            <p:cNvSpPr/>
            <p:nvPr/>
          </p:nvSpPr>
          <p:spPr>
            <a:xfrm>
              <a:off x="8611343" y="736754"/>
              <a:ext cx="80417" cy="176883"/>
            </a:xfrm>
            <a:custGeom>
              <a:avLst/>
              <a:gdLst/>
              <a:ahLst/>
              <a:cxnLst/>
              <a:rect l="l" t="t" r="r" b="b"/>
              <a:pathLst>
                <a:path w="80417" h="176883" extrusionOk="0">
                  <a:moveTo>
                    <a:pt x="72367" y="176883"/>
                  </a:moveTo>
                  <a:cubicBezTo>
                    <a:pt x="69072" y="176887"/>
                    <a:pt x="66109" y="174879"/>
                    <a:pt x="64890" y="171818"/>
                  </a:cubicBezTo>
                  <a:lnTo>
                    <a:pt x="572" y="11024"/>
                  </a:lnTo>
                  <a:cubicBezTo>
                    <a:pt x="-1071" y="6894"/>
                    <a:pt x="945" y="2214"/>
                    <a:pt x="5074" y="572"/>
                  </a:cubicBezTo>
                  <a:cubicBezTo>
                    <a:pt x="9203" y="-1071"/>
                    <a:pt x="13883" y="945"/>
                    <a:pt x="15526" y="5074"/>
                  </a:cubicBezTo>
                  <a:lnTo>
                    <a:pt x="79844" y="165869"/>
                  </a:lnTo>
                  <a:cubicBezTo>
                    <a:pt x="81489" y="169993"/>
                    <a:pt x="79479" y="174670"/>
                    <a:pt x="75355" y="176315"/>
                  </a:cubicBezTo>
                  <a:cubicBezTo>
                    <a:pt x="75350" y="176317"/>
                    <a:pt x="75346" y="176319"/>
                    <a:pt x="75341" y="176321"/>
                  </a:cubicBezTo>
                  <a:cubicBezTo>
                    <a:pt x="74394" y="176695"/>
                    <a:pt x="73385" y="176886"/>
                    <a:pt x="72367" y="1768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34" name="Google Shape;1734;p35"/>
          <p:cNvGrpSpPr/>
          <p:nvPr/>
        </p:nvGrpSpPr>
        <p:grpSpPr>
          <a:xfrm>
            <a:off x="10003658" y="1127860"/>
            <a:ext cx="492030" cy="565926"/>
            <a:chOff x="7737148" y="768978"/>
            <a:chExt cx="385906" cy="385850"/>
          </a:xfrm>
        </p:grpSpPr>
        <p:sp>
          <p:nvSpPr>
            <p:cNvPr id="1735" name="Google Shape;1735;p35"/>
            <p:cNvSpPr/>
            <p:nvPr/>
          </p:nvSpPr>
          <p:spPr>
            <a:xfrm>
              <a:off x="7737148" y="768978"/>
              <a:ext cx="385906" cy="385850"/>
            </a:xfrm>
            <a:custGeom>
              <a:avLst/>
              <a:gdLst/>
              <a:ahLst/>
              <a:cxnLst/>
              <a:rect l="l" t="t" r="r" b="b"/>
              <a:pathLst>
                <a:path w="385906" h="385850" extrusionOk="0">
                  <a:moveTo>
                    <a:pt x="384958" y="173481"/>
                  </a:moveTo>
                  <a:lnTo>
                    <a:pt x="350620" y="162129"/>
                  </a:lnTo>
                  <a:cubicBezTo>
                    <a:pt x="349205" y="154821"/>
                    <a:pt x="347284" y="147625"/>
                    <a:pt x="344880" y="140639"/>
                  </a:cubicBezTo>
                  <a:lnTo>
                    <a:pt x="368991" y="113601"/>
                  </a:lnTo>
                  <a:lnTo>
                    <a:pt x="366635" y="108753"/>
                  </a:lnTo>
                  <a:cubicBezTo>
                    <a:pt x="362559" y="100360"/>
                    <a:pt x="357832" y="92200"/>
                    <a:pt x="352598" y="84497"/>
                  </a:cubicBezTo>
                  <a:lnTo>
                    <a:pt x="349575" y="80051"/>
                  </a:lnTo>
                  <a:lnTo>
                    <a:pt x="314273" y="87400"/>
                  </a:lnTo>
                  <a:cubicBezTo>
                    <a:pt x="309368" y="81764"/>
                    <a:pt x="304070" y="76474"/>
                    <a:pt x="298451" y="71570"/>
                  </a:cubicBezTo>
                  <a:lnTo>
                    <a:pt x="305791" y="36267"/>
                  </a:lnTo>
                  <a:lnTo>
                    <a:pt x="301345" y="33244"/>
                  </a:lnTo>
                  <a:cubicBezTo>
                    <a:pt x="293595" y="27978"/>
                    <a:pt x="285434" y="23259"/>
                    <a:pt x="277073" y="19207"/>
                  </a:cubicBezTo>
                  <a:lnTo>
                    <a:pt x="272233" y="16867"/>
                  </a:lnTo>
                  <a:lnTo>
                    <a:pt x="245211" y="40978"/>
                  </a:lnTo>
                  <a:cubicBezTo>
                    <a:pt x="238209" y="38575"/>
                    <a:pt x="231013" y="36653"/>
                    <a:pt x="223721" y="35238"/>
                  </a:cubicBezTo>
                  <a:lnTo>
                    <a:pt x="212369" y="900"/>
                  </a:lnTo>
                  <a:lnTo>
                    <a:pt x="207007" y="507"/>
                  </a:lnTo>
                  <a:cubicBezTo>
                    <a:pt x="197697" y="-169"/>
                    <a:pt x="188210" y="-169"/>
                    <a:pt x="178900" y="507"/>
                  </a:cubicBezTo>
                  <a:lnTo>
                    <a:pt x="173537" y="892"/>
                  </a:lnTo>
                  <a:lnTo>
                    <a:pt x="162185" y="35238"/>
                  </a:lnTo>
                  <a:cubicBezTo>
                    <a:pt x="154901" y="36653"/>
                    <a:pt x="147698" y="38575"/>
                    <a:pt x="140695" y="40978"/>
                  </a:cubicBezTo>
                  <a:lnTo>
                    <a:pt x="113658" y="16867"/>
                  </a:lnTo>
                  <a:lnTo>
                    <a:pt x="108810" y="19223"/>
                  </a:lnTo>
                  <a:cubicBezTo>
                    <a:pt x="100416" y="23299"/>
                    <a:pt x="92256" y="28026"/>
                    <a:pt x="84554" y="33260"/>
                  </a:cubicBezTo>
                  <a:lnTo>
                    <a:pt x="80116" y="36283"/>
                  </a:lnTo>
                  <a:lnTo>
                    <a:pt x="87464" y="71586"/>
                  </a:lnTo>
                  <a:cubicBezTo>
                    <a:pt x="81828" y="76490"/>
                    <a:pt x="76538" y="81788"/>
                    <a:pt x="71634" y="87408"/>
                  </a:cubicBezTo>
                  <a:lnTo>
                    <a:pt x="36340" y="80060"/>
                  </a:lnTo>
                  <a:lnTo>
                    <a:pt x="33317" y="84505"/>
                  </a:lnTo>
                  <a:cubicBezTo>
                    <a:pt x="28051" y="92256"/>
                    <a:pt x="23331" y="100416"/>
                    <a:pt x="19279" y="108777"/>
                  </a:cubicBezTo>
                  <a:lnTo>
                    <a:pt x="16940" y="113617"/>
                  </a:lnTo>
                  <a:lnTo>
                    <a:pt x="41035" y="140639"/>
                  </a:lnTo>
                  <a:cubicBezTo>
                    <a:pt x="38631" y="147641"/>
                    <a:pt x="36709" y="154837"/>
                    <a:pt x="35294" y="162129"/>
                  </a:cubicBezTo>
                  <a:lnTo>
                    <a:pt x="957" y="173481"/>
                  </a:lnTo>
                  <a:lnTo>
                    <a:pt x="563" y="178844"/>
                  </a:lnTo>
                  <a:cubicBezTo>
                    <a:pt x="225" y="183499"/>
                    <a:pt x="0" y="188162"/>
                    <a:pt x="0" y="192897"/>
                  </a:cubicBezTo>
                  <a:cubicBezTo>
                    <a:pt x="0" y="197632"/>
                    <a:pt x="225" y="202295"/>
                    <a:pt x="563" y="206950"/>
                  </a:cubicBezTo>
                  <a:lnTo>
                    <a:pt x="949" y="212313"/>
                  </a:lnTo>
                  <a:lnTo>
                    <a:pt x="35286" y="223665"/>
                  </a:lnTo>
                  <a:cubicBezTo>
                    <a:pt x="36701" y="230973"/>
                    <a:pt x="38623" y="238169"/>
                    <a:pt x="41027" y="245155"/>
                  </a:cubicBezTo>
                  <a:lnTo>
                    <a:pt x="16916" y="272193"/>
                  </a:lnTo>
                  <a:lnTo>
                    <a:pt x="19271" y="277041"/>
                  </a:lnTo>
                  <a:cubicBezTo>
                    <a:pt x="23347" y="285434"/>
                    <a:pt x="28075" y="293595"/>
                    <a:pt x="33309" y="301297"/>
                  </a:cubicBezTo>
                  <a:lnTo>
                    <a:pt x="36331" y="305743"/>
                  </a:lnTo>
                  <a:lnTo>
                    <a:pt x="71634" y="298394"/>
                  </a:lnTo>
                  <a:cubicBezTo>
                    <a:pt x="76538" y="304030"/>
                    <a:pt x="81836" y="309320"/>
                    <a:pt x="87456" y="314224"/>
                  </a:cubicBezTo>
                  <a:lnTo>
                    <a:pt x="80116" y="349527"/>
                  </a:lnTo>
                  <a:lnTo>
                    <a:pt x="84562" y="352550"/>
                  </a:lnTo>
                  <a:cubicBezTo>
                    <a:pt x="92312" y="357816"/>
                    <a:pt x="100472" y="362535"/>
                    <a:pt x="108834" y="366587"/>
                  </a:cubicBezTo>
                  <a:lnTo>
                    <a:pt x="113674" y="368927"/>
                  </a:lnTo>
                  <a:lnTo>
                    <a:pt x="140703" y="344832"/>
                  </a:lnTo>
                  <a:cubicBezTo>
                    <a:pt x="147706" y="347236"/>
                    <a:pt x="154901" y="349157"/>
                    <a:pt x="162193" y="350572"/>
                  </a:cubicBezTo>
                  <a:lnTo>
                    <a:pt x="173545" y="384910"/>
                  </a:lnTo>
                  <a:lnTo>
                    <a:pt x="178908" y="385296"/>
                  </a:lnTo>
                  <a:cubicBezTo>
                    <a:pt x="183555" y="385625"/>
                    <a:pt x="188218" y="385850"/>
                    <a:pt x="192953" y="385850"/>
                  </a:cubicBezTo>
                  <a:cubicBezTo>
                    <a:pt x="197689" y="385850"/>
                    <a:pt x="202352" y="385625"/>
                    <a:pt x="207007" y="385288"/>
                  </a:cubicBezTo>
                  <a:lnTo>
                    <a:pt x="212369" y="384902"/>
                  </a:lnTo>
                  <a:lnTo>
                    <a:pt x="223721" y="350564"/>
                  </a:lnTo>
                  <a:cubicBezTo>
                    <a:pt x="231029" y="349149"/>
                    <a:pt x="238225" y="347227"/>
                    <a:pt x="245211" y="344824"/>
                  </a:cubicBezTo>
                  <a:lnTo>
                    <a:pt x="272249" y="368935"/>
                  </a:lnTo>
                  <a:lnTo>
                    <a:pt x="277097" y="366579"/>
                  </a:lnTo>
                  <a:cubicBezTo>
                    <a:pt x="285490" y="362503"/>
                    <a:pt x="293651" y="357776"/>
                    <a:pt x="301353" y="352542"/>
                  </a:cubicBezTo>
                  <a:lnTo>
                    <a:pt x="305799" y="349519"/>
                  </a:lnTo>
                  <a:lnTo>
                    <a:pt x="298451" y="314216"/>
                  </a:lnTo>
                  <a:cubicBezTo>
                    <a:pt x="304086" y="309312"/>
                    <a:pt x="309376" y="304014"/>
                    <a:pt x="314281" y="298394"/>
                  </a:cubicBezTo>
                  <a:lnTo>
                    <a:pt x="349583" y="305734"/>
                  </a:lnTo>
                  <a:lnTo>
                    <a:pt x="352606" y="301289"/>
                  </a:lnTo>
                  <a:cubicBezTo>
                    <a:pt x="357872" y="293538"/>
                    <a:pt x="362591" y="285378"/>
                    <a:pt x="366643" y="277017"/>
                  </a:cubicBezTo>
                  <a:lnTo>
                    <a:pt x="368983" y="272177"/>
                  </a:lnTo>
                  <a:lnTo>
                    <a:pt x="344872" y="245155"/>
                  </a:lnTo>
                  <a:cubicBezTo>
                    <a:pt x="347276" y="238153"/>
                    <a:pt x="349197" y="230949"/>
                    <a:pt x="350612" y="223665"/>
                  </a:cubicBezTo>
                  <a:lnTo>
                    <a:pt x="384950" y="212313"/>
                  </a:lnTo>
                  <a:lnTo>
                    <a:pt x="385336" y="206950"/>
                  </a:lnTo>
                  <a:cubicBezTo>
                    <a:pt x="385681" y="202295"/>
                    <a:pt x="385907" y="197632"/>
                    <a:pt x="385907" y="192897"/>
                  </a:cubicBezTo>
                  <a:cubicBezTo>
                    <a:pt x="385907" y="188162"/>
                    <a:pt x="385681" y="183499"/>
                    <a:pt x="385344" y="178844"/>
                  </a:cubicBezTo>
                  <a:lnTo>
                    <a:pt x="384958" y="173481"/>
                  </a:lnTo>
                  <a:close/>
                  <a:moveTo>
                    <a:pt x="369634" y="200438"/>
                  </a:moveTo>
                  <a:lnTo>
                    <a:pt x="336390" y="211429"/>
                  </a:lnTo>
                  <a:lnTo>
                    <a:pt x="335602" y="216244"/>
                  </a:lnTo>
                  <a:cubicBezTo>
                    <a:pt x="334066" y="225755"/>
                    <a:pt x="331558" y="235122"/>
                    <a:pt x="328165" y="244086"/>
                  </a:cubicBezTo>
                  <a:lnTo>
                    <a:pt x="326445" y="248636"/>
                  </a:lnTo>
                  <a:lnTo>
                    <a:pt x="349744" y="274782"/>
                  </a:lnTo>
                  <a:cubicBezTo>
                    <a:pt x="347437" y="279203"/>
                    <a:pt x="344912" y="283553"/>
                    <a:pt x="342219" y="287782"/>
                  </a:cubicBezTo>
                  <a:lnTo>
                    <a:pt x="308074" y="280675"/>
                  </a:lnTo>
                  <a:lnTo>
                    <a:pt x="304987" y="284453"/>
                  </a:lnTo>
                  <a:cubicBezTo>
                    <a:pt x="298877" y="291914"/>
                    <a:pt x="291987" y="298804"/>
                    <a:pt x="284494" y="304939"/>
                  </a:cubicBezTo>
                  <a:lnTo>
                    <a:pt x="280715" y="308026"/>
                  </a:lnTo>
                  <a:lnTo>
                    <a:pt x="287830" y="342171"/>
                  </a:lnTo>
                  <a:cubicBezTo>
                    <a:pt x="283609" y="344856"/>
                    <a:pt x="279268" y="347372"/>
                    <a:pt x="274830" y="349704"/>
                  </a:cubicBezTo>
                  <a:lnTo>
                    <a:pt x="248685" y="326389"/>
                  </a:lnTo>
                  <a:lnTo>
                    <a:pt x="244126" y="328125"/>
                  </a:lnTo>
                  <a:cubicBezTo>
                    <a:pt x="235202" y="331510"/>
                    <a:pt x="225836" y="334002"/>
                    <a:pt x="216293" y="335554"/>
                  </a:cubicBezTo>
                  <a:lnTo>
                    <a:pt x="211477" y="336342"/>
                  </a:lnTo>
                  <a:lnTo>
                    <a:pt x="200487" y="369586"/>
                  </a:lnTo>
                  <a:cubicBezTo>
                    <a:pt x="195494" y="369835"/>
                    <a:pt x="190389" y="369835"/>
                    <a:pt x="185396" y="369586"/>
                  </a:cubicBezTo>
                  <a:lnTo>
                    <a:pt x="174406" y="336342"/>
                  </a:lnTo>
                  <a:lnTo>
                    <a:pt x="169590" y="335554"/>
                  </a:lnTo>
                  <a:cubicBezTo>
                    <a:pt x="160071" y="334018"/>
                    <a:pt x="150705" y="331510"/>
                    <a:pt x="141756" y="328117"/>
                  </a:cubicBezTo>
                  <a:lnTo>
                    <a:pt x="137198" y="326389"/>
                  </a:lnTo>
                  <a:lnTo>
                    <a:pt x="111053" y="349696"/>
                  </a:lnTo>
                  <a:cubicBezTo>
                    <a:pt x="106631" y="347388"/>
                    <a:pt x="102281" y="344864"/>
                    <a:pt x="98052" y="342171"/>
                  </a:cubicBezTo>
                  <a:lnTo>
                    <a:pt x="105160" y="308026"/>
                  </a:lnTo>
                  <a:lnTo>
                    <a:pt x="101381" y="304939"/>
                  </a:lnTo>
                  <a:cubicBezTo>
                    <a:pt x="93920" y="298828"/>
                    <a:pt x="87030" y="291938"/>
                    <a:pt x="80896" y="284445"/>
                  </a:cubicBezTo>
                  <a:lnTo>
                    <a:pt x="77808" y="280667"/>
                  </a:lnTo>
                  <a:lnTo>
                    <a:pt x="43664" y="287782"/>
                  </a:lnTo>
                  <a:cubicBezTo>
                    <a:pt x="40978" y="283561"/>
                    <a:pt x="38462" y="279219"/>
                    <a:pt x="36131" y="274782"/>
                  </a:cubicBezTo>
                  <a:lnTo>
                    <a:pt x="59446" y="248636"/>
                  </a:lnTo>
                  <a:lnTo>
                    <a:pt x="57709" y="244078"/>
                  </a:lnTo>
                  <a:cubicBezTo>
                    <a:pt x="54324" y="235154"/>
                    <a:pt x="51832" y="225788"/>
                    <a:pt x="50280" y="216244"/>
                  </a:cubicBezTo>
                  <a:lnTo>
                    <a:pt x="49493" y="211429"/>
                  </a:lnTo>
                  <a:lnTo>
                    <a:pt x="16248" y="200438"/>
                  </a:lnTo>
                  <a:cubicBezTo>
                    <a:pt x="16152" y="197946"/>
                    <a:pt x="16079" y="195430"/>
                    <a:pt x="16079" y="192897"/>
                  </a:cubicBezTo>
                  <a:cubicBezTo>
                    <a:pt x="16079" y="190364"/>
                    <a:pt x="16152" y="187848"/>
                    <a:pt x="16272" y="185356"/>
                  </a:cubicBezTo>
                  <a:lnTo>
                    <a:pt x="49517" y="174365"/>
                  </a:lnTo>
                  <a:lnTo>
                    <a:pt x="50305" y="169550"/>
                  </a:lnTo>
                  <a:cubicBezTo>
                    <a:pt x="51840" y="160031"/>
                    <a:pt x="54349" y="150664"/>
                    <a:pt x="57741" y="141716"/>
                  </a:cubicBezTo>
                  <a:lnTo>
                    <a:pt x="59470" y="137158"/>
                  </a:lnTo>
                  <a:lnTo>
                    <a:pt x="36163" y="111012"/>
                  </a:lnTo>
                  <a:cubicBezTo>
                    <a:pt x="38470" y="106591"/>
                    <a:pt x="40995" y="102241"/>
                    <a:pt x="43688" y="98012"/>
                  </a:cubicBezTo>
                  <a:lnTo>
                    <a:pt x="77833" y="105119"/>
                  </a:lnTo>
                  <a:lnTo>
                    <a:pt x="80920" y="101341"/>
                  </a:lnTo>
                  <a:cubicBezTo>
                    <a:pt x="87030" y="93880"/>
                    <a:pt x="93920" y="86990"/>
                    <a:pt x="101413" y="80855"/>
                  </a:cubicBezTo>
                  <a:lnTo>
                    <a:pt x="105192" y="77768"/>
                  </a:lnTo>
                  <a:lnTo>
                    <a:pt x="98077" y="43624"/>
                  </a:lnTo>
                  <a:cubicBezTo>
                    <a:pt x="102297" y="40938"/>
                    <a:pt x="106639" y="38422"/>
                    <a:pt x="111077" y="36090"/>
                  </a:cubicBezTo>
                  <a:lnTo>
                    <a:pt x="137222" y="59397"/>
                  </a:lnTo>
                  <a:lnTo>
                    <a:pt x="141772" y="57677"/>
                  </a:lnTo>
                  <a:cubicBezTo>
                    <a:pt x="150737" y="54284"/>
                    <a:pt x="160103" y="51784"/>
                    <a:pt x="169614" y="50240"/>
                  </a:cubicBezTo>
                  <a:lnTo>
                    <a:pt x="174430" y="49452"/>
                  </a:lnTo>
                  <a:lnTo>
                    <a:pt x="185420" y="16208"/>
                  </a:lnTo>
                  <a:cubicBezTo>
                    <a:pt x="190413" y="15959"/>
                    <a:pt x="195518" y="15959"/>
                    <a:pt x="200511" y="16208"/>
                  </a:cubicBezTo>
                  <a:lnTo>
                    <a:pt x="211501" y="49452"/>
                  </a:lnTo>
                  <a:lnTo>
                    <a:pt x="216317" y="50240"/>
                  </a:lnTo>
                  <a:cubicBezTo>
                    <a:pt x="225836" y="51776"/>
                    <a:pt x="235202" y="54284"/>
                    <a:pt x="244150" y="57677"/>
                  </a:cubicBezTo>
                  <a:lnTo>
                    <a:pt x="248709" y="59405"/>
                  </a:lnTo>
                  <a:lnTo>
                    <a:pt x="274854" y="36098"/>
                  </a:lnTo>
                  <a:cubicBezTo>
                    <a:pt x="279276" y="38406"/>
                    <a:pt x="283625" y="40930"/>
                    <a:pt x="287854" y="43624"/>
                  </a:cubicBezTo>
                  <a:lnTo>
                    <a:pt x="280747" y="77768"/>
                  </a:lnTo>
                  <a:lnTo>
                    <a:pt x="284526" y="80855"/>
                  </a:lnTo>
                  <a:cubicBezTo>
                    <a:pt x="291987" y="86966"/>
                    <a:pt x="298877" y="93856"/>
                    <a:pt x="305011" y="101349"/>
                  </a:cubicBezTo>
                  <a:lnTo>
                    <a:pt x="308098" y="105127"/>
                  </a:lnTo>
                  <a:lnTo>
                    <a:pt x="342243" y="98012"/>
                  </a:lnTo>
                  <a:cubicBezTo>
                    <a:pt x="344928" y="102233"/>
                    <a:pt x="347445" y="106575"/>
                    <a:pt x="349776" y="111012"/>
                  </a:cubicBezTo>
                  <a:lnTo>
                    <a:pt x="326461" y="137158"/>
                  </a:lnTo>
                  <a:lnTo>
                    <a:pt x="328197" y="141716"/>
                  </a:lnTo>
                  <a:cubicBezTo>
                    <a:pt x="331582" y="150640"/>
                    <a:pt x="334075" y="160007"/>
                    <a:pt x="335626" y="169550"/>
                  </a:cubicBezTo>
                  <a:lnTo>
                    <a:pt x="336414" y="174365"/>
                  </a:lnTo>
                  <a:lnTo>
                    <a:pt x="369658" y="185356"/>
                  </a:lnTo>
                  <a:cubicBezTo>
                    <a:pt x="369755" y="187848"/>
                    <a:pt x="369827" y="190364"/>
                    <a:pt x="369827" y="192897"/>
                  </a:cubicBezTo>
                  <a:cubicBezTo>
                    <a:pt x="369827" y="195430"/>
                    <a:pt x="369755" y="197946"/>
                    <a:pt x="369634" y="20043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6" name="Google Shape;1736;p35"/>
            <p:cNvSpPr/>
            <p:nvPr/>
          </p:nvSpPr>
          <p:spPr>
            <a:xfrm>
              <a:off x="7849711" y="849337"/>
              <a:ext cx="160787" cy="241173"/>
            </a:xfrm>
            <a:custGeom>
              <a:avLst/>
              <a:gdLst/>
              <a:ahLst/>
              <a:cxnLst/>
              <a:rect l="l" t="t" r="r" b="b"/>
              <a:pathLst>
                <a:path w="160787" h="241173" extrusionOk="0">
                  <a:moveTo>
                    <a:pt x="78051" y="14"/>
                  </a:moveTo>
                  <a:cubicBezTo>
                    <a:pt x="36332" y="1196"/>
                    <a:pt x="1336" y="36096"/>
                    <a:pt x="41" y="77815"/>
                  </a:cubicBezTo>
                  <a:cubicBezTo>
                    <a:pt x="-731" y="102103"/>
                    <a:pt x="9383" y="125168"/>
                    <a:pt x="27762" y="141079"/>
                  </a:cubicBezTo>
                  <a:cubicBezTo>
                    <a:pt x="40770" y="152335"/>
                    <a:pt x="48231" y="168101"/>
                    <a:pt x="48231" y="184896"/>
                  </a:cubicBezTo>
                  <a:lnTo>
                    <a:pt x="48231" y="192935"/>
                  </a:lnTo>
                  <a:lnTo>
                    <a:pt x="48231" y="225094"/>
                  </a:lnTo>
                  <a:lnTo>
                    <a:pt x="72350" y="225094"/>
                  </a:lnTo>
                  <a:lnTo>
                    <a:pt x="72350" y="241174"/>
                  </a:lnTo>
                  <a:lnTo>
                    <a:pt x="88430" y="241174"/>
                  </a:lnTo>
                  <a:lnTo>
                    <a:pt x="88430" y="225094"/>
                  </a:lnTo>
                  <a:lnTo>
                    <a:pt x="112549" y="225094"/>
                  </a:lnTo>
                  <a:lnTo>
                    <a:pt x="112549" y="192389"/>
                  </a:lnTo>
                  <a:lnTo>
                    <a:pt x="112549" y="184349"/>
                  </a:lnTo>
                  <a:cubicBezTo>
                    <a:pt x="112549" y="168269"/>
                    <a:pt x="120163" y="152359"/>
                    <a:pt x="133444" y="140709"/>
                  </a:cubicBezTo>
                  <a:cubicBezTo>
                    <a:pt x="150826" y="125450"/>
                    <a:pt x="160787" y="103469"/>
                    <a:pt x="160787" y="80379"/>
                  </a:cubicBezTo>
                  <a:cubicBezTo>
                    <a:pt x="160787" y="58463"/>
                    <a:pt x="152137" y="37994"/>
                    <a:pt x="136419" y="22718"/>
                  </a:cubicBezTo>
                  <a:cubicBezTo>
                    <a:pt x="120709" y="7451"/>
                    <a:pt x="99919" y="-380"/>
                    <a:pt x="78051" y="14"/>
                  </a:cubicBezTo>
                  <a:close/>
                  <a:moveTo>
                    <a:pt x="96470" y="209015"/>
                  </a:moveTo>
                  <a:lnTo>
                    <a:pt x="64311" y="209015"/>
                  </a:lnTo>
                  <a:lnTo>
                    <a:pt x="64311" y="192935"/>
                  </a:lnTo>
                  <a:lnTo>
                    <a:pt x="96470" y="192935"/>
                  </a:lnTo>
                  <a:lnTo>
                    <a:pt x="96470" y="209015"/>
                  </a:lnTo>
                  <a:close/>
                  <a:moveTo>
                    <a:pt x="122840" y="128618"/>
                  </a:moveTo>
                  <a:cubicBezTo>
                    <a:pt x="108208" y="141465"/>
                    <a:pt x="99018" y="158574"/>
                    <a:pt x="96928" y="176856"/>
                  </a:cubicBezTo>
                  <a:lnTo>
                    <a:pt x="88430" y="176856"/>
                  </a:lnTo>
                  <a:lnTo>
                    <a:pt x="88430" y="99787"/>
                  </a:lnTo>
                  <a:lnTo>
                    <a:pt x="110193" y="78024"/>
                  </a:lnTo>
                  <a:lnTo>
                    <a:pt x="98825" y="66655"/>
                  </a:lnTo>
                  <a:lnTo>
                    <a:pt x="80390" y="85090"/>
                  </a:lnTo>
                  <a:lnTo>
                    <a:pt x="61955" y="66655"/>
                  </a:lnTo>
                  <a:lnTo>
                    <a:pt x="50587" y="78024"/>
                  </a:lnTo>
                  <a:lnTo>
                    <a:pt x="72350" y="99787"/>
                  </a:lnTo>
                  <a:lnTo>
                    <a:pt x="72350" y="176856"/>
                  </a:lnTo>
                  <a:lnTo>
                    <a:pt x="63909" y="176856"/>
                  </a:lnTo>
                  <a:cubicBezTo>
                    <a:pt x="61939" y="158678"/>
                    <a:pt x="52846" y="141521"/>
                    <a:pt x="38278" y="128923"/>
                  </a:cubicBezTo>
                  <a:cubicBezTo>
                    <a:pt x="23573" y="116188"/>
                    <a:pt x="15494" y="97745"/>
                    <a:pt x="16105" y="78313"/>
                  </a:cubicBezTo>
                  <a:cubicBezTo>
                    <a:pt x="17142" y="44948"/>
                    <a:pt x="45128" y="17034"/>
                    <a:pt x="78501" y="16094"/>
                  </a:cubicBezTo>
                  <a:cubicBezTo>
                    <a:pt x="96092" y="15491"/>
                    <a:pt x="112637" y="22027"/>
                    <a:pt x="125212" y="34247"/>
                  </a:cubicBezTo>
                  <a:cubicBezTo>
                    <a:pt x="137786" y="46468"/>
                    <a:pt x="144708" y="62845"/>
                    <a:pt x="144708" y="80379"/>
                  </a:cubicBezTo>
                  <a:cubicBezTo>
                    <a:pt x="144708" y="98838"/>
                    <a:pt x="136741" y="116421"/>
                    <a:pt x="122840" y="1286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37" name="Google Shape;1737;p35"/>
          <p:cNvGrpSpPr/>
          <p:nvPr/>
        </p:nvGrpSpPr>
        <p:grpSpPr>
          <a:xfrm>
            <a:off x="9169739" y="1228631"/>
            <a:ext cx="574802" cy="412725"/>
            <a:chOff x="7083094" y="837684"/>
            <a:chExt cx="450825" cy="281397"/>
          </a:xfrm>
        </p:grpSpPr>
        <p:sp>
          <p:nvSpPr>
            <p:cNvPr id="1738" name="Google Shape;1738;p35"/>
            <p:cNvSpPr/>
            <p:nvPr/>
          </p:nvSpPr>
          <p:spPr>
            <a:xfrm>
              <a:off x="7139668" y="837684"/>
              <a:ext cx="80397" cy="32158"/>
            </a:xfrm>
            <a:custGeom>
              <a:avLst/>
              <a:gdLst/>
              <a:ahLst/>
              <a:cxnLst/>
              <a:rect l="l" t="t" r="r" b="b"/>
              <a:pathLst>
                <a:path w="80397" h="32158" extrusionOk="0">
                  <a:moveTo>
                    <a:pt x="72357" y="32159"/>
                  </a:moveTo>
                  <a:lnTo>
                    <a:pt x="8040" y="32159"/>
                  </a:lnTo>
                  <a:cubicBezTo>
                    <a:pt x="3599" y="32159"/>
                    <a:pt x="0" y="28560"/>
                    <a:pt x="0" y="24119"/>
                  </a:cubicBezTo>
                  <a:lnTo>
                    <a:pt x="0" y="8040"/>
                  </a:lnTo>
                  <a:cubicBezTo>
                    <a:pt x="0" y="3599"/>
                    <a:pt x="3599" y="0"/>
                    <a:pt x="8040" y="0"/>
                  </a:cubicBezTo>
                  <a:lnTo>
                    <a:pt x="72357" y="0"/>
                  </a:lnTo>
                  <a:cubicBezTo>
                    <a:pt x="76798" y="0"/>
                    <a:pt x="80397" y="3599"/>
                    <a:pt x="80397" y="8040"/>
                  </a:cubicBezTo>
                  <a:lnTo>
                    <a:pt x="80397" y="24119"/>
                  </a:lnTo>
                  <a:cubicBezTo>
                    <a:pt x="80397" y="28560"/>
                    <a:pt x="76798" y="32159"/>
                    <a:pt x="72357" y="32159"/>
                  </a:cubicBezTo>
                  <a:close/>
                  <a:moveTo>
                    <a:pt x="16079" y="16079"/>
                  </a:move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9" name="Google Shape;1739;p35"/>
            <p:cNvSpPr/>
            <p:nvPr/>
          </p:nvSpPr>
          <p:spPr>
            <a:xfrm>
              <a:off x="7396939" y="837684"/>
              <a:ext cx="80397" cy="32158"/>
            </a:xfrm>
            <a:custGeom>
              <a:avLst/>
              <a:gdLst/>
              <a:ahLst/>
              <a:cxnLst/>
              <a:rect l="l" t="t" r="r" b="b"/>
              <a:pathLst>
                <a:path w="80397" h="32158" extrusionOk="0">
                  <a:moveTo>
                    <a:pt x="72357" y="32159"/>
                  </a:moveTo>
                  <a:lnTo>
                    <a:pt x="8040" y="32159"/>
                  </a:lnTo>
                  <a:cubicBezTo>
                    <a:pt x="3599" y="32159"/>
                    <a:pt x="0" y="28560"/>
                    <a:pt x="0" y="24119"/>
                  </a:cubicBezTo>
                  <a:lnTo>
                    <a:pt x="0" y="8040"/>
                  </a:lnTo>
                  <a:cubicBezTo>
                    <a:pt x="0" y="3599"/>
                    <a:pt x="3599" y="0"/>
                    <a:pt x="8040" y="0"/>
                  </a:cubicBezTo>
                  <a:lnTo>
                    <a:pt x="72357" y="0"/>
                  </a:lnTo>
                  <a:cubicBezTo>
                    <a:pt x="76798" y="0"/>
                    <a:pt x="80397" y="3599"/>
                    <a:pt x="80397" y="8040"/>
                  </a:cubicBezTo>
                  <a:lnTo>
                    <a:pt x="80397" y="24119"/>
                  </a:lnTo>
                  <a:cubicBezTo>
                    <a:pt x="80397" y="28560"/>
                    <a:pt x="76798" y="32159"/>
                    <a:pt x="72357" y="32159"/>
                  </a:cubicBezTo>
                  <a:close/>
                  <a:moveTo>
                    <a:pt x="16079" y="16079"/>
                  </a:move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0" name="Google Shape;1740;p35"/>
            <p:cNvSpPr/>
            <p:nvPr/>
          </p:nvSpPr>
          <p:spPr>
            <a:xfrm>
              <a:off x="7083094" y="853759"/>
              <a:ext cx="450825" cy="265322"/>
            </a:xfrm>
            <a:custGeom>
              <a:avLst/>
              <a:gdLst/>
              <a:ahLst/>
              <a:cxnLst/>
              <a:rect l="l" t="t" r="r" b="b"/>
              <a:pathLst>
                <a:path w="450825" h="265322" extrusionOk="0">
                  <a:moveTo>
                    <a:pt x="415950" y="265315"/>
                  </a:moveTo>
                  <a:lnTo>
                    <a:pt x="366747" y="265315"/>
                  </a:lnTo>
                  <a:cubicBezTo>
                    <a:pt x="344257" y="265685"/>
                    <a:pt x="323708" y="252628"/>
                    <a:pt x="314489" y="232111"/>
                  </a:cubicBezTo>
                  <a:cubicBezTo>
                    <a:pt x="299970" y="198585"/>
                    <a:pt x="266928" y="176882"/>
                    <a:pt x="230393" y="176878"/>
                  </a:cubicBezTo>
                  <a:lnTo>
                    <a:pt x="220424" y="176878"/>
                  </a:lnTo>
                  <a:cubicBezTo>
                    <a:pt x="183889" y="176882"/>
                    <a:pt x="150846" y="198585"/>
                    <a:pt x="136328" y="232111"/>
                  </a:cubicBezTo>
                  <a:cubicBezTo>
                    <a:pt x="127109" y="252628"/>
                    <a:pt x="106560" y="265685"/>
                    <a:pt x="84070" y="265315"/>
                  </a:cubicBezTo>
                  <a:lnTo>
                    <a:pt x="34867" y="265315"/>
                  </a:lnTo>
                  <a:cubicBezTo>
                    <a:pt x="15641" y="265346"/>
                    <a:pt x="31" y="249784"/>
                    <a:pt x="0" y="230559"/>
                  </a:cubicBezTo>
                  <a:cubicBezTo>
                    <a:pt x="-5" y="227611"/>
                    <a:pt x="365" y="224674"/>
                    <a:pt x="1100" y="221820"/>
                  </a:cubicBezTo>
                  <a:lnTo>
                    <a:pt x="56574" y="6034"/>
                  </a:lnTo>
                  <a:cubicBezTo>
                    <a:pt x="57513" y="2390"/>
                    <a:pt x="60853" y="-115"/>
                    <a:pt x="64614" y="4"/>
                  </a:cubicBezTo>
                  <a:lnTo>
                    <a:pt x="386203" y="4"/>
                  </a:lnTo>
                  <a:cubicBezTo>
                    <a:pt x="389964" y="-115"/>
                    <a:pt x="393304" y="2390"/>
                    <a:pt x="394243" y="6034"/>
                  </a:cubicBezTo>
                  <a:lnTo>
                    <a:pt x="449717" y="221820"/>
                  </a:lnTo>
                  <a:cubicBezTo>
                    <a:pt x="454512" y="240439"/>
                    <a:pt x="443307" y="259420"/>
                    <a:pt x="424688" y="264215"/>
                  </a:cubicBezTo>
                  <a:cubicBezTo>
                    <a:pt x="421833" y="264950"/>
                    <a:pt x="418897" y="265320"/>
                    <a:pt x="415950" y="265315"/>
                  </a:cubicBezTo>
                  <a:close/>
                  <a:moveTo>
                    <a:pt x="220424" y="160799"/>
                  </a:moveTo>
                  <a:lnTo>
                    <a:pt x="230393" y="160799"/>
                  </a:lnTo>
                  <a:cubicBezTo>
                    <a:pt x="273344" y="160784"/>
                    <a:pt x="312188" y="186322"/>
                    <a:pt x="329201" y="225760"/>
                  </a:cubicBezTo>
                  <a:cubicBezTo>
                    <a:pt x="335890" y="240395"/>
                    <a:pt x="350661" y="249630"/>
                    <a:pt x="366747" y="249236"/>
                  </a:cubicBezTo>
                  <a:lnTo>
                    <a:pt x="415950" y="249236"/>
                  </a:lnTo>
                  <a:cubicBezTo>
                    <a:pt x="426294" y="249429"/>
                    <a:pt x="434835" y="241200"/>
                    <a:pt x="435028" y="230856"/>
                  </a:cubicBezTo>
                  <a:cubicBezTo>
                    <a:pt x="435060" y="229165"/>
                    <a:pt x="434862" y="227478"/>
                    <a:pt x="434441" y="225840"/>
                  </a:cubicBezTo>
                  <a:lnTo>
                    <a:pt x="380012" y="16084"/>
                  </a:lnTo>
                  <a:lnTo>
                    <a:pt x="70805" y="16084"/>
                  </a:lnTo>
                  <a:lnTo>
                    <a:pt x="16376" y="225840"/>
                  </a:lnTo>
                  <a:cubicBezTo>
                    <a:pt x="13799" y="235860"/>
                    <a:pt x="19832" y="246071"/>
                    <a:pt x="29852" y="248649"/>
                  </a:cubicBezTo>
                  <a:cubicBezTo>
                    <a:pt x="31489" y="249070"/>
                    <a:pt x="33176" y="249267"/>
                    <a:pt x="34867" y="249236"/>
                  </a:cubicBezTo>
                  <a:lnTo>
                    <a:pt x="84070" y="249236"/>
                  </a:lnTo>
                  <a:cubicBezTo>
                    <a:pt x="100156" y="249630"/>
                    <a:pt x="114927" y="240395"/>
                    <a:pt x="121616" y="225760"/>
                  </a:cubicBezTo>
                  <a:cubicBezTo>
                    <a:pt x="138629" y="186322"/>
                    <a:pt x="177472" y="160784"/>
                    <a:pt x="220424" y="160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1" name="Google Shape;1741;p35"/>
            <p:cNvSpPr/>
            <p:nvPr/>
          </p:nvSpPr>
          <p:spPr>
            <a:xfrm>
              <a:off x="7155748" y="902002"/>
              <a:ext cx="96476" cy="96476"/>
            </a:xfrm>
            <a:custGeom>
              <a:avLst/>
              <a:gdLst/>
              <a:ahLst/>
              <a:cxnLst/>
              <a:rect l="l" t="t" r="r" b="b"/>
              <a:pathLst>
                <a:path w="96476" h="96476" extrusionOk="0">
                  <a:moveTo>
                    <a:pt x="64318" y="96477"/>
                  </a:moveTo>
                  <a:lnTo>
                    <a:pt x="32159" y="96477"/>
                  </a:lnTo>
                  <a:cubicBezTo>
                    <a:pt x="27719" y="96477"/>
                    <a:pt x="24119" y="92877"/>
                    <a:pt x="24119" y="88437"/>
                  </a:cubicBezTo>
                  <a:lnTo>
                    <a:pt x="24119" y="72358"/>
                  </a:lnTo>
                  <a:lnTo>
                    <a:pt x="8040" y="72358"/>
                  </a:lnTo>
                  <a:cubicBezTo>
                    <a:pt x="3599" y="72358"/>
                    <a:pt x="0" y="68758"/>
                    <a:pt x="0" y="64318"/>
                  </a:cubicBezTo>
                  <a:lnTo>
                    <a:pt x="0" y="32159"/>
                  </a:lnTo>
                  <a:cubicBezTo>
                    <a:pt x="0" y="27719"/>
                    <a:pt x="3599" y="24119"/>
                    <a:pt x="8040" y="24119"/>
                  </a:cubicBezTo>
                  <a:lnTo>
                    <a:pt x="24119" y="24119"/>
                  </a:lnTo>
                  <a:lnTo>
                    <a:pt x="24119" y="8040"/>
                  </a:lnTo>
                  <a:cubicBezTo>
                    <a:pt x="24119" y="3599"/>
                    <a:pt x="27719" y="0"/>
                    <a:pt x="32159" y="0"/>
                  </a:cubicBezTo>
                  <a:lnTo>
                    <a:pt x="64318" y="0"/>
                  </a:lnTo>
                  <a:cubicBezTo>
                    <a:pt x="68758" y="0"/>
                    <a:pt x="72357" y="3599"/>
                    <a:pt x="72357" y="8040"/>
                  </a:cubicBezTo>
                  <a:lnTo>
                    <a:pt x="72357" y="24119"/>
                  </a:lnTo>
                  <a:lnTo>
                    <a:pt x="88437" y="24119"/>
                  </a:lnTo>
                  <a:cubicBezTo>
                    <a:pt x="92877" y="24119"/>
                    <a:pt x="96477" y="27719"/>
                    <a:pt x="96477" y="32159"/>
                  </a:cubicBezTo>
                  <a:lnTo>
                    <a:pt x="96477" y="64318"/>
                  </a:lnTo>
                  <a:cubicBezTo>
                    <a:pt x="96477" y="68758"/>
                    <a:pt x="92877" y="72358"/>
                    <a:pt x="88437" y="72358"/>
                  </a:cubicBezTo>
                  <a:lnTo>
                    <a:pt x="72357" y="72358"/>
                  </a:lnTo>
                  <a:lnTo>
                    <a:pt x="72357" y="88437"/>
                  </a:lnTo>
                  <a:cubicBezTo>
                    <a:pt x="72357" y="92877"/>
                    <a:pt x="68758" y="96477"/>
                    <a:pt x="64318" y="96477"/>
                  </a:cubicBezTo>
                  <a:close/>
                  <a:moveTo>
                    <a:pt x="40199" y="80397"/>
                  </a:moveTo>
                  <a:lnTo>
                    <a:pt x="56278" y="80397"/>
                  </a:lnTo>
                  <a:lnTo>
                    <a:pt x="56278" y="64318"/>
                  </a:lnTo>
                  <a:cubicBezTo>
                    <a:pt x="56278" y="59878"/>
                    <a:pt x="59877" y="56278"/>
                    <a:pt x="64318" y="56278"/>
                  </a:cubicBezTo>
                  <a:lnTo>
                    <a:pt x="80397" y="56278"/>
                  </a:lnTo>
                  <a:lnTo>
                    <a:pt x="80397" y="40199"/>
                  </a:lnTo>
                  <a:lnTo>
                    <a:pt x="64318" y="40199"/>
                  </a:lnTo>
                  <a:cubicBezTo>
                    <a:pt x="59877" y="40199"/>
                    <a:pt x="56278" y="36599"/>
                    <a:pt x="56278" y="32159"/>
                  </a:cubicBezTo>
                  <a:lnTo>
                    <a:pt x="56278" y="16079"/>
                  </a:lnTo>
                  <a:lnTo>
                    <a:pt x="40199" y="16079"/>
                  </a:lnTo>
                  <a:lnTo>
                    <a:pt x="40199" y="32159"/>
                  </a:lnTo>
                  <a:cubicBezTo>
                    <a:pt x="40199" y="36599"/>
                    <a:pt x="36599" y="40199"/>
                    <a:pt x="32159" y="40199"/>
                  </a:cubicBezTo>
                  <a:lnTo>
                    <a:pt x="16079" y="40199"/>
                  </a:lnTo>
                  <a:lnTo>
                    <a:pt x="16079" y="56278"/>
                  </a:lnTo>
                  <a:lnTo>
                    <a:pt x="32159" y="56278"/>
                  </a:lnTo>
                  <a:cubicBezTo>
                    <a:pt x="36599" y="56278"/>
                    <a:pt x="40199" y="59878"/>
                    <a:pt x="40199" y="6431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2" name="Google Shape;1742;p35"/>
            <p:cNvSpPr/>
            <p:nvPr/>
          </p:nvSpPr>
          <p:spPr>
            <a:xfrm>
              <a:off x="7404979" y="902002"/>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3" name="Google Shape;1743;p35"/>
            <p:cNvSpPr/>
            <p:nvPr/>
          </p:nvSpPr>
          <p:spPr>
            <a:xfrm>
              <a:off x="7404979" y="966319"/>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4" name="Google Shape;1744;p35"/>
            <p:cNvSpPr/>
            <p:nvPr/>
          </p:nvSpPr>
          <p:spPr>
            <a:xfrm>
              <a:off x="7437138" y="934160"/>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5" name="Google Shape;1745;p35"/>
            <p:cNvSpPr/>
            <p:nvPr/>
          </p:nvSpPr>
          <p:spPr>
            <a:xfrm>
              <a:off x="7372820" y="934160"/>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46" name="Google Shape;1746;p35"/>
          <p:cNvGrpSpPr/>
          <p:nvPr/>
        </p:nvGrpSpPr>
        <p:grpSpPr>
          <a:xfrm>
            <a:off x="8464520" y="1198900"/>
            <a:ext cx="384268" cy="479045"/>
            <a:chOff x="6529981" y="817413"/>
            <a:chExt cx="301387" cy="326614"/>
          </a:xfrm>
        </p:grpSpPr>
        <p:sp>
          <p:nvSpPr>
            <p:cNvPr id="1747" name="Google Shape;1747;p35"/>
            <p:cNvSpPr/>
            <p:nvPr/>
          </p:nvSpPr>
          <p:spPr>
            <a:xfrm>
              <a:off x="6555002" y="1081217"/>
              <a:ext cx="263803" cy="62810"/>
            </a:xfrm>
            <a:custGeom>
              <a:avLst/>
              <a:gdLst/>
              <a:ahLst/>
              <a:cxnLst/>
              <a:rect l="l" t="t" r="r" b="b"/>
              <a:pathLst>
                <a:path w="263803" h="62810" extrusionOk="0">
                  <a:moveTo>
                    <a:pt x="257523" y="62810"/>
                  </a:moveTo>
                  <a:lnTo>
                    <a:pt x="6281" y="62810"/>
                  </a:lnTo>
                  <a:cubicBezTo>
                    <a:pt x="2812" y="62810"/>
                    <a:pt x="0" y="59998"/>
                    <a:pt x="0" y="56529"/>
                  </a:cubicBezTo>
                  <a:lnTo>
                    <a:pt x="0" y="6281"/>
                  </a:lnTo>
                  <a:cubicBezTo>
                    <a:pt x="0" y="2812"/>
                    <a:pt x="2812" y="0"/>
                    <a:pt x="6281" y="0"/>
                  </a:cubicBezTo>
                  <a:lnTo>
                    <a:pt x="257523" y="0"/>
                  </a:lnTo>
                  <a:cubicBezTo>
                    <a:pt x="260992" y="0"/>
                    <a:pt x="263804" y="2812"/>
                    <a:pt x="263804" y="6281"/>
                  </a:cubicBezTo>
                  <a:lnTo>
                    <a:pt x="263804" y="56529"/>
                  </a:lnTo>
                  <a:cubicBezTo>
                    <a:pt x="263804" y="59998"/>
                    <a:pt x="260992" y="62810"/>
                    <a:pt x="257523" y="62810"/>
                  </a:cubicBezTo>
                  <a:close/>
                  <a:moveTo>
                    <a:pt x="12562" y="50248"/>
                  </a:moveTo>
                  <a:lnTo>
                    <a:pt x="251242" y="50248"/>
                  </a:lnTo>
                  <a:lnTo>
                    <a:pt x="251242" y="12562"/>
                  </a:lnTo>
                  <a:lnTo>
                    <a:pt x="12562"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8" name="Google Shape;1748;p35"/>
            <p:cNvSpPr/>
            <p:nvPr/>
          </p:nvSpPr>
          <p:spPr>
            <a:xfrm>
              <a:off x="6686899" y="962877"/>
              <a:ext cx="123557" cy="123615"/>
            </a:xfrm>
            <a:custGeom>
              <a:avLst/>
              <a:gdLst/>
              <a:ahLst/>
              <a:cxnLst/>
              <a:rect l="l" t="t" r="r" b="b"/>
              <a:pathLst>
                <a:path w="123557" h="123615" extrusionOk="0">
                  <a:moveTo>
                    <a:pt x="28521" y="123616"/>
                  </a:moveTo>
                  <a:cubicBezTo>
                    <a:pt x="26851" y="123625"/>
                    <a:pt x="25247" y="122970"/>
                    <a:pt x="24061" y="121794"/>
                  </a:cubicBezTo>
                  <a:lnTo>
                    <a:pt x="1826" y="99497"/>
                  </a:lnTo>
                  <a:cubicBezTo>
                    <a:pt x="-609" y="97047"/>
                    <a:pt x="-609" y="93090"/>
                    <a:pt x="1826" y="90640"/>
                  </a:cubicBezTo>
                  <a:lnTo>
                    <a:pt x="90703" y="1826"/>
                  </a:lnTo>
                  <a:cubicBezTo>
                    <a:pt x="93153" y="-609"/>
                    <a:pt x="97110" y="-609"/>
                    <a:pt x="99559" y="1826"/>
                  </a:cubicBezTo>
                  <a:lnTo>
                    <a:pt x="121732" y="24124"/>
                  </a:lnTo>
                  <a:cubicBezTo>
                    <a:pt x="124167" y="26574"/>
                    <a:pt x="124167" y="30531"/>
                    <a:pt x="121732" y="32980"/>
                  </a:cubicBezTo>
                  <a:lnTo>
                    <a:pt x="32918" y="121794"/>
                  </a:lnTo>
                  <a:cubicBezTo>
                    <a:pt x="31747" y="122954"/>
                    <a:pt x="30168" y="123609"/>
                    <a:pt x="28521" y="123616"/>
                  </a:cubicBezTo>
                  <a:close/>
                  <a:moveTo>
                    <a:pt x="15142" y="95100"/>
                  </a:moveTo>
                  <a:lnTo>
                    <a:pt x="28521" y="108416"/>
                  </a:lnTo>
                  <a:lnTo>
                    <a:pt x="108416" y="28521"/>
                  </a:lnTo>
                  <a:lnTo>
                    <a:pt x="95100" y="152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9" name="Google Shape;1749;p35"/>
            <p:cNvSpPr/>
            <p:nvPr/>
          </p:nvSpPr>
          <p:spPr>
            <a:xfrm>
              <a:off x="6689851" y="836220"/>
              <a:ext cx="123553" cy="123647"/>
            </a:xfrm>
            <a:custGeom>
              <a:avLst/>
              <a:gdLst/>
              <a:ahLst/>
              <a:cxnLst/>
              <a:rect l="l" t="t" r="r" b="b"/>
              <a:pathLst>
                <a:path w="123553" h="123647" extrusionOk="0">
                  <a:moveTo>
                    <a:pt x="95100" y="123647"/>
                  </a:moveTo>
                  <a:cubicBezTo>
                    <a:pt x="93422" y="123640"/>
                    <a:pt x="91816" y="122962"/>
                    <a:pt x="90640" y="121763"/>
                  </a:cubicBezTo>
                  <a:lnTo>
                    <a:pt x="1826" y="32949"/>
                  </a:lnTo>
                  <a:cubicBezTo>
                    <a:pt x="-609" y="30499"/>
                    <a:pt x="-609" y="26542"/>
                    <a:pt x="1826" y="24093"/>
                  </a:cubicBezTo>
                  <a:lnTo>
                    <a:pt x="23998" y="1858"/>
                  </a:lnTo>
                  <a:cubicBezTo>
                    <a:pt x="26441" y="-605"/>
                    <a:pt x="30418" y="-621"/>
                    <a:pt x="32881" y="1821"/>
                  </a:cubicBezTo>
                  <a:cubicBezTo>
                    <a:pt x="32893" y="1833"/>
                    <a:pt x="32906" y="1846"/>
                    <a:pt x="32918" y="1858"/>
                  </a:cubicBezTo>
                  <a:lnTo>
                    <a:pt x="121732" y="90735"/>
                  </a:lnTo>
                  <a:cubicBezTo>
                    <a:pt x="122892" y="91905"/>
                    <a:pt x="123546" y="93484"/>
                    <a:pt x="123553" y="95131"/>
                  </a:cubicBezTo>
                  <a:cubicBezTo>
                    <a:pt x="123562" y="96801"/>
                    <a:pt x="122907" y="98406"/>
                    <a:pt x="121732" y="99591"/>
                  </a:cubicBezTo>
                  <a:lnTo>
                    <a:pt x="99497" y="121763"/>
                  </a:lnTo>
                  <a:cubicBezTo>
                    <a:pt x="98337" y="122946"/>
                    <a:pt x="96757" y="123623"/>
                    <a:pt x="95100" y="123647"/>
                  </a:cubicBezTo>
                  <a:close/>
                  <a:moveTo>
                    <a:pt x="15142" y="28552"/>
                  </a:moveTo>
                  <a:lnTo>
                    <a:pt x="95100" y="108447"/>
                  </a:lnTo>
                  <a:lnTo>
                    <a:pt x="108416" y="95131"/>
                  </a:lnTo>
                  <a:lnTo>
                    <a:pt x="28458" y="1517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0" name="Google Shape;1750;p35"/>
            <p:cNvSpPr/>
            <p:nvPr/>
          </p:nvSpPr>
          <p:spPr>
            <a:xfrm>
              <a:off x="6529981" y="829975"/>
              <a:ext cx="138080" cy="133163"/>
            </a:xfrm>
            <a:custGeom>
              <a:avLst/>
              <a:gdLst/>
              <a:ahLst/>
              <a:cxnLst/>
              <a:rect l="l" t="t" r="r" b="b"/>
              <a:pathLst>
                <a:path w="138080" h="133163" extrusionOk="0">
                  <a:moveTo>
                    <a:pt x="96625" y="133158"/>
                  </a:moveTo>
                  <a:cubicBezTo>
                    <a:pt x="94648" y="133158"/>
                    <a:pt x="92787" y="132227"/>
                    <a:pt x="91600" y="130646"/>
                  </a:cubicBezTo>
                  <a:lnTo>
                    <a:pt x="1153" y="10050"/>
                  </a:lnTo>
                  <a:cubicBezTo>
                    <a:pt x="-149" y="8209"/>
                    <a:pt x="-364" y="5812"/>
                    <a:pt x="588" y="3769"/>
                  </a:cubicBezTo>
                  <a:cubicBezTo>
                    <a:pt x="1562" y="1534"/>
                    <a:pt x="3741" y="65"/>
                    <a:pt x="6178" y="0"/>
                  </a:cubicBezTo>
                  <a:lnTo>
                    <a:pt x="131799" y="0"/>
                  </a:lnTo>
                  <a:cubicBezTo>
                    <a:pt x="133776" y="0"/>
                    <a:pt x="135638" y="931"/>
                    <a:pt x="136824" y="2512"/>
                  </a:cubicBezTo>
                  <a:cubicBezTo>
                    <a:pt x="138010" y="4094"/>
                    <a:pt x="138382" y="6142"/>
                    <a:pt x="137829" y="8040"/>
                  </a:cubicBezTo>
                  <a:lnTo>
                    <a:pt x="102655" y="128636"/>
                  </a:lnTo>
                  <a:cubicBezTo>
                    <a:pt x="101982" y="130908"/>
                    <a:pt x="100087" y="132609"/>
                    <a:pt x="97756" y="133033"/>
                  </a:cubicBezTo>
                  <a:cubicBezTo>
                    <a:pt x="97388" y="133137"/>
                    <a:pt x="97007" y="133179"/>
                    <a:pt x="96625" y="133158"/>
                  </a:cubicBezTo>
                  <a:close/>
                  <a:moveTo>
                    <a:pt x="18740" y="12562"/>
                  </a:moveTo>
                  <a:lnTo>
                    <a:pt x="94113" y="113059"/>
                  </a:lnTo>
                  <a:lnTo>
                    <a:pt x="123445"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1" name="Google Shape;1751;p35"/>
            <p:cNvSpPr/>
            <p:nvPr/>
          </p:nvSpPr>
          <p:spPr>
            <a:xfrm>
              <a:off x="6793682" y="943034"/>
              <a:ext cx="37686" cy="37686"/>
            </a:xfrm>
            <a:custGeom>
              <a:avLst/>
              <a:gdLst/>
              <a:ahLst/>
              <a:cxnLst/>
              <a:rect l="l" t="t" r="r" b="b"/>
              <a:pathLst>
                <a:path w="37686" h="37686" extrusionOk="0">
                  <a:moveTo>
                    <a:pt x="18843" y="37686"/>
                  </a:moveTo>
                  <a:cubicBezTo>
                    <a:pt x="8436" y="37686"/>
                    <a:pt x="0" y="29250"/>
                    <a:pt x="0" y="18843"/>
                  </a:cubicBezTo>
                  <a:cubicBezTo>
                    <a:pt x="0" y="8436"/>
                    <a:pt x="8436" y="0"/>
                    <a:pt x="18843" y="0"/>
                  </a:cubicBezTo>
                  <a:cubicBezTo>
                    <a:pt x="29250" y="0"/>
                    <a:pt x="37686" y="8436"/>
                    <a:pt x="37686" y="18843"/>
                  </a:cubicBezTo>
                  <a:cubicBezTo>
                    <a:pt x="37686" y="29250"/>
                    <a:pt x="29250" y="37686"/>
                    <a:pt x="18843" y="37686"/>
                  </a:cubicBezTo>
                  <a:close/>
                  <a:moveTo>
                    <a:pt x="18843" y="12562"/>
                  </a:moveTo>
                  <a:cubicBezTo>
                    <a:pt x="15374" y="12562"/>
                    <a:pt x="12562" y="15374"/>
                    <a:pt x="12562" y="18843"/>
                  </a:cubicBezTo>
                  <a:cubicBezTo>
                    <a:pt x="12562" y="22312"/>
                    <a:pt x="15374" y="25124"/>
                    <a:pt x="18843" y="25124"/>
                  </a:cubicBezTo>
                  <a:cubicBezTo>
                    <a:pt x="22312" y="25124"/>
                    <a:pt x="25124" y="22312"/>
                    <a:pt x="25124" y="18843"/>
                  </a:cubicBezTo>
                  <a:cubicBezTo>
                    <a:pt x="25124" y="15374"/>
                    <a:pt x="22312" y="12562"/>
                    <a:pt x="18843"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2" name="Google Shape;1752;p35"/>
            <p:cNvSpPr/>
            <p:nvPr/>
          </p:nvSpPr>
          <p:spPr>
            <a:xfrm>
              <a:off x="6668061" y="817413"/>
              <a:ext cx="37686" cy="37686"/>
            </a:xfrm>
            <a:custGeom>
              <a:avLst/>
              <a:gdLst/>
              <a:ahLst/>
              <a:cxnLst/>
              <a:rect l="l" t="t" r="r" b="b"/>
              <a:pathLst>
                <a:path w="37686" h="37686" extrusionOk="0">
                  <a:moveTo>
                    <a:pt x="18843" y="37686"/>
                  </a:moveTo>
                  <a:cubicBezTo>
                    <a:pt x="8436" y="37686"/>
                    <a:pt x="0" y="29250"/>
                    <a:pt x="0" y="18843"/>
                  </a:cubicBezTo>
                  <a:cubicBezTo>
                    <a:pt x="0" y="8436"/>
                    <a:pt x="8436" y="0"/>
                    <a:pt x="18843" y="0"/>
                  </a:cubicBezTo>
                  <a:cubicBezTo>
                    <a:pt x="29250" y="0"/>
                    <a:pt x="37686" y="8436"/>
                    <a:pt x="37686" y="18843"/>
                  </a:cubicBezTo>
                  <a:cubicBezTo>
                    <a:pt x="37686" y="29250"/>
                    <a:pt x="29250" y="37686"/>
                    <a:pt x="18843" y="37686"/>
                  </a:cubicBezTo>
                  <a:close/>
                  <a:moveTo>
                    <a:pt x="18843" y="12562"/>
                  </a:moveTo>
                  <a:cubicBezTo>
                    <a:pt x="15374" y="12562"/>
                    <a:pt x="12562" y="15374"/>
                    <a:pt x="12562" y="18843"/>
                  </a:cubicBezTo>
                  <a:cubicBezTo>
                    <a:pt x="12562" y="22312"/>
                    <a:pt x="15374" y="25124"/>
                    <a:pt x="18843" y="25124"/>
                  </a:cubicBezTo>
                  <a:cubicBezTo>
                    <a:pt x="22312" y="25124"/>
                    <a:pt x="25124" y="22312"/>
                    <a:pt x="25124" y="18843"/>
                  </a:cubicBezTo>
                  <a:cubicBezTo>
                    <a:pt x="25124" y="15374"/>
                    <a:pt x="22312" y="12562"/>
                    <a:pt x="18843" y="125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3" name="Google Shape;1753;p35"/>
            <p:cNvSpPr/>
            <p:nvPr/>
          </p:nvSpPr>
          <p:spPr>
            <a:xfrm>
              <a:off x="6668061" y="1068655"/>
              <a:ext cx="37686" cy="25124"/>
            </a:xfrm>
            <a:custGeom>
              <a:avLst/>
              <a:gdLst/>
              <a:ahLst/>
              <a:cxnLst/>
              <a:rect l="l" t="t" r="r" b="b"/>
              <a:pathLst>
                <a:path w="37686" h="25124" extrusionOk="0">
                  <a:moveTo>
                    <a:pt x="31405" y="25124"/>
                  </a:moveTo>
                  <a:lnTo>
                    <a:pt x="6281" y="25124"/>
                  </a:lnTo>
                  <a:cubicBezTo>
                    <a:pt x="2812" y="25124"/>
                    <a:pt x="0" y="22312"/>
                    <a:pt x="0" y="18843"/>
                  </a:cubicBezTo>
                  <a:cubicBezTo>
                    <a:pt x="0" y="8436"/>
                    <a:pt x="8436" y="0"/>
                    <a:pt x="18843" y="0"/>
                  </a:cubicBezTo>
                  <a:cubicBezTo>
                    <a:pt x="29250" y="0"/>
                    <a:pt x="37686" y="8436"/>
                    <a:pt x="37686" y="18843"/>
                  </a:cubicBezTo>
                  <a:cubicBezTo>
                    <a:pt x="37686" y="22312"/>
                    <a:pt x="34874" y="25124"/>
                    <a:pt x="31405" y="25124"/>
                  </a:cubicBezTo>
                  <a:close/>
                  <a:moveTo>
                    <a:pt x="18843" y="12562"/>
                  </a:moveTo>
                  <a:lnTo>
                    <a:pt x="18843" y="125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4" name="Google Shape;1754;p35"/>
            <p:cNvSpPr/>
            <p:nvPr/>
          </p:nvSpPr>
          <p:spPr>
            <a:xfrm>
              <a:off x="6536118" y="861171"/>
              <a:ext cx="74873" cy="81865"/>
            </a:xfrm>
            <a:custGeom>
              <a:avLst/>
              <a:gdLst/>
              <a:ahLst/>
              <a:cxnLst/>
              <a:rect l="l" t="t" r="r" b="b"/>
              <a:pathLst>
                <a:path w="74873" h="81865" extrusionOk="0">
                  <a:moveTo>
                    <a:pt x="44008" y="81863"/>
                  </a:moveTo>
                  <a:cubicBezTo>
                    <a:pt x="19725" y="81886"/>
                    <a:pt x="22" y="62219"/>
                    <a:pt x="0" y="37936"/>
                  </a:cubicBezTo>
                  <a:cubicBezTo>
                    <a:pt x="-14" y="23037"/>
                    <a:pt x="7520" y="9144"/>
                    <a:pt x="20014" y="1026"/>
                  </a:cubicBezTo>
                  <a:cubicBezTo>
                    <a:pt x="22794" y="-794"/>
                    <a:pt x="26511" y="-133"/>
                    <a:pt x="28494" y="2533"/>
                  </a:cubicBezTo>
                  <a:lnTo>
                    <a:pt x="73592" y="63020"/>
                  </a:lnTo>
                  <a:cubicBezTo>
                    <a:pt x="75595" y="65654"/>
                    <a:pt x="75210" y="69391"/>
                    <a:pt x="72712" y="71562"/>
                  </a:cubicBezTo>
                  <a:cubicBezTo>
                    <a:pt x="64679" y="78310"/>
                    <a:pt x="54499" y="81964"/>
                    <a:pt x="44008" y="81863"/>
                  </a:cubicBezTo>
                  <a:close/>
                  <a:moveTo>
                    <a:pt x="22276" y="15221"/>
                  </a:moveTo>
                  <a:cubicBezTo>
                    <a:pt x="8400" y="25628"/>
                    <a:pt x="5588" y="45313"/>
                    <a:pt x="15994" y="59188"/>
                  </a:cubicBezTo>
                  <a:cubicBezTo>
                    <a:pt x="26402" y="73064"/>
                    <a:pt x="46086" y="75877"/>
                    <a:pt x="59962" y="654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55" name="Google Shape;1755;p35"/>
          <p:cNvGrpSpPr/>
          <p:nvPr/>
        </p:nvGrpSpPr>
        <p:grpSpPr>
          <a:xfrm>
            <a:off x="10009948" y="2204516"/>
            <a:ext cx="320331" cy="497468"/>
            <a:chOff x="7742082" y="1503045"/>
            <a:chExt cx="251240" cy="339175"/>
          </a:xfrm>
        </p:grpSpPr>
        <p:sp>
          <p:nvSpPr>
            <p:cNvPr id="1756" name="Google Shape;1756;p35"/>
            <p:cNvSpPr/>
            <p:nvPr/>
          </p:nvSpPr>
          <p:spPr>
            <a:xfrm>
              <a:off x="7779768" y="1641227"/>
              <a:ext cx="175868" cy="200993"/>
            </a:xfrm>
            <a:custGeom>
              <a:avLst/>
              <a:gdLst/>
              <a:ahLst/>
              <a:cxnLst/>
              <a:rect l="l" t="t" r="r" b="b"/>
              <a:pathLst>
                <a:path w="175868" h="200993" extrusionOk="0">
                  <a:moveTo>
                    <a:pt x="0" y="0"/>
                  </a:moveTo>
                  <a:lnTo>
                    <a:pt x="175868" y="0"/>
                  </a:lnTo>
                  <a:lnTo>
                    <a:pt x="175868" y="200993"/>
                  </a:lnTo>
                  <a:lnTo>
                    <a:pt x="0" y="200993"/>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7" name="Google Shape;1757;p35"/>
            <p:cNvSpPr/>
            <p:nvPr/>
          </p:nvSpPr>
          <p:spPr>
            <a:xfrm>
              <a:off x="7742082" y="1553293"/>
              <a:ext cx="251240" cy="75372"/>
            </a:xfrm>
            <a:custGeom>
              <a:avLst/>
              <a:gdLst/>
              <a:ahLst/>
              <a:cxnLst/>
              <a:rect l="l" t="t" r="r" b="b"/>
              <a:pathLst>
                <a:path w="251240" h="75372" extrusionOk="0">
                  <a:moveTo>
                    <a:pt x="0" y="0"/>
                  </a:moveTo>
                  <a:lnTo>
                    <a:pt x="0" y="75372"/>
                  </a:lnTo>
                  <a:lnTo>
                    <a:pt x="251241" y="75372"/>
                  </a:lnTo>
                  <a:lnTo>
                    <a:pt x="251241" y="0"/>
                  </a:lnTo>
                  <a:lnTo>
                    <a:pt x="0" y="0"/>
                  </a:lnTo>
                  <a:close/>
                  <a:moveTo>
                    <a:pt x="226117" y="50248"/>
                  </a:moveTo>
                  <a:lnTo>
                    <a:pt x="25124" y="50248"/>
                  </a:lnTo>
                  <a:lnTo>
                    <a:pt x="25124" y="25124"/>
                  </a:lnTo>
                  <a:lnTo>
                    <a:pt x="226117" y="25124"/>
                  </a:lnTo>
                  <a:lnTo>
                    <a:pt x="226117" y="502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8" name="Google Shape;1758;p35"/>
            <p:cNvSpPr/>
            <p:nvPr/>
          </p:nvSpPr>
          <p:spPr>
            <a:xfrm>
              <a:off x="7817454" y="1503045"/>
              <a:ext cx="100496" cy="87934"/>
            </a:xfrm>
            <a:custGeom>
              <a:avLst/>
              <a:gdLst/>
              <a:ahLst/>
              <a:cxnLst/>
              <a:rect l="l" t="t" r="r" b="b"/>
              <a:pathLst>
                <a:path w="100496" h="87934" extrusionOk="0">
                  <a:moveTo>
                    <a:pt x="0" y="0"/>
                  </a:moveTo>
                  <a:lnTo>
                    <a:pt x="100496" y="0"/>
                  </a:lnTo>
                  <a:lnTo>
                    <a:pt x="100496" y="87934"/>
                  </a:lnTo>
                  <a:lnTo>
                    <a:pt x="0" y="87934"/>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9" name="Google Shape;1759;p35"/>
            <p:cNvSpPr/>
            <p:nvPr/>
          </p:nvSpPr>
          <p:spPr>
            <a:xfrm>
              <a:off x="7817454" y="1653789"/>
              <a:ext cx="12562" cy="100496"/>
            </a:xfrm>
            <a:custGeom>
              <a:avLst/>
              <a:gdLst/>
              <a:ahLst/>
              <a:cxnLst/>
              <a:rect l="l" t="t" r="r" b="b"/>
              <a:pathLst>
                <a:path w="12562" h="100496" extrusionOk="0">
                  <a:moveTo>
                    <a:pt x="0" y="0"/>
                  </a:moveTo>
                  <a:lnTo>
                    <a:pt x="12562" y="0"/>
                  </a:lnTo>
                  <a:lnTo>
                    <a:pt x="12562" y="100497"/>
                  </a:lnTo>
                  <a:lnTo>
                    <a:pt x="0" y="1004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0" name="Google Shape;1760;p35"/>
            <p:cNvSpPr/>
            <p:nvPr/>
          </p:nvSpPr>
          <p:spPr>
            <a:xfrm>
              <a:off x="7855140" y="1653789"/>
              <a:ext cx="12562" cy="75372"/>
            </a:xfrm>
            <a:custGeom>
              <a:avLst/>
              <a:gdLst/>
              <a:ahLst/>
              <a:cxnLst/>
              <a:rect l="l" t="t" r="r" b="b"/>
              <a:pathLst>
                <a:path w="12562" h="75372" extrusionOk="0">
                  <a:moveTo>
                    <a:pt x="0" y="0"/>
                  </a:moveTo>
                  <a:lnTo>
                    <a:pt x="12562" y="0"/>
                  </a:lnTo>
                  <a:lnTo>
                    <a:pt x="12562" y="75372"/>
                  </a:lnTo>
                  <a:lnTo>
                    <a:pt x="0" y="75372"/>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1" name="Google Shape;1761;p35"/>
            <p:cNvSpPr/>
            <p:nvPr/>
          </p:nvSpPr>
          <p:spPr>
            <a:xfrm>
              <a:off x="7905388" y="1653789"/>
              <a:ext cx="12562" cy="100496"/>
            </a:xfrm>
            <a:custGeom>
              <a:avLst/>
              <a:gdLst/>
              <a:ahLst/>
              <a:cxnLst/>
              <a:rect l="l" t="t" r="r" b="b"/>
              <a:pathLst>
                <a:path w="12562" h="100496" extrusionOk="0">
                  <a:moveTo>
                    <a:pt x="0" y="0"/>
                  </a:moveTo>
                  <a:lnTo>
                    <a:pt x="12562" y="0"/>
                  </a:lnTo>
                  <a:lnTo>
                    <a:pt x="12562" y="100497"/>
                  </a:lnTo>
                  <a:lnTo>
                    <a:pt x="0" y="1004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2" name="Google Shape;1762;p35"/>
            <p:cNvSpPr/>
            <p:nvPr/>
          </p:nvSpPr>
          <p:spPr>
            <a:xfrm>
              <a:off x="7880264" y="1754286"/>
              <a:ext cx="12562" cy="50248"/>
            </a:xfrm>
            <a:custGeom>
              <a:avLst/>
              <a:gdLst/>
              <a:ahLst/>
              <a:cxnLst/>
              <a:rect l="l" t="t" r="r" b="b"/>
              <a:pathLst>
                <a:path w="12562" h="50248" extrusionOk="0">
                  <a:moveTo>
                    <a:pt x="0" y="0"/>
                  </a:moveTo>
                  <a:lnTo>
                    <a:pt x="12562" y="0"/>
                  </a:lnTo>
                  <a:lnTo>
                    <a:pt x="12562" y="50248"/>
                  </a:lnTo>
                  <a:lnTo>
                    <a:pt x="0" y="502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3" name="Google Shape;1763;p35"/>
            <p:cNvSpPr/>
            <p:nvPr/>
          </p:nvSpPr>
          <p:spPr>
            <a:xfrm>
              <a:off x="7830016" y="1791972"/>
              <a:ext cx="12562" cy="25124"/>
            </a:xfrm>
            <a:custGeom>
              <a:avLst/>
              <a:gdLst/>
              <a:ahLst/>
              <a:cxnLst/>
              <a:rect l="l" t="t" r="r" b="b"/>
              <a:pathLst>
                <a:path w="12562" h="25124" extrusionOk="0">
                  <a:moveTo>
                    <a:pt x="0" y="0"/>
                  </a:moveTo>
                  <a:lnTo>
                    <a:pt x="12562" y="0"/>
                  </a:lnTo>
                  <a:lnTo>
                    <a:pt x="12562" y="25124"/>
                  </a:lnTo>
                  <a:lnTo>
                    <a:pt x="0" y="25124"/>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764" name="Google Shape;1764;p35"/>
          <p:cNvSpPr/>
          <p:nvPr/>
        </p:nvSpPr>
        <p:spPr>
          <a:xfrm>
            <a:off x="9220665" y="2224776"/>
            <a:ext cx="434769" cy="500362"/>
          </a:xfrm>
          <a:custGeom>
            <a:avLst/>
            <a:gdLst/>
            <a:ahLst/>
            <a:cxnLst/>
            <a:rect l="l" t="t" r="r" b="b"/>
            <a:pathLst>
              <a:path w="340995" h="340962" extrusionOk="0">
                <a:moveTo>
                  <a:pt x="335087" y="126272"/>
                </a:moveTo>
                <a:cubicBezTo>
                  <a:pt x="310671" y="35363"/>
                  <a:pt x="217180" y="-18540"/>
                  <a:pt x="126272" y="5876"/>
                </a:cubicBezTo>
                <a:cubicBezTo>
                  <a:pt x="35363" y="30292"/>
                  <a:pt x="-18540" y="123782"/>
                  <a:pt x="5876" y="214691"/>
                </a:cubicBezTo>
                <a:cubicBezTo>
                  <a:pt x="30292" y="305600"/>
                  <a:pt x="123782" y="359503"/>
                  <a:pt x="214691" y="335087"/>
                </a:cubicBezTo>
                <a:cubicBezTo>
                  <a:pt x="258361" y="323358"/>
                  <a:pt x="295580" y="294756"/>
                  <a:pt x="318156" y="255578"/>
                </a:cubicBezTo>
                <a:cubicBezTo>
                  <a:pt x="340827" y="216461"/>
                  <a:pt x="346923" y="169906"/>
                  <a:pt x="335087" y="126272"/>
                </a:cubicBezTo>
                <a:close/>
                <a:moveTo>
                  <a:pt x="313157" y="132180"/>
                </a:moveTo>
                <a:cubicBezTo>
                  <a:pt x="315940" y="142541"/>
                  <a:pt x="317616" y="153168"/>
                  <a:pt x="318156" y="163882"/>
                </a:cubicBezTo>
                <a:lnTo>
                  <a:pt x="261343" y="196606"/>
                </a:lnTo>
                <a:lnTo>
                  <a:pt x="261343" y="54119"/>
                </a:lnTo>
                <a:cubicBezTo>
                  <a:pt x="286708" y="73753"/>
                  <a:pt x="304914" y="101182"/>
                  <a:pt x="313157" y="132180"/>
                </a:cubicBezTo>
                <a:close/>
                <a:moveTo>
                  <a:pt x="102267" y="209673"/>
                </a:moveTo>
                <a:lnTo>
                  <a:pt x="102267" y="131044"/>
                </a:lnTo>
                <a:lnTo>
                  <a:pt x="170443" y="91616"/>
                </a:lnTo>
                <a:lnTo>
                  <a:pt x="238618" y="131044"/>
                </a:lnTo>
                <a:lnTo>
                  <a:pt x="238618" y="209673"/>
                </a:lnTo>
                <a:lnTo>
                  <a:pt x="170443" y="249101"/>
                </a:lnTo>
                <a:close/>
                <a:moveTo>
                  <a:pt x="238618" y="39234"/>
                </a:moveTo>
                <a:lnTo>
                  <a:pt x="238618" y="104569"/>
                </a:lnTo>
                <a:lnTo>
                  <a:pt x="115107" y="34008"/>
                </a:lnTo>
                <a:cubicBezTo>
                  <a:pt x="132664" y="26744"/>
                  <a:pt x="151443" y="22888"/>
                  <a:pt x="170443" y="22645"/>
                </a:cubicBezTo>
                <a:cubicBezTo>
                  <a:pt x="194200" y="22603"/>
                  <a:pt x="217607" y="28376"/>
                  <a:pt x="238618" y="39462"/>
                </a:cubicBezTo>
                <a:close/>
                <a:moveTo>
                  <a:pt x="90905" y="45938"/>
                </a:moveTo>
                <a:lnTo>
                  <a:pt x="147718" y="78549"/>
                </a:lnTo>
                <a:lnTo>
                  <a:pt x="24206" y="149792"/>
                </a:lnTo>
                <a:cubicBezTo>
                  <a:pt x="29979" y="107011"/>
                  <a:pt x="54402" y="68984"/>
                  <a:pt x="90905" y="45938"/>
                </a:cubicBezTo>
                <a:close/>
                <a:moveTo>
                  <a:pt x="22729" y="176722"/>
                </a:moveTo>
                <a:lnTo>
                  <a:pt x="79542" y="144111"/>
                </a:lnTo>
                <a:lnTo>
                  <a:pt x="79542" y="286598"/>
                </a:lnTo>
                <a:cubicBezTo>
                  <a:pt x="45443" y="260047"/>
                  <a:pt x="24681" y="219895"/>
                  <a:pt x="22729" y="176722"/>
                </a:cubicBezTo>
                <a:close/>
                <a:moveTo>
                  <a:pt x="102267" y="301710"/>
                </a:moveTo>
                <a:lnTo>
                  <a:pt x="102267" y="235921"/>
                </a:lnTo>
                <a:lnTo>
                  <a:pt x="225665" y="306710"/>
                </a:lnTo>
                <a:cubicBezTo>
                  <a:pt x="185709" y="323059"/>
                  <a:pt x="140587" y="321024"/>
                  <a:pt x="102267" y="301142"/>
                </a:cubicBezTo>
                <a:close/>
                <a:moveTo>
                  <a:pt x="249981" y="295347"/>
                </a:moveTo>
                <a:lnTo>
                  <a:pt x="193168" y="262623"/>
                </a:lnTo>
                <a:lnTo>
                  <a:pt x="316793" y="190811"/>
                </a:lnTo>
                <a:cubicBezTo>
                  <a:pt x="310943" y="233773"/>
                  <a:pt x="286515" y="271996"/>
                  <a:pt x="249981" y="29534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1765" name="Google Shape;1765;p35"/>
          <p:cNvGrpSpPr/>
          <p:nvPr/>
        </p:nvGrpSpPr>
        <p:grpSpPr>
          <a:xfrm>
            <a:off x="8454251" y="2218033"/>
            <a:ext cx="400530" cy="493465"/>
            <a:chOff x="6521927" y="1512261"/>
            <a:chExt cx="314141" cy="336446"/>
          </a:xfrm>
        </p:grpSpPr>
        <p:sp>
          <p:nvSpPr>
            <p:cNvPr id="1766" name="Google Shape;1766;p35"/>
            <p:cNvSpPr/>
            <p:nvPr/>
          </p:nvSpPr>
          <p:spPr>
            <a:xfrm>
              <a:off x="6525383" y="1512261"/>
              <a:ext cx="296333" cy="224899"/>
            </a:xfrm>
            <a:custGeom>
              <a:avLst/>
              <a:gdLst/>
              <a:ahLst/>
              <a:cxnLst/>
              <a:rect l="l" t="t" r="r" b="b"/>
              <a:pathLst>
                <a:path w="296333" h="224899" extrusionOk="0">
                  <a:moveTo>
                    <a:pt x="63220" y="215329"/>
                  </a:moveTo>
                  <a:cubicBezTo>
                    <a:pt x="37293" y="209903"/>
                    <a:pt x="14381" y="194226"/>
                    <a:pt x="2321" y="167695"/>
                  </a:cubicBezTo>
                  <a:cubicBezTo>
                    <a:pt x="-23003" y="111017"/>
                    <a:pt x="5939" y="59765"/>
                    <a:pt x="64426" y="48912"/>
                  </a:cubicBezTo>
                  <a:cubicBezTo>
                    <a:pt x="74074" y="19970"/>
                    <a:pt x="99398" y="-2942"/>
                    <a:pt x="131355" y="-8369"/>
                  </a:cubicBezTo>
                  <a:cubicBezTo>
                    <a:pt x="178386" y="-16208"/>
                    <a:pt x="222402" y="15146"/>
                    <a:pt x="230843" y="61574"/>
                  </a:cubicBezTo>
                  <a:cubicBezTo>
                    <a:pt x="260388" y="56751"/>
                    <a:pt x="283904" y="80869"/>
                    <a:pt x="288728" y="109811"/>
                  </a:cubicBezTo>
                  <a:cubicBezTo>
                    <a:pt x="293551" y="139356"/>
                    <a:pt x="273654" y="167092"/>
                    <a:pt x="244711" y="171916"/>
                  </a:cubicBez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7" name="Google Shape;1767;p35"/>
            <p:cNvSpPr/>
            <p:nvPr/>
          </p:nvSpPr>
          <p:spPr>
            <a:xfrm>
              <a:off x="6677491" y="1667217"/>
              <a:ext cx="6281" cy="148931"/>
            </a:xfrm>
            <a:custGeom>
              <a:avLst/>
              <a:gdLst/>
              <a:ahLst/>
              <a:cxnLst/>
              <a:rect l="l" t="t" r="r" b="b"/>
              <a:pathLst>
                <a:path w="6281" h="148931" extrusionOk="0">
                  <a:moveTo>
                    <a:pt x="-6890" y="-9746"/>
                  </a:moveTo>
                  <a:lnTo>
                    <a:pt x="-6890" y="139186"/>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8" name="Google Shape;1768;p35"/>
            <p:cNvSpPr/>
            <p:nvPr/>
          </p:nvSpPr>
          <p:spPr>
            <a:xfrm>
              <a:off x="6730551" y="1667217"/>
              <a:ext cx="72958" cy="116371"/>
            </a:xfrm>
            <a:custGeom>
              <a:avLst/>
              <a:gdLst/>
              <a:ahLst/>
              <a:cxnLst/>
              <a:rect l="l" t="t" r="r" b="b"/>
              <a:pathLst>
                <a:path w="72958" h="116371" extrusionOk="0">
                  <a:moveTo>
                    <a:pt x="-7024" y="-9721"/>
                  </a:moveTo>
                  <a:lnTo>
                    <a:pt x="-7024" y="106650"/>
                  </a:lnTo>
                  <a:lnTo>
                    <a:pt x="65934" y="106650"/>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9" name="Google Shape;1769;p35"/>
            <p:cNvSpPr/>
            <p:nvPr/>
          </p:nvSpPr>
          <p:spPr>
            <a:xfrm>
              <a:off x="6553884" y="1667217"/>
              <a:ext cx="73561" cy="116974"/>
            </a:xfrm>
            <a:custGeom>
              <a:avLst/>
              <a:gdLst/>
              <a:ahLst/>
              <a:cxnLst/>
              <a:rect l="l" t="t" r="r" b="b"/>
              <a:pathLst>
                <a:path w="73561" h="116974" extrusionOk="0">
                  <a:moveTo>
                    <a:pt x="66801" y="-9722"/>
                  </a:moveTo>
                  <a:lnTo>
                    <a:pt x="66801" y="107253"/>
                  </a:lnTo>
                  <a:lnTo>
                    <a:pt x="-6760" y="107253"/>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0" name="Google Shape;1770;p35"/>
            <p:cNvSpPr/>
            <p:nvPr/>
          </p:nvSpPr>
          <p:spPr>
            <a:xfrm>
              <a:off x="6661814" y="1817354"/>
              <a:ext cx="31353" cy="31353"/>
            </a:xfrm>
            <a:custGeom>
              <a:avLst/>
              <a:gdLst/>
              <a:ahLst/>
              <a:cxnLst/>
              <a:rect l="l" t="t" r="r" b="b"/>
              <a:pathLst>
                <a:path w="31353" h="31353" extrusionOk="0">
                  <a:moveTo>
                    <a:pt x="24464" y="5795"/>
                  </a:moveTo>
                  <a:cubicBezTo>
                    <a:pt x="24464" y="14453"/>
                    <a:pt x="17445" y="21471"/>
                    <a:pt x="8787" y="21471"/>
                  </a:cubicBezTo>
                  <a:cubicBezTo>
                    <a:pt x="129" y="21471"/>
                    <a:pt x="-6890" y="14453"/>
                    <a:pt x="-6890" y="5795"/>
                  </a:cubicBezTo>
                  <a:cubicBezTo>
                    <a:pt x="-6890" y="-2864"/>
                    <a:pt x="129" y="-9882"/>
                    <a:pt x="8787" y="-9882"/>
                  </a:cubicBezTo>
                  <a:cubicBezTo>
                    <a:pt x="17445" y="-9882"/>
                    <a:pt x="24464" y="-2864"/>
                    <a:pt x="24464" y="5795"/>
                  </a:cubicBezTo>
                  <a:close/>
                </a:path>
              </a:pathLst>
            </a:custGeom>
            <a:solidFill>
              <a:srgbClr val="BC955C"/>
            </a:solidFill>
            <a:ln w="12500" cap="flat" cmpd="sng">
              <a:solidFill>
                <a:srgbClr val="00000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1" name="Google Shape;1771;p35"/>
            <p:cNvSpPr/>
            <p:nvPr/>
          </p:nvSpPr>
          <p:spPr>
            <a:xfrm>
              <a:off x="6804715" y="1767912"/>
              <a:ext cx="31353" cy="31353"/>
            </a:xfrm>
            <a:custGeom>
              <a:avLst/>
              <a:gdLst/>
              <a:ahLst/>
              <a:cxnLst/>
              <a:rect l="l" t="t" r="r" b="b"/>
              <a:pathLst>
                <a:path w="31353" h="31353" extrusionOk="0">
                  <a:moveTo>
                    <a:pt x="24249" y="5869"/>
                  </a:moveTo>
                  <a:cubicBezTo>
                    <a:pt x="24249" y="14527"/>
                    <a:pt x="17231" y="21546"/>
                    <a:pt x="8572" y="21546"/>
                  </a:cubicBezTo>
                  <a:cubicBezTo>
                    <a:pt x="-86" y="21546"/>
                    <a:pt x="-7104" y="14527"/>
                    <a:pt x="-7104" y="5869"/>
                  </a:cubicBezTo>
                  <a:cubicBezTo>
                    <a:pt x="-7104" y="-2789"/>
                    <a:pt x="-86" y="-9808"/>
                    <a:pt x="8572" y="-9808"/>
                  </a:cubicBezTo>
                  <a:cubicBezTo>
                    <a:pt x="17231" y="-9808"/>
                    <a:pt x="24249" y="-2789"/>
                    <a:pt x="24249" y="5869"/>
                  </a:cubicBezTo>
                  <a:close/>
                </a:path>
              </a:pathLst>
            </a:custGeom>
            <a:solidFill>
              <a:srgbClr val="BC955C"/>
            </a:solidFill>
            <a:ln w="12500" cap="flat" cmpd="sng">
              <a:solidFill>
                <a:srgbClr val="00000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2" name="Google Shape;1772;p35"/>
            <p:cNvSpPr/>
            <p:nvPr/>
          </p:nvSpPr>
          <p:spPr>
            <a:xfrm>
              <a:off x="6521927" y="1768515"/>
              <a:ext cx="31353" cy="31353"/>
            </a:xfrm>
            <a:custGeom>
              <a:avLst/>
              <a:gdLst/>
              <a:ahLst/>
              <a:cxnLst/>
              <a:rect l="l" t="t" r="r" b="b"/>
              <a:pathLst>
                <a:path w="31353" h="31353" extrusionOk="0">
                  <a:moveTo>
                    <a:pt x="24673" y="5868"/>
                  </a:moveTo>
                  <a:cubicBezTo>
                    <a:pt x="24673" y="14526"/>
                    <a:pt x="17655" y="21545"/>
                    <a:pt x="8996" y="21545"/>
                  </a:cubicBezTo>
                  <a:cubicBezTo>
                    <a:pt x="338" y="21545"/>
                    <a:pt x="-6681" y="14526"/>
                    <a:pt x="-6681" y="5868"/>
                  </a:cubicBezTo>
                  <a:cubicBezTo>
                    <a:pt x="-6681" y="-2790"/>
                    <a:pt x="338" y="-9809"/>
                    <a:pt x="8996" y="-9809"/>
                  </a:cubicBezTo>
                  <a:cubicBezTo>
                    <a:pt x="17655" y="-9809"/>
                    <a:pt x="24673" y="-2790"/>
                    <a:pt x="24673" y="5868"/>
                  </a:cubicBezTo>
                  <a:close/>
                </a:path>
              </a:pathLst>
            </a:custGeom>
            <a:solidFill>
              <a:srgbClr val="BC955C"/>
            </a:solidFill>
            <a:ln w="12500" cap="flat" cmpd="sng">
              <a:solidFill>
                <a:srgbClr val="00000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3" name="Google Shape;1773;p35"/>
            <p:cNvSpPr/>
            <p:nvPr/>
          </p:nvSpPr>
          <p:spPr>
            <a:xfrm>
              <a:off x="6626239" y="1539313"/>
              <a:ext cx="74767" cy="33842"/>
            </a:xfrm>
            <a:custGeom>
              <a:avLst/>
              <a:gdLst/>
              <a:ahLst/>
              <a:cxnLst/>
              <a:rect l="l" t="t" r="r" b="b"/>
              <a:pathLst>
                <a:path w="74767" h="33842" extrusionOk="0">
                  <a:moveTo>
                    <a:pt x="-6869" y="24375"/>
                  </a:moveTo>
                  <a:cubicBezTo>
                    <a:pt x="5793" y="-4567"/>
                    <a:pt x="39559" y="-17230"/>
                    <a:pt x="67898" y="-4567"/>
                  </a:cubicBez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4" name="Google Shape;1774;p35"/>
            <p:cNvSpPr/>
            <p:nvPr/>
          </p:nvSpPr>
          <p:spPr>
            <a:xfrm>
              <a:off x="6604532" y="1632848"/>
              <a:ext cx="148328" cy="6281"/>
            </a:xfrm>
            <a:custGeom>
              <a:avLst/>
              <a:gdLst/>
              <a:ahLst/>
              <a:cxnLst/>
              <a:rect l="l" t="t" r="r" b="b"/>
              <a:pathLst>
                <a:path w="148328" h="6281" extrusionOk="0">
                  <a:moveTo>
                    <a:pt x="-6892" y="-9582"/>
                  </a:moveTo>
                  <a:lnTo>
                    <a:pt x="141436" y="-9582"/>
                  </a:lnTo>
                </a:path>
              </a:pathLst>
            </a:custGeom>
            <a:solidFill>
              <a:srgbClr val="BC955C"/>
            </a:solidFill>
            <a:ln w="12500" cap="rnd" cmpd="sng">
              <a:solidFill>
                <a:srgbClr val="000000"/>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75" name="Google Shape;1775;p35"/>
          <p:cNvGrpSpPr/>
          <p:nvPr/>
        </p:nvGrpSpPr>
        <p:grpSpPr>
          <a:xfrm>
            <a:off x="7706999" y="2200920"/>
            <a:ext cx="403465" cy="464127"/>
            <a:chOff x="5935847" y="1500593"/>
            <a:chExt cx="316443" cy="316443"/>
          </a:xfrm>
        </p:grpSpPr>
        <p:sp>
          <p:nvSpPr>
            <p:cNvPr id="1776" name="Google Shape;1776;p35"/>
            <p:cNvSpPr/>
            <p:nvPr/>
          </p:nvSpPr>
          <p:spPr>
            <a:xfrm>
              <a:off x="5935847" y="1500593"/>
              <a:ext cx="136512" cy="136512"/>
            </a:xfrm>
            <a:custGeom>
              <a:avLst/>
              <a:gdLst/>
              <a:ahLst/>
              <a:cxnLst/>
              <a:rect l="l" t="t" r="r" b="b"/>
              <a:pathLst>
                <a:path w="136512" h="136512" extrusionOk="0">
                  <a:moveTo>
                    <a:pt x="13185" y="22507"/>
                  </a:moveTo>
                  <a:lnTo>
                    <a:pt x="127191" y="136513"/>
                  </a:lnTo>
                  <a:lnTo>
                    <a:pt x="136513" y="127191"/>
                  </a:lnTo>
                  <a:lnTo>
                    <a:pt x="22507" y="13185"/>
                  </a:lnTo>
                  <a:lnTo>
                    <a:pt x="85704" y="13185"/>
                  </a:lnTo>
                  <a:lnTo>
                    <a:pt x="85704" y="0"/>
                  </a:lnTo>
                  <a:lnTo>
                    <a:pt x="0" y="0"/>
                  </a:lnTo>
                  <a:lnTo>
                    <a:pt x="0" y="85704"/>
                  </a:lnTo>
                  <a:lnTo>
                    <a:pt x="13185" y="857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7" name="Google Shape;1777;p35"/>
            <p:cNvSpPr/>
            <p:nvPr/>
          </p:nvSpPr>
          <p:spPr>
            <a:xfrm>
              <a:off x="6115778" y="1680524"/>
              <a:ext cx="136512" cy="136512"/>
            </a:xfrm>
            <a:custGeom>
              <a:avLst/>
              <a:gdLst/>
              <a:ahLst/>
              <a:cxnLst/>
              <a:rect l="l" t="t" r="r" b="b"/>
              <a:pathLst>
                <a:path w="136512" h="136512" extrusionOk="0">
                  <a:moveTo>
                    <a:pt x="123327" y="114005"/>
                  </a:moveTo>
                  <a:lnTo>
                    <a:pt x="9322" y="0"/>
                  </a:lnTo>
                  <a:lnTo>
                    <a:pt x="0" y="9322"/>
                  </a:lnTo>
                  <a:lnTo>
                    <a:pt x="114005" y="123327"/>
                  </a:lnTo>
                  <a:lnTo>
                    <a:pt x="50809" y="123327"/>
                  </a:lnTo>
                  <a:lnTo>
                    <a:pt x="50809" y="136513"/>
                  </a:lnTo>
                  <a:lnTo>
                    <a:pt x="136513" y="136513"/>
                  </a:lnTo>
                  <a:lnTo>
                    <a:pt x="136513" y="50809"/>
                  </a:lnTo>
                  <a:lnTo>
                    <a:pt x="123327" y="5080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8" name="Google Shape;1778;p35"/>
            <p:cNvSpPr/>
            <p:nvPr/>
          </p:nvSpPr>
          <p:spPr>
            <a:xfrm>
              <a:off x="6115778" y="1500593"/>
              <a:ext cx="136512" cy="136512"/>
            </a:xfrm>
            <a:custGeom>
              <a:avLst/>
              <a:gdLst/>
              <a:ahLst/>
              <a:cxnLst/>
              <a:rect l="l" t="t" r="r" b="b"/>
              <a:pathLst>
                <a:path w="136512" h="136512" extrusionOk="0">
                  <a:moveTo>
                    <a:pt x="50809" y="13185"/>
                  </a:moveTo>
                  <a:lnTo>
                    <a:pt x="114005" y="13185"/>
                  </a:lnTo>
                  <a:lnTo>
                    <a:pt x="0" y="127191"/>
                  </a:lnTo>
                  <a:lnTo>
                    <a:pt x="9322" y="136513"/>
                  </a:lnTo>
                  <a:lnTo>
                    <a:pt x="123327" y="22507"/>
                  </a:lnTo>
                  <a:lnTo>
                    <a:pt x="123327" y="85704"/>
                  </a:lnTo>
                  <a:lnTo>
                    <a:pt x="136513" y="85704"/>
                  </a:lnTo>
                  <a:lnTo>
                    <a:pt x="136513" y="0"/>
                  </a:lnTo>
                  <a:lnTo>
                    <a:pt x="50809"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9" name="Google Shape;1779;p35"/>
            <p:cNvSpPr/>
            <p:nvPr/>
          </p:nvSpPr>
          <p:spPr>
            <a:xfrm>
              <a:off x="5935847" y="1680524"/>
              <a:ext cx="136512" cy="136512"/>
            </a:xfrm>
            <a:custGeom>
              <a:avLst/>
              <a:gdLst/>
              <a:ahLst/>
              <a:cxnLst/>
              <a:rect l="l" t="t" r="r" b="b"/>
              <a:pathLst>
                <a:path w="136512" h="136512" extrusionOk="0">
                  <a:moveTo>
                    <a:pt x="85704" y="123327"/>
                  </a:moveTo>
                  <a:lnTo>
                    <a:pt x="22507" y="123327"/>
                  </a:lnTo>
                  <a:lnTo>
                    <a:pt x="136513" y="9322"/>
                  </a:lnTo>
                  <a:lnTo>
                    <a:pt x="127191" y="0"/>
                  </a:lnTo>
                  <a:lnTo>
                    <a:pt x="13185" y="114005"/>
                  </a:lnTo>
                  <a:lnTo>
                    <a:pt x="13185" y="50809"/>
                  </a:lnTo>
                  <a:lnTo>
                    <a:pt x="0" y="50809"/>
                  </a:lnTo>
                  <a:lnTo>
                    <a:pt x="0" y="136513"/>
                  </a:lnTo>
                  <a:lnTo>
                    <a:pt x="85704" y="13651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80" name="Google Shape;1780;p35"/>
          <p:cNvGrpSpPr/>
          <p:nvPr/>
        </p:nvGrpSpPr>
        <p:grpSpPr>
          <a:xfrm>
            <a:off x="6888361" y="2129393"/>
            <a:ext cx="445588" cy="584052"/>
            <a:chOff x="5293778" y="1451826"/>
            <a:chExt cx="349481" cy="398208"/>
          </a:xfrm>
        </p:grpSpPr>
        <p:sp>
          <p:nvSpPr>
            <p:cNvPr id="1781" name="Google Shape;1781;p35"/>
            <p:cNvSpPr/>
            <p:nvPr/>
          </p:nvSpPr>
          <p:spPr>
            <a:xfrm>
              <a:off x="5296592" y="1566386"/>
              <a:ext cx="232153" cy="232113"/>
            </a:xfrm>
            <a:custGeom>
              <a:avLst/>
              <a:gdLst/>
              <a:ahLst/>
              <a:cxnLst/>
              <a:rect l="l" t="t" r="r" b="b"/>
              <a:pathLst>
                <a:path w="232153" h="232113" extrusionOk="0">
                  <a:moveTo>
                    <a:pt x="53511" y="232113"/>
                  </a:moveTo>
                  <a:cubicBezTo>
                    <a:pt x="51362" y="232105"/>
                    <a:pt x="49307" y="231236"/>
                    <a:pt x="47802" y="229701"/>
                  </a:cubicBezTo>
                  <a:lnTo>
                    <a:pt x="2378" y="184277"/>
                  </a:lnTo>
                  <a:cubicBezTo>
                    <a:pt x="-774" y="181150"/>
                    <a:pt x="-795" y="176060"/>
                    <a:pt x="2331" y="172907"/>
                  </a:cubicBezTo>
                  <a:cubicBezTo>
                    <a:pt x="2347" y="172892"/>
                    <a:pt x="2363" y="172876"/>
                    <a:pt x="2378" y="172861"/>
                  </a:cubicBezTo>
                  <a:lnTo>
                    <a:pt x="172981" y="2338"/>
                  </a:lnTo>
                  <a:cubicBezTo>
                    <a:pt x="176116" y="-779"/>
                    <a:pt x="181181" y="-779"/>
                    <a:pt x="184317" y="2338"/>
                  </a:cubicBezTo>
                  <a:lnTo>
                    <a:pt x="229822" y="47843"/>
                  </a:lnTo>
                  <a:cubicBezTo>
                    <a:pt x="231307" y="49340"/>
                    <a:pt x="232144" y="51362"/>
                    <a:pt x="232153" y="53470"/>
                  </a:cubicBezTo>
                  <a:cubicBezTo>
                    <a:pt x="232165" y="55607"/>
                    <a:pt x="231327" y="57662"/>
                    <a:pt x="229822" y="59179"/>
                  </a:cubicBezTo>
                  <a:lnTo>
                    <a:pt x="59299" y="229701"/>
                  </a:lnTo>
                  <a:cubicBezTo>
                    <a:pt x="57776" y="231256"/>
                    <a:pt x="55687" y="232126"/>
                    <a:pt x="53511" y="232113"/>
                  </a:cubicBezTo>
                  <a:close/>
                  <a:moveTo>
                    <a:pt x="19422" y="178569"/>
                  </a:moveTo>
                  <a:lnTo>
                    <a:pt x="53511" y="212416"/>
                  </a:lnTo>
                  <a:lnTo>
                    <a:pt x="212697" y="53229"/>
                  </a:lnTo>
                  <a:lnTo>
                    <a:pt x="178609" y="194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2" name="Google Shape;1782;p35"/>
            <p:cNvSpPr/>
            <p:nvPr/>
          </p:nvSpPr>
          <p:spPr>
            <a:xfrm>
              <a:off x="5466386" y="1451826"/>
              <a:ext cx="176873" cy="176874"/>
            </a:xfrm>
            <a:custGeom>
              <a:avLst/>
              <a:gdLst/>
              <a:ahLst/>
              <a:cxnLst/>
              <a:rect l="l" t="t" r="r" b="b"/>
              <a:pathLst>
                <a:path w="176873" h="176874" extrusionOk="0">
                  <a:moveTo>
                    <a:pt x="88408" y="176874"/>
                  </a:moveTo>
                  <a:cubicBezTo>
                    <a:pt x="39566" y="176858"/>
                    <a:pt x="-16" y="137250"/>
                    <a:pt x="0" y="88407"/>
                  </a:cubicBezTo>
                  <a:cubicBezTo>
                    <a:pt x="17" y="39565"/>
                    <a:pt x="39625" y="-16"/>
                    <a:pt x="88467" y="0"/>
                  </a:cubicBezTo>
                  <a:cubicBezTo>
                    <a:pt x="137309" y="16"/>
                    <a:pt x="176891" y="39624"/>
                    <a:pt x="176874" y="88467"/>
                  </a:cubicBezTo>
                  <a:cubicBezTo>
                    <a:pt x="176867" y="111919"/>
                    <a:pt x="167544" y="134407"/>
                    <a:pt x="150957" y="150986"/>
                  </a:cubicBezTo>
                  <a:lnTo>
                    <a:pt x="150957" y="150986"/>
                  </a:lnTo>
                  <a:cubicBezTo>
                    <a:pt x="134396" y="167615"/>
                    <a:pt x="111877" y="176935"/>
                    <a:pt x="88408" y="176874"/>
                  </a:cubicBezTo>
                  <a:close/>
                  <a:moveTo>
                    <a:pt x="88408" y="16079"/>
                  </a:moveTo>
                  <a:cubicBezTo>
                    <a:pt x="48446" y="16133"/>
                    <a:pt x="16094" y="48572"/>
                    <a:pt x="16148" y="88534"/>
                  </a:cubicBezTo>
                  <a:cubicBezTo>
                    <a:pt x="16202" y="128496"/>
                    <a:pt x="48640" y="160849"/>
                    <a:pt x="88603" y="160795"/>
                  </a:cubicBezTo>
                  <a:cubicBezTo>
                    <a:pt x="107735" y="160769"/>
                    <a:pt x="126079" y="153167"/>
                    <a:pt x="139621" y="139650"/>
                  </a:cubicBezTo>
                  <a:lnTo>
                    <a:pt x="139621" y="139650"/>
                  </a:lnTo>
                  <a:cubicBezTo>
                    <a:pt x="167860" y="111375"/>
                    <a:pt x="167832" y="65561"/>
                    <a:pt x="139557" y="37321"/>
                  </a:cubicBezTo>
                  <a:cubicBezTo>
                    <a:pt x="125986" y="23767"/>
                    <a:pt x="107588" y="16155"/>
                    <a:pt x="88408" y="1616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3" name="Google Shape;1783;p35"/>
            <p:cNvSpPr/>
            <p:nvPr/>
          </p:nvSpPr>
          <p:spPr>
            <a:xfrm>
              <a:off x="5421731" y="1566386"/>
              <a:ext cx="107015" cy="107015"/>
            </a:xfrm>
            <a:custGeom>
              <a:avLst/>
              <a:gdLst/>
              <a:ahLst/>
              <a:cxnLst/>
              <a:rect l="l" t="t" r="r" b="b"/>
              <a:pathLst>
                <a:path w="107015" h="107015" extrusionOk="0">
                  <a:moveTo>
                    <a:pt x="53470" y="107015"/>
                  </a:moveTo>
                  <a:lnTo>
                    <a:pt x="53470" y="107015"/>
                  </a:lnTo>
                  <a:cubicBezTo>
                    <a:pt x="51362" y="107006"/>
                    <a:pt x="49340" y="106169"/>
                    <a:pt x="47843" y="104684"/>
                  </a:cubicBezTo>
                  <a:lnTo>
                    <a:pt x="2338" y="59179"/>
                  </a:lnTo>
                  <a:cubicBezTo>
                    <a:pt x="-779" y="56043"/>
                    <a:pt x="-779" y="50978"/>
                    <a:pt x="2338" y="47843"/>
                  </a:cubicBezTo>
                  <a:lnTo>
                    <a:pt x="47843" y="2338"/>
                  </a:lnTo>
                  <a:cubicBezTo>
                    <a:pt x="50978" y="-779"/>
                    <a:pt x="56043" y="-779"/>
                    <a:pt x="59179" y="2338"/>
                  </a:cubicBezTo>
                  <a:lnTo>
                    <a:pt x="104683" y="47843"/>
                  </a:lnTo>
                  <a:cubicBezTo>
                    <a:pt x="106168" y="49340"/>
                    <a:pt x="107006" y="51362"/>
                    <a:pt x="107015" y="53470"/>
                  </a:cubicBezTo>
                  <a:cubicBezTo>
                    <a:pt x="107027" y="55607"/>
                    <a:pt x="106188" y="57662"/>
                    <a:pt x="104683" y="59179"/>
                  </a:cubicBezTo>
                  <a:lnTo>
                    <a:pt x="59179" y="104684"/>
                  </a:lnTo>
                  <a:cubicBezTo>
                    <a:pt x="57661" y="106189"/>
                    <a:pt x="55607" y="107027"/>
                    <a:pt x="53470" y="107015"/>
                  </a:cubicBezTo>
                  <a:close/>
                  <a:moveTo>
                    <a:pt x="19382" y="53470"/>
                  </a:moveTo>
                  <a:lnTo>
                    <a:pt x="53470" y="87639"/>
                  </a:lnTo>
                  <a:lnTo>
                    <a:pt x="87639" y="53470"/>
                  </a:lnTo>
                  <a:lnTo>
                    <a:pt x="53470" y="194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4" name="Google Shape;1784;p35"/>
            <p:cNvSpPr/>
            <p:nvPr/>
          </p:nvSpPr>
          <p:spPr>
            <a:xfrm>
              <a:off x="5293778" y="1751099"/>
              <a:ext cx="50662" cy="50242"/>
            </a:xfrm>
            <a:custGeom>
              <a:avLst/>
              <a:gdLst/>
              <a:ahLst/>
              <a:cxnLst/>
              <a:rect l="l" t="t" r="r" b="b"/>
              <a:pathLst>
                <a:path w="50662" h="50242" extrusionOk="0">
                  <a:moveTo>
                    <a:pt x="25130" y="50214"/>
                  </a:moveTo>
                  <a:cubicBezTo>
                    <a:pt x="22993" y="50226"/>
                    <a:pt x="20939" y="49388"/>
                    <a:pt x="19422" y="47883"/>
                  </a:cubicBezTo>
                  <a:lnTo>
                    <a:pt x="2378" y="30839"/>
                  </a:lnTo>
                  <a:cubicBezTo>
                    <a:pt x="-774" y="27712"/>
                    <a:pt x="-795" y="22621"/>
                    <a:pt x="2331" y="19469"/>
                  </a:cubicBezTo>
                  <a:cubicBezTo>
                    <a:pt x="2347" y="19454"/>
                    <a:pt x="2363" y="19438"/>
                    <a:pt x="2378" y="19422"/>
                  </a:cubicBezTo>
                  <a:lnTo>
                    <a:pt x="19422" y="2378"/>
                  </a:lnTo>
                  <a:cubicBezTo>
                    <a:pt x="22549" y="-774"/>
                    <a:pt x="27640" y="-795"/>
                    <a:pt x="30792" y="2331"/>
                  </a:cubicBezTo>
                  <a:cubicBezTo>
                    <a:pt x="30807" y="2347"/>
                    <a:pt x="30823" y="2363"/>
                    <a:pt x="30839" y="2378"/>
                  </a:cubicBezTo>
                  <a:lnTo>
                    <a:pt x="48285" y="19663"/>
                  </a:lnTo>
                  <a:cubicBezTo>
                    <a:pt x="51437" y="22790"/>
                    <a:pt x="51458" y="27881"/>
                    <a:pt x="48331" y="31033"/>
                  </a:cubicBezTo>
                  <a:cubicBezTo>
                    <a:pt x="48316" y="31049"/>
                    <a:pt x="48300" y="31065"/>
                    <a:pt x="48285" y="31080"/>
                  </a:cubicBezTo>
                  <a:lnTo>
                    <a:pt x="31241" y="48124"/>
                  </a:lnTo>
                  <a:cubicBezTo>
                    <a:pt x="29585" y="49644"/>
                    <a:pt x="27369" y="50403"/>
                    <a:pt x="25130" y="50214"/>
                  </a:cubicBezTo>
                  <a:close/>
                  <a:moveTo>
                    <a:pt x="19422" y="25130"/>
                  </a:moveTo>
                  <a:lnTo>
                    <a:pt x="25130" y="30839"/>
                  </a:lnTo>
                  <a:lnTo>
                    <a:pt x="30839" y="25130"/>
                  </a:lnTo>
                  <a:lnTo>
                    <a:pt x="25130" y="196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5" name="Google Shape;1785;p35"/>
            <p:cNvSpPr/>
            <p:nvPr/>
          </p:nvSpPr>
          <p:spPr>
            <a:xfrm>
              <a:off x="5301768" y="1776676"/>
              <a:ext cx="153377" cy="73358"/>
            </a:xfrm>
            <a:custGeom>
              <a:avLst/>
              <a:gdLst/>
              <a:ahLst/>
              <a:cxnLst/>
              <a:rect l="l" t="t" r="r" b="b"/>
              <a:pathLst>
                <a:path w="153377" h="73358" extrusionOk="0">
                  <a:moveTo>
                    <a:pt x="27834" y="73358"/>
                  </a:moveTo>
                  <a:cubicBezTo>
                    <a:pt x="22446" y="73389"/>
                    <a:pt x="17246" y="71379"/>
                    <a:pt x="13282" y="67730"/>
                  </a:cubicBezTo>
                  <a:cubicBezTo>
                    <a:pt x="-2798" y="53339"/>
                    <a:pt x="-64" y="14909"/>
                    <a:pt x="579" y="7352"/>
                  </a:cubicBezTo>
                  <a:cubicBezTo>
                    <a:pt x="959" y="2928"/>
                    <a:pt x="4854" y="-350"/>
                    <a:pt x="9277" y="30"/>
                  </a:cubicBezTo>
                  <a:cubicBezTo>
                    <a:pt x="9299" y="32"/>
                    <a:pt x="9320" y="33"/>
                    <a:pt x="9342" y="36"/>
                  </a:cubicBezTo>
                  <a:cubicBezTo>
                    <a:pt x="13759" y="459"/>
                    <a:pt x="16998" y="4382"/>
                    <a:pt x="16578" y="8799"/>
                  </a:cubicBezTo>
                  <a:cubicBezTo>
                    <a:pt x="15211" y="24316"/>
                    <a:pt x="16578" y="48998"/>
                    <a:pt x="24055" y="55831"/>
                  </a:cubicBezTo>
                  <a:cubicBezTo>
                    <a:pt x="25609" y="57217"/>
                    <a:pt x="27781" y="57677"/>
                    <a:pt x="29763" y="57037"/>
                  </a:cubicBezTo>
                  <a:cubicBezTo>
                    <a:pt x="56294" y="51731"/>
                    <a:pt x="89096" y="30024"/>
                    <a:pt x="89418" y="29783"/>
                  </a:cubicBezTo>
                  <a:cubicBezTo>
                    <a:pt x="97458" y="23512"/>
                    <a:pt x="127446" y="2528"/>
                    <a:pt x="143123" y="7432"/>
                  </a:cubicBezTo>
                  <a:cubicBezTo>
                    <a:pt x="147727" y="8806"/>
                    <a:pt x="151362" y="12352"/>
                    <a:pt x="152851" y="16919"/>
                  </a:cubicBezTo>
                  <a:cubicBezTo>
                    <a:pt x="154428" y="21071"/>
                    <a:pt x="152340" y="25714"/>
                    <a:pt x="148188" y="27290"/>
                  </a:cubicBezTo>
                  <a:cubicBezTo>
                    <a:pt x="144036" y="28867"/>
                    <a:pt x="139393" y="26779"/>
                    <a:pt x="137817" y="22627"/>
                  </a:cubicBezTo>
                  <a:cubicBezTo>
                    <a:pt x="132350" y="22145"/>
                    <a:pt x="114261" y="31391"/>
                    <a:pt x="98824" y="42968"/>
                  </a:cubicBezTo>
                  <a:cubicBezTo>
                    <a:pt x="97056" y="44174"/>
                    <a:pt x="62726" y="67087"/>
                    <a:pt x="33059" y="72795"/>
                  </a:cubicBezTo>
                  <a:cubicBezTo>
                    <a:pt x="31339" y="73147"/>
                    <a:pt x="29589" y="73336"/>
                    <a:pt x="27834" y="733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86" name="Google Shape;1786;p35"/>
          <p:cNvGrpSpPr/>
          <p:nvPr/>
        </p:nvGrpSpPr>
        <p:grpSpPr>
          <a:xfrm>
            <a:off x="6146027" y="2078334"/>
            <a:ext cx="389524" cy="683928"/>
            <a:chOff x="4711555" y="1417014"/>
            <a:chExt cx="305509" cy="466304"/>
          </a:xfrm>
        </p:grpSpPr>
        <p:sp>
          <p:nvSpPr>
            <p:cNvPr id="1787" name="Google Shape;1787;p35"/>
            <p:cNvSpPr/>
            <p:nvPr/>
          </p:nvSpPr>
          <p:spPr>
            <a:xfrm>
              <a:off x="4711555" y="1417014"/>
              <a:ext cx="305509" cy="466304"/>
            </a:xfrm>
            <a:custGeom>
              <a:avLst/>
              <a:gdLst/>
              <a:ahLst/>
              <a:cxnLst/>
              <a:rect l="l" t="t" r="r" b="b"/>
              <a:pathLst>
                <a:path w="305509" h="466304" extrusionOk="0">
                  <a:moveTo>
                    <a:pt x="224630" y="466305"/>
                  </a:moveTo>
                  <a:lnTo>
                    <a:pt x="80880" y="466305"/>
                  </a:lnTo>
                  <a:cubicBezTo>
                    <a:pt x="36229" y="466260"/>
                    <a:pt x="44" y="430075"/>
                    <a:pt x="0" y="385425"/>
                  </a:cubicBezTo>
                  <a:lnTo>
                    <a:pt x="0" y="80880"/>
                  </a:lnTo>
                  <a:cubicBezTo>
                    <a:pt x="44" y="36229"/>
                    <a:pt x="36229" y="44"/>
                    <a:pt x="80880" y="0"/>
                  </a:cubicBezTo>
                  <a:lnTo>
                    <a:pt x="224630" y="0"/>
                  </a:lnTo>
                  <a:cubicBezTo>
                    <a:pt x="269280" y="44"/>
                    <a:pt x="305465" y="36229"/>
                    <a:pt x="305509" y="80880"/>
                  </a:cubicBezTo>
                  <a:lnTo>
                    <a:pt x="305509" y="385425"/>
                  </a:lnTo>
                  <a:cubicBezTo>
                    <a:pt x="305465" y="430075"/>
                    <a:pt x="269280" y="466260"/>
                    <a:pt x="224630" y="466305"/>
                  </a:cubicBezTo>
                  <a:close/>
                  <a:moveTo>
                    <a:pt x="80880" y="16079"/>
                  </a:moveTo>
                  <a:cubicBezTo>
                    <a:pt x="45110" y="16124"/>
                    <a:pt x="16124" y="45110"/>
                    <a:pt x="16079" y="80880"/>
                  </a:cubicBezTo>
                  <a:lnTo>
                    <a:pt x="16079" y="385425"/>
                  </a:lnTo>
                  <a:cubicBezTo>
                    <a:pt x="16124" y="421194"/>
                    <a:pt x="45110" y="450181"/>
                    <a:pt x="80880" y="450225"/>
                  </a:cubicBezTo>
                  <a:lnTo>
                    <a:pt x="224630" y="450225"/>
                  </a:lnTo>
                  <a:cubicBezTo>
                    <a:pt x="260399" y="450181"/>
                    <a:pt x="289386" y="421194"/>
                    <a:pt x="289430" y="385425"/>
                  </a:cubicBezTo>
                  <a:lnTo>
                    <a:pt x="289430" y="80880"/>
                  </a:lnTo>
                  <a:cubicBezTo>
                    <a:pt x="289386" y="45110"/>
                    <a:pt x="260399" y="16124"/>
                    <a:pt x="224630"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8" name="Google Shape;1788;p35"/>
            <p:cNvSpPr/>
            <p:nvPr/>
          </p:nvSpPr>
          <p:spPr>
            <a:xfrm>
              <a:off x="4743714" y="1449173"/>
              <a:ext cx="241191" cy="369827"/>
            </a:xfrm>
            <a:custGeom>
              <a:avLst/>
              <a:gdLst/>
              <a:ahLst/>
              <a:cxnLst/>
              <a:rect l="l" t="t" r="r" b="b"/>
              <a:pathLst>
                <a:path w="241191" h="369827" extrusionOk="0">
                  <a:moveTo>
                    <a:pt x="198822" y="369828"/>
                  </a:moveTo>
                  <a:lnTo>
                    <a:pt x="42369" y="369828"/>
                  </a:lnTo>
                  <a:cubicBezTo>
                    <a:pt x="18987" y="369784"/>
                    <a:pt x="44" y="350840"/>
                    <a:pt x="0" y="327458"/>
                  </a:cubicBezTo>
                  <a:lnTo>
                    <a:pt x="0" y="42369"/>
                  </a:lnTo>
                  <a:cubicBezTo>
                    <a:pt x="44" y="18988"/>
                    <a:pt x="18987" y="44"/>
                    <a:pt x="42369" y="0"/>
                  </a:cubicBezTo>
                  <a:lnTo>
                    <a:pt x="198822" y="0"/>
                  </a:lnTo>
                  <a:cubicBezTo>
                    <a:pt x="222204" y="44"/>
                    <a:pt x="241147" y="18988"/>
                    <a:pt x="241192" y="42369"/>
                  </a:cubicBezTo>
                  <a:lnTo>
                    <a:pt x="241192" y="327458"/>
                  </a:lnTo>
                  <a:cubicBezTo>
                    <a:pt x="241147" y="350840"/>
                    <a:pt x="222204" y="369784"/>
                    <a:pt x="198822" y="369828"/>
                  </a:cubicBezTo>
                  <a:close/>
                  <a:moveTo>
                    <a:pt x="42369" y="16079"/>
                  </a:moveTo>
                  <a:cubicBezTo>
                    <a:pt x="27868" y="16124"/>
                    <a:pt x="16124" y="27868"/>
                    <a:pt x="16079" y="42369"/>
                  </a:cubicBezTo>
                  <a:lnTo>
                    <a:pt x="16079" y="327458"/>
                  </a:lnTo>
                  <a:cubicBezTo>
                    <a:pt x="16124" y="341960"/>
                    <a:pt x="27868" y="353704"/>
                    <a:pt x="42369" y="353748"/>
                  </a:cubicBezTo>
                  <a:lnTo>
                    <a:pt x="198822" y="353748"/>
                  </a:lnTo>
                  <a:cubicBezTo>
                    <a:pt x="213323" y="353704"/>
                    <a:pt x="225068" y="341960"/>
                    <a:pt x="225112" y="327458"/>
                  </a:cubicBezTo>
                  <a:lnTo>
                    <a:pt x="225112" y="42369"/>
                  </a:lnTo>
                  <a:cubicBezTo>
                    <a:pt x="225068" y="27868"/>
                    <a:pt x="213323" y="16124"/>
                    <a:pt x="198822"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9" name="Google Shape;1789;p35"/>
            <p:cNvSpPr/>
            <p:nvPr/>
          </p:nvSpPr>
          <p:spPr>
            <a:xfrm>
              <a:off x="4840190" y="1819000"/>
              <a:ext cx="48238" cy="48238"/>
            </a:xfrm>
            <a:custGeom>
              <a:avLst/>
              <a:gdLst/>
              <a:ahLst/>
              <a:cxnLst/>
              <a:rect l="l" t="t" r="r" b="b"/>
              <a:pathLst>
                <a:path w="48238" h="48238" extrusionOk="0">
                  <a:moveTo>
                    <a:pt x="24119" y="48238"/>
                  </a:moveTo>
                  <a:cubicBezTo>
                    <a:pt x="10798" y="48238"/>
                    <a:pt x="0" y="37440"/>
                    <a:pt x="0" y="24119"/>
                  </a:cubicBezTo>
                  <a:cubicBezTo>
                    <a:pt x="0" y="10798"/>
                    <a:pt x="10798" y="0"/>
                    <a:pt x="24119" y="0"/>
                  </a:cubicBezTo>
                  <a:cubicBezTo>
                    <a:pt x="37440" y="0"/>
                    <a:pt x="48238" y="10798"/>
                    <a:pt x="48238" y="24119"/>
                  </a:cubicBezTo>
                  <a:cubicBezTo>
                    <a:pt x="48238" y="37440"/>
                    <a:pt x="37440" y="48238"/>
                    <a:pt x="24119" y="48238"/>
                  </a:cubicBezTo>
                  <a:close/>
                  <a:moveTo>
                    <a:pt x="24119" y="16079"/>
                  </a:moveTo>
                  <a:cubicBezTo>
                    <a:pt x="19679" y="16079"/>
                    <a:pt x="16079" y="19679"/>
                    <a:pt x="16079" y="24119"/>
                  </a:cubicBezTo>
                  <a:cubicBezTo>
                    <a:pt x="16079" y="28560"/>
                    <a:pt x="19679" y="32159"/>
                    <a:pt x="24119" y="32159"/>
                  </a:cubicBezTo>
                  <a:cubicBezTo>
                    <a:pt x="28559" y="32159"/>
                    <a:pt x="32159" y="28560"/>
                    <a:pt x="32159" y="24119"/>
                  </a:cubicBezTo>
                  <a:cubicBezTo>
                    <a:pt x="32159" y="19679"/>
                    <a:pt x="28559"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90" name="Google Shape;1790;p35"/>
          <p:cNvGrpSpPr/>
          <p:nvPr/>
        </p:nvGrpSpPr>
        <p:grpSpPr>
          <a:xfrm>
            <a:off x="5305452" y="2213409"/>
            <a:ext cx="512532" cy="498103"/>
            <a:chOff x="4052281" y="1509108"/>
            <a:chExt cx="401986" cy="339608"/>
          </a:xfrm>
        </p:grpSpPr>
        <p:sp>
          <p:nvSpPr>
            <p:cNvPr id="1791" name="Google Shape;1791;p35"/>
            <p:cNvSpPr/>
            <p:nvPr/>
          </p:nvSpPr>
          <p:spPr>
            <a:xfrm>
              <a:off x="4052281" y="1509108"/>
              <a:ext cx="401986" cy="339608"/>
            </a:xfrm>
            <a:custGeom>
              <a:avLst/>
              <a:gdLst/>
              <a:ahLst/>
              <a:cxnLst/>
              <a:rect l="l" t="t" r="r" b="b"/>
              <a:pathLst>
                <a:path w="401986" h="339608" extrusionOk="0">
                  <a:moveTo>
                    <a:pt x="0" y="0"/>
                  </a:moveTo>
                  <a:lnTo>
                    <a:pt x="0" y="221785"/>
                  </a:lnTo>
                  <a:lnTo>
                    <a:pt x="0" y="235647"/>
                  </a:lnTo>
                  <a:lnTo>
                    <a:pt x="0" y="242578"/>
                  </a:lnTo>
                  <a:lnTo>
                    <a:pt x="0" y="256439"/>
                  </a:lnTo>
                  <a:lnTo>
                    <a:pt x="0" y="263370"/>
                  </a:lnTo>
                  <a:lnTo>
                    <a:pt x="0" y="277232"/>
                  </a:lnTo>
                  <a:lnTo>
                    <a:pt x="0" y="284163"/>
                  </a:lnTo>
                  <a:lnTo>
                    <a:pt x="0" y="298024"/>
                  </a:lnTo>
                  <a:lnTo>
                    <a:pt x="0" y="304955"/>
                  </a:lnTo>
                  <a:lnTo>
                    <a:pt x="0" y="318816"/>
                  </a:lnTo>
                  <a:lnTo>
                    <a:pt x="0" y="339609"/>
                  </a:lnTo>
                  <a:lnTo>
                    <a:pt x="401986" y="339609"/>
                  </a:lnTo>
                  <a:lnTo>
                    <a:pt x="401986" y="318816"/>
                  </a:lnTo>
                  <a:lnTo>
                    <a:pt x="401986" y="304955"/>
                  </a:lnTo>
                  <a:lnTo>
                    <a:pt x="401986" y="298024"/>
                  </a:lnTo>
                  <a:lnTo>
                    <a:pt x="401986" y="284163"/>
                  </a:lnTo>
                  <a:lnTo>
                    <a:pt x="401986" y="277232"/>
                  </a:lnTo>
                  <a:lnTo>
                    <a:pt x="401986" y="263370"/>
                  </a:lnTo>
                  <a:lnTo>
                    <a:pt x="401986" y="256439"/>
                  </a:lnTo>
                  <a:lnTo>
                    <a:pt x="401986" y="242578"/>
                  </a:lnTo>
                  <a:lnTo>
                    <a:pt x="401986" y="235647"/>
                  </a:lnTo>
                  <a:lnTo>
                    <a:pt x="401986" y="221785"/>
                  </a:lnTo>
                  <a:lnTo>
                    <a:pt x="401986" y="0"/>
                  </a:lnTo>
                  <a:lnTo>
                    <a:pt x="0" y="0"/>
                  </a:lnTo>
                  <a:close/>
                  <a:moveTo>
                    <a:pt x="388124" y="325747"/>
                  </a:moveTo>
                  <a:lnTo>
                    <a:pt x="13862" y="325747"/>
                  </a:lnTo>
                  <a:lnTo>
                    <a:pt x="13862" y="318816"/>
                  </a:lnTo>
                  <a:lnTo>
                    <a:pt x="388124" y="318816"/>
                  </a:lnTo>
                  <a:lnTo>
                    <a:pt x="388124" y="325747"/>
                  </a:lnTo>
                  <a:close/>
                  <a:moveTo>
                    <a:pt x="388124" y="304955"/>
                  </a:moveTo>
                  <a:lnTo>
                    <a:pt x="13862" y="304955"/>
                  </a:lnTo>
                  <a:lnTo>
                    <a:pt x="13862" y="298024"/>
                  </a:lnTo>
                  <a:lnTo>
                    <a:pt x="388124" y="298024"/>
                  </a:lnTo>
                  <a:lnTo>
                    <a:pt x="388124" y="304955"/>
                  </a:lnTo>
                  <a:close/>
                  <a:moveTo>
                    <a:pt x="388124" y="284163"/>
                  </a:moveTo>
                  <a:lnTo>
                    <a:pt x="13862" y="284163"/>
                  </a:lnTo>
                  <a:lnTo>
                    <a:pt x="13862" y="277232"/>
                  </a:lnTo>
                  <a:lnTo>
                    <a:pt x="388124" y="277232"/>
                  </a:lnTo>
                  <a:lnTo>
                    <a:pt x="388124" y="284163"/>
                  </a:lnTo>
                  <a:close/>
                  <a:moveTo>
                    <a:pt x="388124" y="263370"/>
                  </a:moveTo>
                  <a:lnTo>
                    <a:pt x="13862" y="263370"/>
                  </a:lnTo>
                  <a:lnTo>
                    <a:pt x="13862" y="256439"/>
                  </a:lnTo>
                  <a:lnTo>
                    <a:pt x="388124" y="256439"/>
                  </a:lnTo>
                  <a:lnTo>
                    <a:pt x="388124" y="263370"/>
                  </a:lnTo>
                  <a:close/>
                  <a:moveTo>
                    <a:pt x="388124" y="242578"/>
                  </a:moveTo>
                  <a:lnTo>
                    <a:pt x="13862" y="242578"/>
                  </a:lnTo>
                  <a:lnTo>
                    <a:pt x="13862" y="235647"/>
                  </a:lnTo>
                  <a:lnTo>
                    <a:pt x="388124" y="235647"/>
                  </a:lnTo>
                  <a:lnTo>
                    <a:pt x="388124" y="242578"/>
                  </a:lnTo>
                  <a:close/>
                  <a:moveTo>
                    <a:pt x="13862" y="221785"/>
                  </a:moveTo>
                  <a:lnTo>
                    <a:pt x="13862" y="13862"/>
                  </a:lnTo>
                  <a:lnTo>
                    <a:pt x="388124" y="13862"/>
                  </a:lnTo>
                  <a:lnTo>
                    <a:pt x="388124" y="221785"/>
                  </a:lnTo>
                  <a:lnTo>
                    <a:pt x="13862" y="2217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2" name="Google Shape;1792;p35"/>
            <p:cNvSpPr/>
            <p:nvPr/>
          </p:nvSpPr>
          <p:spPr>
            <a:xfrm>
              <a:off x="4073073" y="1529900"/>
              <a:ext cx="48515" cy="48515"/>
            </a:xfrm>
            <a:custGeom>
              <a:avLst/>
              <a:gdLst/>
              <a:ahLst/>
              <a:cxnLst/>
              <a:rect l="l" t="t" r="r" b="b"/>
              <a:pathLst>
                <a:path w="48515" h="48515" extrusionOk="0">
                  <a:moveTo>
                    <a:pt x="24258" y="48516"/>
                  </a:moveTo>
                  <a:cubicBezTo>
                    <a:pt x="37634" y="48516"/>
                    <a:pt x="48516" y="37634"/>
                    <a:pt x="48516" y="24258"/>
                  </a:cubicBezTo>
                  <a:cubicBezTo>
                    <a:pt x="48516" y="10881"/>
                    <a:pt x="37634" y="0"/>
                    <a:pt x="24258" y="0"/>
                  </a:cubicBezTo>
                  <a:cubicBezTo>
                    <a:pt x="10881" y="0"/>
                    <a:pt x="0" y="10881"/>
                    <a:pt x="0" y="24258"/>
                  </a:cubicBezTo>
                  <a:cubicBezTo>
                    <a:pt x="0" y="37634"/>
                    <a:pt x="10881" y="48516"/>
                    <a:pt x="24258" y="48516"/>
                  </a:cubicBezTo>
                  <a:close/>
                  <a:moveTo>
                    <a:pt x="24258" y="13862"/>
                  </a:moveTo>
                  <a:cubicBezTo>
                    <a:pt x="29990" y="13862"/>
                    <a:pt x="34654" y="18526"/>
                    <a:pt x="34654" y="24258"/>
                  </a:cubicBezTo>
                  <a:cubicBezTo>
                    <a:pt x="34654" y="29990"/>
                    <a:pt x="29990" y="34654"/>
                    <a:pt x="24258" y="34654"/>
                  </a:cubicBezTo>
                  <a:cubicBezTo>
                    <a:pt x="18526" y="34654"/>
                    <a:pt x="13862" y="29990"/>
                    <a:pt x="13862" y="24258"/>
                  </a:cubicBezTo>
                  <a:cubicBezTo>
                    <a:pt x="13862" y="18526"/>
                    <a:pt x="18526" y="13862"/>
                    <a:pt x="24258" y="138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3" name="Google Shape;1793;p35"/>
            <p:cNvSpPr/>
            <p:nvPr/>
          </p:nvSpPr>
          <p:spPr>
            <a:xfrm>
              <a:off x="4384959" y="1529900"/>
              <a:ext cx="48515" cy="48515"/>
            </a:xfrm>
            <a:custGeom>
              <a:avLst/>
              <a:gdLst/>
              <a:ahLst/>
              <a:cxnLst/>
              <a:rect l="l" t="t" r="r" b="b"/>
              <a:pathLst>
                <a:path w="48515" h="48515" extrusionOk="0">
                  <a:moveTo>
                    <a:pt x="24258" y="0"/>
                  </a:moveTo>
                  <a:cubicBezTo>
                    <a:pt x="10881" y="0"/>
                    <a:pt x="0" y="10881"/>
                    <a:pt x="0" y="24258"/>
                  </a:cubicBezTo>
                  <a:cubicBezTo>
                    <a:pt x="0" y="37634"/>
                    <a:pt x="10881" y="48516"/>
                    <a:pt x="24258" y="48516"/>
                  </a:cubicBezTo>
                  <a:cubicBezTo>
                    <a:pt x="37634" y="48516"/>
                    <a:pt x="48516" y="37634"/>
                    <a:pt x="48516" y="24258"/>
                  </a:cubicBezTo>
                  <a:cubicBezTo>
                    <a:pt x="48516" y="10881"/>
                    <a:pt x="37634" y="0"/>
                    <a:pt x="24258" y="0"/>
                  </a:cubicBezTo>
                  <a:close/>
                  <a:moveTo>
                    <a:pt x="24258" y="34654"/>
                  </a:moveTo>
                  <a:cubicBezTo>
                    <a:pt x="18526" y="34654"/>
                    <a:pt x="13862" y="29990"/>
                    <a:pt x="13862" y="24258"/>
                  </a:cubicBezTo>
                  <a:cubicBezTo>
                    <a:pt x="13862" y="18526"/>
                    <a:pt x="18526" y="13862"/>
                    <a:pt x="24258" y="13862"/>
                  </a:cubicBezTo>
                  <a:cubicBezTo>
                    <a:pt x="29990" y="13862"/>
                    <a:pt x="34654" y="18526"/>
                    <a:pt x="34654" y="24258"/>
                  </a:cubicBezTo>
                  <a:cubicBezTo>
                    <a:pt x="34654" y="29990"/>
                    <a:pt x="29990" y="34654"/>
                    <a:pt x="24258" y="346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4" name="Google Shape;1794;p35"/>
            <p:cNvSpPr/>
            <p:nvPr/>
          </p:nvSpPr>
          <p:spPr>
            <a:xfrm>
              <a:off x="4073073" y="1675447"/>
              <a:ext cx="48515" cy="48515"/>
            </a:xfrm>
            <a:custGeom>
              <a:avLst/>
              <a:gdLst/>
              <a:ahLst/>
              <a:cxnLst/>
              <a:rect l="l" t="t" r="r" b="b"/>
              <a:pathLst>
                <a:path w="48515" h="48515" extrusionOk="0">
                  <a:moveTo>
                    <a:pt x="24258" y="0"/>
                  </a:moveTo>
                  <a:cubicBezTo>
                    <a:pt x="10881" y="0"/>
                    <a:pt x="0" y="10881"/>
                    <a:pt x="0" y="24258"/>
                  </a:cubicBezTo>
                  <a:cubicBezTo>
                    <a:pt x="0" y="37634"/>
                    <a:pt x="10881" y="48516"/>
                    <a:pt x="24258" y="48516"/>
                  </a:cubicBezTo>
                  <a:cubicBezTo>
                    <a:pt x="37634" y="48516"/>
                    <a:pt x="48516" y="37634"/>
                    <a:pt x="48516" y="24258"/>
                  </a:cubicBezTo>
                  <a:cubicBezTo>
                    <a:pt x="48516" y="10881"/>
                    <a:pt x="37634" y="0"/>
                    <a:pt x="24258" y="0"/>
                  </a:cubicBezTo>
                  <a:close/>
                  <a:moveTo>
                    <a:pt x="24258" y="34654"/>
                  </a:moveTo>
                  <a:cubicBezTo>
                    <a:pt x="18526" y="34654"/>
                    <a:pt x="13862" y="29990"/>
                    <a:pt x="13862" y="24258"/>
                  </a:cubicBezTo>
                  <a:cubicBezTo>
                    <a:pt x="13862" y="18526"/>
                    <a:pt x="18526" y="13862"/>
                    <a:pt x="24258" y="13862"/>
                  </a:cubicBezTo>
                  <a:cubicBezTo>
                    <a:pt x="29990" y="13862"/>
                    <a:pt x="34654" y="18526"/>
                    <a:pt x="34654" y="24258"/>
                  </a:cubicBezTo>
                  <a:cubicBezTo>
                    <a:pt x="34654" y="29990"/>
                    <a:pt x="29990" y="34654"/>
                    <a:pt x="24258" y="346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5" name="Google Shape;1795;p35"/>
            <p:cNvSpPr/>
            <p:nvPr/>
          </p:nvSpPr>
          <p:spPr>
            <a:xfrm>
              <a:off x="4384959" y="1675447"/>
              <a:ext cx="48515" cy="48515"/>
            </a:xfrm>
            <a:custGeom>
              <a:avLst/>
              <a:gdLst/>
              <a:ahLst/>
              <a:cxnLst/>
              <a:rect l="l" t="t" r="r" b="b"/>
              <a:pathLst>
                <a:path w="48515" h="48515" extrusionOk="0">
                  <a:moveTo>
                    <a:pt x="24258" y="0"/>
                  </a:moveTo>
                  <a:cubicBezTo>
                    <a:pt x="10881" y="0"/>
                    <a:pt x="0" y="10881"/>
                    <a:pt x="0" y="24258"/>
                  </a:cubicBezTo>
                  <a:cubicBezTo>
                    <a:pt x="0" y="37634"/>
                    <a:pt x="10881" y="48516"/>
                    <a:pt x="24258" y="48516"/>
                  </a:cubicBezTo>
                  <a:cubicBezTo>
                    <a:pt x="37634" y="48516"/>
                    <a:pt x="48516" y="37634"/>
                    <a:pt x="48516" y="24258"/>
                  </a:cubicBezTo>
                  <a:cubicBezTo>
                    <a:pt x="48516" y="10881"/>
                    <a:pt x="37634" y="0"/>
                    <a:pt x="24258" y="0"/>
                  </a:cubicBezTo>
                  <a:close/>
                  <a:moveTo>
                    <a:pt x="24258" y="34654"/>
                  </a:moveTo>
                  <a:cubicBezTo>
                    <a:pt x="18526" y="34654"/>
                    <a:pt x="13862" y="29990"/>
                    <a:pt x="13862" y="24258"/>
                  </a:cubicBezTo>
                  <a:cubicBezTo>
                    <a:pt x="13862" y="18526"/>
                    <a:pt x="18526" y="13862"/>
                    <a:pt x="24258" y="13862"/>
                  </a:cubicBezTo>
                  <a:cubicBezTo>
                    <a:pt x="29990" y="13862"/>
                    <a:pt x="34654" y="18526"/>
                    <a:pt x="34654" y="24258"/>
                  </a:cubicBezTo>
                  <a:cubicBezTo>
                    <a:pt x="34654" y="29990"/>
                    <a:pt x="29990" y="34654"/>
                    <a:pt x="24258" y="3465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6" name="Google Shape;1796;p35"/>
            <p:cNvSpPr/>
            <p:nvPr/>
          </p:nvSpPr>
          <p:spPr>
            <a:xfrm>
              <a:off x="4086934" y="1529900"/>
              <a:ext cx="332678" cy="194062"/>
            </a:xfrm>
            <a:custGeom>
              <a:avLst/>
              <a:gdLst/>
              <a:ahLst/>
              <a:cxnLst/>
              <a:rect l="l" t="t" r="r" b="b"/>
              <a:pathLst>
                <a:path w="332678" h="194062" extrusionOk="0">
                  <a:moveTo>
                    <a:pt x="184622" y="192281"/>
                  </a:moveTo>
                  <a:cubicBezTo>
                    <a:pt x="185558" y="192101"/>
                    <a:pt x="186480" y="191900"/>
                    <a:pt x="187402" y="191699"/>
                  </a:cubicBezTo>
                  <a:cubicBezTo>
                    <a:pt x="189474" y="191241"/>
                    <a:pt x="191526" y="190708"/>
                    <a:pt x="193563" y="190112"/>
                  </a:cubicBezTo>
                  <a:cubicBezTo>
                    <a:pt x="194443" y="189855"/>
                    <a:pt x="195317" y="189606"/>
                    <a:pt x="196183" y="189328"/>
                  </a:cubicBezTo>
                  <a:cubicBezTo>
                    <a:pt x="198241" y="188663"/>
                    <a:pt x="200265" y="187901"/>
                    <a:pt x="202275" y="187097"/>
                  </a:cubicBezTo>
                  <a:cubicBezTo>
                    <a:pt x="203065" y="186785"/>
                    <a:pt x="203862" y="186501"/>
                    <a:pt x="204639" y="186161"/>
                  </a:cubicBezTo>
                  <a:cubicBezTo>
                    <a:pt x="206780" y="185232"/>
                    <a:pt x="208880" y="184200"/>
                    <a:pt x="210966" y="183112"/>
                  </a:cubicBezTo>
                  <a:cubicBezTo>
                    <a:pt x="212450" y="182335"/>
                    <a:pt x="213891" y="181504"/>
                    <a:pt x="215333" y="180658"/>
                  </a:cubicBezTo>
                  <a:cubicBezTo>
                    <a:pt x="215582" y="180513"/>
                    <a:pt x="215825" y="180360"/>
                    <a:pt x="216074" y="180208"/>
                  </a:cubicBezTo>
                  <a:lnTo>
                    <a:pt x="291918" y="180208"/>
                  </a:lnTo>
                  <a:lnTo>
                    <a:pt x="291246" y="172667"/>
                  </a:lnTo>
                  <a:cubicBezTo>
                    <a:pt x="291163" y="171717"/>
                    <a:pt x="291093" y="170768"/>
                    <a:pt x="291093" y="169804"/>
                  </a:cubicBezTo>
                  <a:cubicBezTo>
                    <a:pt x="291093" y="152609"/>
                    <a:pt x="305087" y="138616"/>
                    <a:pt x="322282" y="138616"/>
                  </a:cubicBezTo>
                  <a:cubicBezTo>
                    <a:pt x="323238" y="138616"/>
                    <a:pt x="324174" y="138678"/>
                    <a:pt x="325110" y="138761"/>
                  </a:cubicBezTo>
                  <a:lnTo>
                    <a:pt x="332678" y="139454"/>
                  </a:lnTo>
                  <a:lnTo>
                    <a:pt x="332678" y="54608"/>
                  </a:lnTo>
                  <a:lnTo>
                    <a:pt x="325110" y="55301"/>
                  </a:lnTo>
                  <a:cubicBezTo>
                    <a:pt x="324174" y="55384"/>
                    <a:pt x="323238" y="55446"/>
                    <a:pt x="322282" y="55446"/>
                  </a:cubicBezTo>
                  <a:cubicBezTo>
                    <a:pt x="305087" y="55446"/>
                    <a:pt x="291093" y="41453"/>
                    <a:pt x="291093" y="24258"/>
                  </a:cubicBezTo>
                  <a:cubicBezTo>
                    <a:pt x="291093" y="23294"/>
                    <a:pt x="291163" y="22345"/>
                    <a:pt x="291239" y="21402"/>
                  </a:cubicBezTo>
                  <a:lnTo>
                    <a:pt x="291911" y="13862"/>
                  </a:lnTo>
                  <a:lnTo>
                    <a:pt x="216061" y="13862"/>
                  </a:lnTo>
                  <a:cubicBezTo>
                    <a:pt x="201499" y="5122"/>
                    <a:pt x="184525" y="0"/>
                    <a:pt x="166339" y="0"/>
                  </a:cubicBezTo>
                  <a:cubicBezTo>
                    <a:pt x="148153" y="0"/>
                    <a:pt x="131179" y="5122"/>
                    <a:pt x="116618" y="13862"/>
                  </a:cubicBezTo>
                  <a:lnTo>
                    <a:pt x="40767" y="13862"/>
                  </a:lnTo>
                  <a:lnTo>
                    <a:pt x="41439" y="21402"/>
                  </a:lnTo>
                  <a:cubicBezTo>
                    <a:pt x="41515" y="22345"/>
                    <a:pt x="41585" y="23294"/>
                    <a:pt x="41585" y="24258"/>
                  </a:cubicBezTo>
                  <a:cubicBezTo>
                    <a:pt x="41585" y="41453"/>
                    <a:pt x="27591" y="55446"/>
                    <a:pt x="10396" y="55446"/>
                  </a:cubicBezTo>
                  <a:cubicBezTo>
                    <a:pt x="9440" y="55446"/>
                    <a:pt x="8504" y="55384"/>
                    <a:pt x="7568" y="55301"/>
                  </a:cubicBezTo>
                  <a:lnTo>
                    <a:pt x="0" y="54608"/>
                  </a:lnTo>
                  <a:lnTo>
                    <a:pt x="0" y="139454"/>
                  </a:lnTo>
                  <a:lnTo>
                    <a:pt x="7568" y="138761"/>
                  </a:lnTo>
                  <a:cubicBezTo>
                    <a:pt x="8504" y="138678"/>
                    <a:pt x="9440" y="138616"/>
                    <a:pt x="10396" y="138616"/>
                  </a:cubicBezTo>
                  <a:cubicBezTo>
                    <a:pt x="27591" y="138616"/>
                    <a:pt x="41585" y="152609"/>
                    <a:pt x="41585" y="169804"/>
                  </a:cubicBezTo>
                  <a:cubicBezTo>
                    <a:pt x="41585" y="170768"/>
                    <a:pt x="41515" y="171717"/>
                    <a:pt x="41439" y="172660"/>
                  </a:cubicBezTo>
                  <a:lnTo>
                    <a:pt x="40767" y="180201"/>
                  </a:lnTo>
                  <a:lnTo>
                    <a:pt x="116611" y="180201"/>
                  </a:lnTo>
                  <a:cubicBezTo>
                    <a:pt x="116860" y="180346"/>
                    <a:pt x="117103" y="180499"/>
                    <a:pt x="117352" y="180651"/>
                  </a:cubicBezTo>
                  <a:cubicBezTo>
                    <a:pt x="118794" y="181497"/>
                    <a:pt x="120235" y="182335"/>
                    <a:pt x="121719" y="183105"/>
                  </a:cubicBezTo>
                  <a:cubicBezTo>
                    <a:pt x="123798" y="184193"/>
                    <a:pt x="125898" y="185225"/>
                    <a:pt x="128046" y="186154"/>
                  </a:cubicBezTo>
                  <a:cubicBezTo>
                    <a:pt x="128823" y="186487"/>
                    <a:pt x="129627" y="186771"/>
                    <a:pt x="130410" y="187090"/>
                  </a:cubicBezTo>
                  <a:cubicBezTo>
                    <a:pt x="132420" y="187894"/>
                    <a:pt x="134444" y="188656"/>
                    <a:pt x="136502" y="189322"/>
                  </a:cubicBezTo>
                  <a:cubicBezTo>
                    <a:pt x="137368" y="189606"/>
                    <a:pt x="138249" y="189848"/>
                    <a:pt x="139122" y="190105"/>
                  </a:cubicBezTo>
                  <a:cubicBezTo>
                    <a:pt x="141159" y="190701"/>
                    <a:pt x="143211" y="191234"/>
                    <a:pt x="145283" y="191692"/>
                  </a:cubicBezTo>
                  <a:cubicBezTo>
                    <a:pt x="146205" y="191900"/>
                    <a:pt x="147127" y="192101"/>
                    <a:pt x="148063" y="192274"/>
                  </a:cubicBezTo>
                  <a:cubicBezTo>
                    <a:pt x="150204" y="192683"/>
                    <a:pt x="152373" y="193002"/>
                    <a:pt x="154550" y="193265"/>
                  </a:cubicBezTo>
                  <a:cubicBezTo>
                    <a:pt x="155423" y="193369"/>
                    <a:pt x="156282" y="193508"/>
                    <a:pt x="157156" y="193591"/>
                  </a:cubicBezTo>
                  <a:cubicBezTo>
                    <a:pt x="160191" y="193882"/>
                    <a:pt x="163248" y="194062"/>
                    <a:pt x="166339" y="194062"/>
                  </a:cubicBezTo>
                  <a:cubicBezTo>
                    <a:pt x="169430" y="194062"/>
                    <a:pt x="172487" y="193882"/>
                    <a:pt x="175522" y="193598"/>
                  </a:cubicBezTo>
                  <a:cubicBezTo>
                    <a:pt x="176403" y="193515"/>
                    <a:pt x="177262" y="193376"/>
                    <a:pt x="178128" y="193272"/>
                  </a:cubicBezTo>
                  <a:cubicBezTo>
                    <a:pt x="180312" y="193009"/>
                    <a:pt x="182474" y="192690"/>
                    <a:pt x="184622" y="192281"/>
                  </a:cubicBezTo>
                  <a:close/>
                  <a:moveTo>
                    <a:pt x="183306" y="178447"/>
                  </a:moveTo>
                  <a:cubicBezTo>
                    <a:pt x="183001" y="178510"/>
                    <a:pt x="182696" y="178551"/>
                    <a:pt x="182391" y="178613"/>
                  </a:cubicBezTo>
                  <a:cubicBezTo>
                    <a:pt x="180242" y="179036"/>
                    <a:pt x="178059" y="179362"/>
                    <a:pt x="175855" y="179612"/>
                  </a:cubicBezTo>
                  <a:cubicBezTo>
                    <a:pt x="175231" y="179681"/>
                    <a:pt x="174601" y="179757"/>
                    <a:pt x="173970" y="179813"/>
                  </a:cubicBezTo>
                  <a:cubicBezTo>
                    <a:pt x="171447" y="180041"/>
                    <a:pt x="168910" y="180201"/>
                    <a:pt x="166339" y="180201"/>
                  </a:cubicBezTo>
                  <a:cubicBezTo>
                    <a:pt x="163768" y="180201"/>
                    <a:pt x="161231" y="180041"/>
                    <a:pt x="158715" y="179813"/>
                  </a:cubicBezTo>
                  <a:cubicBezTo>
                    <a:pt x="158084" y="179757"/>
                    <a:pt x="157461" y="179681"/>
                    <a:pt x="156830" y="179612"/>
                  </a:cubicBezTo>
                  <a:cubicBezTo>
                    <a:pt x="154626" y="179362"/>
                    <a:pt x="152443" y="179029"/>
                    <a:pt x="150287" y="178613"/>
                  </a:cubicBezTo>
                  <a:cubicBezTo>
                    <a:pt x="149982" y="178551"/>
                    <a:pt x="149677" y="178510"/>
                    <a:pt x="149372" y="178447"/>
                  </a:cubicBezTo>
                  <a:cubicBezTo>
                    <a:pt x="146905" y="177934"/>
                    <a:pt x="144479" y="177297"/>
                    <a:pt x="142095" y="176569"/>
                  </a:cubicBezTo>
                  <a:cubicBezTo>
                    <a:pt x="141617" y="176423"/>
                    <a:pt x="141146" y="176250"/>
                    <a:pt x="140667" y="176098"/>
                  </a:cubicBezTo>
                  <a:cubicBezTo>
                    <a:pt x="138796" y="175488"/>
                    <a:pt x="136959" y="174808"/>
                    <a:pt x="135150" y="174074"/>
                  </a:cubicBezTo>
                  <a:cubicBezTo>
                    <a:pt x="134506" y="173810"/>
                    <a:pt x="133861" y="173561"/>
                    <a:pt x="133224" y="173277"/>
                  </a:cubicBezTo>
                  <a:cubicBezTo>
                    <a:pt x="131311" y="172445"/>
                    <a:pt x="129440" y="171537"/>
                    <a:pt x="127610" y="170567"/>
                  </a:cubicBezTo>
                  <a:cubicBezTo>
                    <a:pt x="126702" y="170082"/>
                    <a:pt x="125815" y="169562"/>
                    <a:pt x="124921" y="169042"/>
                  </a:cubicBezTo>
                  <a:cubicBezTo>
                    <a:pt x="123888" y="168446"/>
                    <a:pt x="122869" y="167822"/>
                    <a:pt x="121864" y="167185"/>
                  </a:cubicBezTo>
                  <a:lnTo>
                    <a:pt x="121864" y="167185"/>
                  </a:lnTo>
                  <a:lnTo>
                    <a:pt x="143821" y="147182"/>
                  </a:lnTo>
                  <a:cubicBezTo>
                    <a:pt x="149435" y="142060"/>
                    <a:pt x="152595" y="135241"/>
                    <a:pt x="152484" y="128441"/>
                  </a:cubicBezTo>
                  <a:cubicBezTo>
                    <a:pt x="152436" y="125912"/>
                    <a:pt x="152006" y="123451"/>
                    <a:pt x="151202" y="121157"/>
                  </a:cubicBezTo>
                  <a:cubicBezTo>
                    <a:pt x="150211" y="118267"/>
                    <a:pt x="147938" y="116340"/>
                    <a:pt x="145533" y="114303"/>
                  </a:cubicBezTo>
                  <a:cubicBezTo>
                    <a:pt x="141478" y="110872"/>
                    <a:pt x="138616" y="108120"/>
                    <a:pt x="138616" y="103962"/>
                  </a:cubicBezTo>
                  <a:cubicBezTo>
                    <a:pt x="138616" y="97073"/>
                    <a:pt x="141187" y="90461"/>
                    <a:pt x="145859" y="85332"/>
                  </a:cubicBezTo>
                  <a:lnTo>
                    <a:pt x="153489" y="77923"/>
                  </a:lnTo>
                  <a:lnTo>
                    <a:pt x="143655" y="74437"/>
                  </a:lnTo>
                  <a:cubicBezTo>
                    <a:pt x="141582" y="72766"/>
                    <a:pt x="138852" y="64914"/>
                    <a:pt x="138311" y="60138"/>
                  </a:cubicBezTo>
                  <a:cubicBezTo>
                    <a:pt x="146884" y="56881"/>
                    <a:pt x="169888" y="50588"/>
                    <a:pt x="189190" y="67312"/>
                  </a:cubicBezTo>
                  <a:cubicBezTo>
                    <a:pt x="194797" y="72870"/>
                    <a:pt x="205858" y="86975"/>
                    <a:pt x="204299" y="95090"/>
                  </a:cubicBezTo>
                  <a:cubicBezTo>
                    <a:pt x="203987" y="96719"/>
                    <a:pt x="202996" y="99131"/>
                    <a:pt x="197992" y="101252"/>
                  </a:cubicBezTo>
                  <a:lnTo>
                    <a:pt x="194263" y="102832"/>
                  </a:lnTo>
                  <a:lnTo>
                    <a:pt x="193951" y="105625"/>
                  </a:lnTo>
                  <a:cubicBezTo>
                    <a:pt x="192856" y="107081"/>
                    <a:pt x="190216" y="109957"/>
                    <a:pt x="188552" y="111766"/>
                  </a:cubicBezTo>
                  <a:cubicBezTo>
                    <a:pt x="184110" y="116583"/>
                    <a:pt x="182287" y="118634"/>
                    <a:pt x="181497" y="120963"/>
                  </a:cubicBezTo>
                  <a:cubicBezTo>
                    <a:pt x="181095" y="122155"/>
                    <a:pt x="180783" y="123368"/>
                    <a:pt x="180589" y="124553"/>
                  </a:cubicBezTo>
                  <a:cubicBezTo>
                    <a:pt x="179147" y="132732"/>
                    <a:pt x="182321" y="141284"/>
                    <a:pt x="189086" y="147432"/>
                  </a:cubicBezTo>
                  <a:lnTo>
                    <a:pt x="210821" y="167205"/>
                  </a:lnTo>
                  <a:cubicBezTo>
                    <a:pt x="209837" y="167829"/>
                    <a:pt x="208846" y="168439"/>
                    <a:pt x="207834" y="169021"/>
                  </a:cubicBezTo>
                  <a:cubicBezTo>
                    <a:pt x="206898" y="169569"/>
                    <a:pt x="205962" y="170116"/>
                    <a:pt x="205006" y="170622"/>
                  </a:cubicBezTo>
                  <a:cubicBezTo>
                    <a:pt x="203197" y="171579"/>
                    <a:pt x="201353" y="172473"/>
                    <a:pt x="199468" y="173291"/>
                  </a:cubicBezTo>
                  <a:cubicBezTo>
                    <a:pt x="198817" y="173575"/>
                    <a:pt x="198158" y="173831"/>
                    <a:pt x="197507" y="174102"/>
                  </a:cubicBezTo>
                  <a:cubicBezTo>
                    <a:pt x="195712" y="174829"/>
                    <a:pt x="193889" y="175502"/>
                    <a:pt x="192031" y="176111"/>
                  </a:cubicBezTo>
                  <a:cubicBezTo>
                    <a:pt x="191546" y="176271"/>
                    <a:pt x="191061" y="176444"/>
                    <a:pt x="190576" y="176597"/>
                  </a:cubicBezTo>
                  <a:cubicBezTo>
                    <a:pt x="188192" y="177304"/>
                    <a:pt x="185766" y="177934"/>
                    <a:pt x="183306" y="178447"/>
                  </a:cubicBezTo>
                  <a:close/>
                  <a:moveTo>
                    <a:pt x="234171" y="27723"/>
                  </a:moveTo>
                  <a:lnTo>
                    <a:pt x="277357" y="27723"/>
                  </a:lnTo>
                  <a:cubicBezTo>
                    <a:pt x="279048" y="49812"/>
                    <a:pt x="296728" y="67485"/>
                    <a:pt x="318810" y="69176"/>
                  </a:cubicBezTo>
                  <a:lnTo>
                    <a:pt x="318810" y="124886"/>
                  </a:lnTo>
                  <a:cubicBezTo>
                    <a:pt x="296721" y="126577"/>
                    <a:pt x="279048" y="144251"/>
                    <a:pt x="277357" y="166339"/>
                  </a:cubicBezTo>
                  <a:lnTo>
                    <a:pt x="234171" y="166339"/>
                  </a:lnTo>
                  <a:cubicBezTo>
                    <a:pt x="234275" y="166235"/>
                    <a:pt x="234365" y="166124"/>
                    <a:pt x="234469" y="166020"/>
                  </a:cubicBezTo>
                  <a:cubicBezTo>
                    <a:pt x="235668" y="164842"/>
                    <a:pt x="236770" y="163574"/>
                    <a:pt x="237899" y="162326"/>
                  </a:cubicBezTo>
                  <a:cubicBezTo>
                    <a:pt x="238967" y="161162"/>
                    <a:pt x="240076" y="160039"/>
                    <a:pt x="241081" y="158826"/>
                  </a:cubicBezTo>
                  <a:cubicBezTo>
                    <a:pt x="241504" y="158313"/>
                    <a:pt x="241871" y="157766"/>
                    <a:pt x="242280" y="157246"/>
                  </a:cubicBezTo>
                  <a:cubicBezTo>
                    <a:pt x="253584" y="143065"/>
                    <a:pt x="260764" y="125974"/>
                    <a:pt x="262760" y="107628"/>
                  </a:cubicBezTo>
                  <a:cubicBezTo>
                    <a:pt x="262788" y="107393"/>
                    <a:pt x="262843" y="107164"/>
                    <a:pt x="262864" y="106928"/>
                  </a:cubicBezTo>
                  <a:cubicBezTo>
                    <a:pt x="263197" y="103664"/>
                    <a:pt x="263370" y="100365"/>
                    <a:pt x="263370" y="97031"/>
                  </a:cubicBezTo>
                  <a:cubicBezTo>
                    <a:pt x="263370" y="93697"/>
                    <a:pt x="263197" y="90398"/>
                    <a:pt x="262871" y="87134"/>
                  </a:cubicBezTo>
                  <a:cubicBezTo>
                    <a:pt x="262850" y="86898"/>
                    <a:pt x="262788" y="86670"/>
                    <a:pt x="262767" y="86434"/>
                  </a:cubicBezTo>
                  <a:cubicBezTo>
                    <a:pt x="260771" y="68088"/>
                    <a:pt x="253598" y="50990"/>
                    <a:pt x="242287" y="36816"/>
                  </a:cubicBezTo>
                  <a:cubicBezTo>
                    <a:pt x="241878" y="36297"/>
                    <a:pt x="241510" y="35742"/>
                    <a:pt x="241088" y="35236"/>
                  </a:cubicBezTo>
                  <a:cubicBezTo>
                    <a:pt x="240083" y="34030"/>
                    <a:pt x="238974" y="32900"/>
                    <a:pt x="237906" y="31736"/>
                  </a:cubicBezTo>
                  <a:cubicBezTo>
                    <a:pt x="236770" y="30495"/>
                    <a:pt x="235668" y="29227"/>
                    <a:pt x="234476" y="28042"/>
                  </a:cubicBezTo>
                  <a:cubicBezTo>
                    <a:pt x="234365" y="27938"/>
                    <a:pt x="234275" y="27827"/>
                    <a:pt x="234171" y="27723"/>
                  </a:cubicBezTo>
                  <a:close/>
                  <a:moveTo>
                    <a:pt x="210814" y="26871"/>
                  </a:moveTo>
                  <a:cubicBezTo>
                    <a:pt x="216525" y="30495"/>
                    <a:pt x="221668" y="34744"/>
                    <a:pt x="226228" y="39464"/>
                  </a:cubicBezTo>
                  <a:cubicBezTo>
                    <a:pt x="226852" y="40115"/>
                    <a:pt x="227441" y="40795"/>
                    <a:pt x="228044" y="41467"/>
                  </a:cubicBezTo>
                  <a:cubicBezTo>
                    <a:pt x="229527" y="43110"/>
                    <a:pt x="230941" y="44808"/>
                    <a:pt x="232279" y="46554"/>
                  </a:cubicBezTo>
                  <a:cubicBezTo>
                    <a:pt x="232979" y="47469"/>
                    <a:pt x="233686" y="48377"/>
                    <a:pt x="234351" y="49326"/>
                  </a:cubicBezTo>
                  <a:cubicBezTo>
                    <a:pt x="235619" y="51122"/>
                    <a:pt x="236777" y="52986"/>
                    <a:pt x="237893" y="54871"/>
                  </a:cubicBezTo>
                  <a:cubicBezTo>
                    <a:pt x="238378" y="55689"/>
                    <a:pt x="238918" y="56472"/>
                    <a:pt x="239376" y="57311"/>
                  </a:cubicBezTo>
                  <a:cubicBezTo>
                    <a:pt x="240803" y="59924"/>
                    <a:pt x="242065" y="62620"/>
                    <a:pt x="243202" y="65371"/>
                  </a:cubicBezTo>
                  <a:cubicBezTo>
                    <a:pt x="243631" y="66404"/>
                    <a:pt x="243971" y="67478"/>
                    <a:pt x="244359" y="68532"/>
                  </a:cubicBezTo>
                  <a:cubicBezTo>
                    <a:pt x="245073" y="70479"/>
                    <a:pt x="245731" y="72441"/>
                    <a:pt x="246293" y="74437"/>
                  </a:cubicBezTo>
                  <a:cubicBezTo>
                    <a:pt x="246611" y="75573"/>
                    <a:pt x="246903" y="76724"/>
                    <a:pt x="247180" y="77874"/>
                  </a:cubicBezTo>
                  <a:cubicBezTo>
                    <a:pt x="247679" y="79981"/>
                    <a:pt x="248081" y="82123"/>
                    <a:pt x="248413" y="84278"/>
                  </a:cubicBezTo>
                  <a:cubicBezTo>
                    <a:pt x="248573" y="85297"/>
                    <a:pt x="248760" y="86302"/>
                    <a:pt x="248878" y="87335"/>
                  </a:cubicBezTo>
                  <a:cubicBezTo>
                    <a:pt x="249266" y="90530"/>
                    <a:pt x="249509" y="93760"/>
                    <a:pt x="249509" y="97031"/>
                  </a:cubicBezTo>
                  <a:cubicBezTo>
                    <a:pt x="249509" y="100302"/>
                    <a:pt x="249266" y="103532"/>
                    <a:pt x="248892" y="106727"/>
                  </a:cubicBezTo>
                  <a:cubicBezTo>
                    <a:pt x="248774" y="107753"/>
                    <a:pt x="248580" y="108765"/>
                    <a:pt x="248427" y="109784"/>
                  </a:cubicBezTo>
                  <a:cubicBezTo>
                    <a:pt x="248095" y="111946"/>
                    <a:pt x="247693" y="114081"/>
                    <a:pt x="247194" y="116195"/>
                  </a:cubicBezTo>
                  <a:cubicBezTo>
                    <a:pt x="246923" y="117352"/>
                    <a:pt x="246632" y="118496"/>
                    <a:pt x="246307" y="119632"/>
                  </a:cubicBezTo>
                  <a:cubicBezTo>
                    <a:pt x="245745" y="121635"/>
                    <a:pt x="245080" y="123597"/>
                    <a:pt x="244373" y="125544"/>
                  </a:cubicBezTo>
                  <a:cubicBezTo>
                    <a:pt x="243985" y="126598"/>
                    <a:pt x="243638" y="127672"/>
                    <a:pt x="243215" y="128705"/>
                  </a:cubicBezTo>
                  <a:cubicBezTo>
                    <a:pt x="242079" y="131456"/>
                    <a:pt x="240817" y="134152"/>
                    <a:pt x="239390" y="136765"/>
                  </a:cubicBezTo>
                  <a:cubicBezTo>
                    <a:pt x="238932" y="137604"/>
                    <a:pt x="238392" y="138380"/>
                    <a:pt x="237906" y="139205"/>
                  </a:cubicBezTo>
                  <a:cubicBezTo>
                    <a:pt x="236791" y="141090"/>
                    <a:pt x="235626" y="142955"/>
                    <a:pt x="234365" y="144750"/>
                  </a:cubicBezTo>
                  <a:cubicBezTo>
                    <a:pt x="233699" y="145692"/>
                    <a:pt x="232992" y="146607"/>
                    <a:pt x="232292" y="147522"/>
                  </a:cubicBezTo>
                  <a:cubicBezTo>
                    <a:pt x="230948" y="149269"/>
                    <a:pt x="229541" y="150967"/>
                    <a:pt x="228051" y="152609"/>
                  </a:cubicBezTo>
                  <a:cubicBezTo>
                    <a:pt x="227448" y="153274"/>
                    <a:pt x="226859" y="153954"/>
                    <a:pt x="226235" y="154605"/>
                  </a:cubicBezTo>
                  <a:cubicBezTo>
                    <a:pt x="224883" y="156005"/>
                    <a:pt x="223407" y="157287"/>
                    <a:pt x="221952" y="158597"/>
                  </a:cubicBezTo>
                  <a:lnTo>
                    <a:pt x="198408" y="137174"/>
                  </a:lnTo>
                  <a:cubicBezTo>
                    <a:pt x="195234" y="134284"/>
                    <a:pt x="193639" y="130368"/>
                    <a:pt x="194242" y="126910"/>
                  </a:cubicBezTo>
                  <a:cubicBezTo>
                    <a:pt x="194291" y="126598"/>
                    <a:pt x="194367" y="126286"/>
                    <a:pt x="194443" y="125981"/>
                  </a:cubicBezTo>
                  <a:cubicBezTo>
                    <a:pt x="195261" y="124928"/>
                    <a:pt x="197320" y="122689"/>
                    <a:pt x="198740" y="121150"/>
                  </a:cubicBezTo>
                  <a:cubicBezTo>
                    <a:pt x="202220" y="117373"/>
                    <a:pt x="204424" y="114906"/>
                    <a:pt x="205768" y="112910"/>
                  </a:cubicBezTo>
                  <a:cubicBezTo>
                    <a:pt x="214168" y="108564"/>
                    <a:pt x="217024" y="102340"/>
                    <a:pt x="217911" y="97696"/>
                  </a:cubicBezTo>
                  <a:cubicBezTo>
                    <a:pt x="221272" y="80127"/>
                    <a:pt x="201229" y="59723"/>
                    <a:pt x="198602" y="57151"/>
                  </a:cubicBezTo>
                  <a:cubicBezTo>
                    <a:pt x="167108" y="29837"/>
                    <a:pt x="130063" y="48495"/>
                    <a:pt x="128504" y="49299"/>
                  </a:cubicBezTo>
                  <a:lnTo>
                    <a:pt x="125863" y="50657"/>
                  </a:lnTo>
                  <a:lnTo>
                    <a:pt x="125032" y="53506"/>
                  </a:lnTo>
                  <a:cubicBezTo>
                    <a:pt x="123285" y="59473"/>
                    <a:pt x="125856" y="73161"/>
                    <a:pt x="131512" y="81298"/>
                  </a:cubicBezTo>
                  <a:cubicBezTo>
                    <a:pt x="127118" y="88014"/>
                    <a:pt x="124754" y="95860"/>
                    <a:pt x="124754" y="103962"/>
                  </a:cubicBezTo>
                  <a:cubicBezTo>
                    <a:pt x="124754" y="114864"/>
                    <a:pt x="132434" y="121379"/>
                    <a:pt x="136557" y="124879"/>
                  </a:cubicBezTo>
                  <a:cubicBezTo>
                    <a:pt x="137230" y="125447"/>
                    <a:pt x="137847" y="125926"/>
                    <a:pt x="138311" y="126383"/>
                  </a:cubicBezTo>
                  <a:cubicBezTo>
                    <a:pt x="138498" y="127118"/>
                    <a:pt x="138602" y="127894"/>
                    <a:pt x="138616" y="128691"/>
                  </a:cubicBezTo>
                  <a:cubicBezTo>
                    <a:pt x="138664" y="131498"/>
                    <a:pt x="137147" y="134506"/>
                    <a:pt x="134471" y="136946"/>
                  </a:cubicBezTo>
                  <a:lnTo>
                    <a:pt x="110726" y="158583"/>
                  </a:lnTo>
                  <a:cubicBezTo>
                    <a:pt x="109271" y="157274"/>
                    <a:pt x="107795" y="155991"/>
                    <a:pt x="106450" y="154591"/>
                  </a:cubicBezTo>
                  <a:cubicBezTo>
                    <a:pt x="105826" y="153940"/>
                    <a:pt x="105237" y="153268"/>
                    <a:pt x="104634" y="152595"/>
                  </a:cubicBezTo>
                  <a:cubicBezTo>
                    <a:pt x="103144" y="150953"/>
                    <a:pt x="101737" y="149255"/>
                    <a:pt x="100393" y="147508"/>
                  </a:cubicBezTo>
                  <a:cubicBezTo>
                    <a:pt x="99693" y="146593"/>
                    <a:pt x="98986" y="145685"/>
                    <a:pt x="98320" y="144736"/>
                  </a:cubicBezTo>
                  <a:cubicBezTo>
                    <a:pt x="97052" y="142941"/>
                    <a:pt x="95894" y="141076"/>
                    <a:pt x="94779" y="139191"/>
                  </a:cubicBezTo>
                  <a:cubicBezTo>
                    <a:pt x="94293" y="138373"/>
                    <a:pt x="93753" y="137590"/>
                    <a:pt x="93295" y="136751"/>
                  </a:cubicBezTo>
                  <a:cubicBezTo>
                    <a:pt x="91868" y="134139"/>
                    <a:pt x="90606" y="131443"/>
                    <a:pt x="89470" y="128691"/>
                  </a:cubicBezTo>
                  <a:cubicBezTo>
                    <a:pt x="89040" y="127658"/>
                    <a:pt x="88700" y="126584"/>
                    <a:pt x="88312" y="125531"/>
                  </a:cubicBezTo>
                  <a:cubicBezTo>
                    <a:pt x="87598" y="123583"/>
                    <a:pt x="86940" y="121622"/>
                    <a:pt x="86378" y="119619"/>
                  </a:cubicBezTo>
                  <a:cubicBezTo>
                    <a:pt x="86060" y="118482"/>
                    <a:pt x="85769" y="117338"/>
                    <a:pt x="85491" y="116181"/>
                  </a:cubicBezTo>
                  <a:cubicBezTo>
                    <a:pt x="84992" y="114067"/>
                    <a:pt x="84590" y="111932"/>
                    <a:pt x="84258" y="109770"/>
                  </a:cubicBezTo>
                  <a:cubicBezTo>
                    <a:pt x="84098" y="108751"/>
                    <a:pt x="83911" y="107746"/>
                    <a:pt x="83793" y="106713"/>
                  </a:cubicBezTo>
                  <a:cubicBezTo>
                    <a:pt x="83412" y="103532"/>
                    <a:pt x="83170" y="100302"/>
                    <a:pt x="83170" y="97031"/>
                  </a:cubicBezTo>
                  <a:cubicBezTo>
                    <a:pt x="83170" y="93760"/>
                    <a:pt x="83412" y="90530"/>
                    <a:pt x="83786" y="87335"/>
                  </a:cubicBezTo>
                  <a:cubicBezTo>
                    <a:pt x="83904" y="86302"/>
                    <a:pt x="84098" y="85297"/>
                    <a:pt x="84251" y="84278"/>
                  </a:cubicBezTo>
                  <a:cubicBezTo>
                    <a:pt x="84583" y="82123"/>
                    <a:pt x="84985" y="79981"/>
                    <a:pt x="85484" y="77874"/>
                  </a:cubicBezTo>
                  <a:cubicBezTo>
                    <a:pt x="85755" y="76717"/>
                    <a:pt x="86046" y="75573"/>
                    <a:pt x="86372" y="74437"/>
                  </a:cubicBezTo>
                  <a:cubicBezTo>
                    <a:pt x="86933" y="72434"/>
                    <a:pt x="87598" y="70472"/>
                    <a:pt x="88305" y="68532"/>
                  </a:cubicBezTo>
                  <a:cubicBezTo>
                    <a:pt x="88693" y="67478"/>
                    <a:pt x="89040" y="66404"/>
                    <a:pt x="89463" y="65371"/>
                  </a:cubicBezTo>
                  <a:cubicBezTo>
                    <a:pt x="90599" y="62620"/>
                    <a:pt x="91861" y="59924"/>
                    <a:pt x="93288" y="57311"/>
                  </a:cubicBezTo>
                  <a:cubicBezTo>
                    <a:pt x="93746" y="56472"/>
                    <a:pt x="94287" y="55696"/>
                    <a:pt x="94772" y="54871"/>
                  </a:cubicBezTo>
                  <a:cubicBezTo>
                    <a:pt x="95888" y="52986"/>
                    <a:pt x="97052" y="51122"/>
                    <a:pt x="98313" y="49326"/>
                  </a:cubicBezTo>
                  <a:cubicBezTo>
                    <a:pt x="98979" y="48384"/>
                    <a:pt x="99686" y="47469"/>
                    <a:pt x="100386" y="46554"/>
                  </a:cubicBezTo>
                  <a:cubicBezTo>
                    <a:pt x="101730" y="44808"/>
                    <a:pt x="103137" y="43110"/>
                    <a:pt x="104620" y="41467"/>
                  </a:cubicBezTo>
                  <a:cubicBezTo>
                    <a:pt x="105223" y="40795"/>
                    <a:pt x="105812" y="40115"/>
                    <a:pt x="106436" y="39464"/>
                  </a:cubicBezTo>
                  <a:cubicBezTo>
                    <a:pt x="110997" y="34744"/>
                    <a:pt x="116139" y="30495"/>
                    <a:pt x="121850" y="26871"/>
                  </a:cubicBezTo>
                  <a:cubicBezTo>
                    <a:pt x="134742" y="18678"/>
                    <a:pt x="149975" y="13862"/>
                    <a:pt x="166339" y="13862"/>
                  </a:cubicBezTo>
                  <a:cubicBezTo>
                    <a:pt x="182703" y="13862"/>
                    <a:pt x="197937" y="18678"/>
                    <a:pt x="210814" y="26871"/>
                  </a:cubicBezTo>
                  <a:close/>
                  <a:moveTo>
                    <a:pt x="55315" y="166339"/>
                  </a:moveTo>
                  <a:cubicBezTo>
                    <a:pt x="53624" y="144251"/>
                    <a:pt x="35943" y="126577"/>
                    <a:pt x="13862" y="124886"/>
                  </a:cubicBezTo>
                  <a:lnTo>
                    <a:pt x="13862" y="69176"/>
                  </a:lnTo>
                  <a:cubicBezTo>
                    <a:pt x="35950" y="67485"/>
                    <a:pt x="53624" y="49812"/>
                    <a:pt x="55315" y="27723"/>
                  </a:cubicBezTo>
                  <a:lnTo>
                    <a:pt x="98500" y="27723"/>
                  </a:lnTo>
                  <a:cubicBezTo>
                    <a:pt x="98396" y="27827"/>
                    <a:pt x="98306" y="27938"/>
                    <a:pt x="98202" y="28042"/>
                  </a:cubicBezTo>
                  <a:cubicBezTo>
                    <a:pt x="97003" y="29220"/>
                    <a:pt x="95901" y="30489"/>
                    <a:pt x="94772" y="31736"/>
                  </a:cubicBezTo>
                  <a:cubicBezTo>
                    <a:pt x="93704" y="32900"/>
                    <a:pt x="92595" y="34023"/>
                    <a:pt x="91590" y="35236"/>
                  </a:cubicBezTo>
                  <a:cubicBezTo>
                    <a:pt x="91168" y="35749"/>
                    <a:pt x="90800" y="36297"/>
                    <a:pt x="90391" y="36816"/>
                  </a:cubicBezTo>
                  <a:cubicBezTo>
                    <a:pt x="79087" y="50997"/>
                    <a:pt x="71907" y="68088"/>
                    <a:pt x="69911" y="86434"/>
                  </a:cubicBezTo>
                  <a:cubicBezTo>
                    <a:pt x="69883" y="86670"/>
                    <a:pt x="69828" y="86898"/>
                    <a:pt x="69807" y="87134"/>
                  </a:cubicBezTo>
                  <a:cubicBezTo>
                    <a:pt x="69481" y="90398"/>
                    <a:pt x="69308" y="93697"/>
                    <a:pt x="69308" y="97031"/>
                  </a:cubicBezTo>
                  <a:cubicBezTo>
                    <a:pt x="69308" y="100365"/>
                    <a:pt x="69481" y="103664"/>
                    <a:pt x="69807" y="106928"/>
                  </a:cubicBezTo>
                  <a:cubicBezTo>
                    <a:pt x="69828" y="107164"/>
                    <a:pt x="69890" y="107393"/>
                    <a:pt x="69911" y="107628"/>
                  </a:cubicBezTo>
                  <a:cubicBezTo>
                    <a:pt x="71907" y="125974"/>
                    <a:pt x="79080" y="143072"/>
                    <a:pt x="90391" y="157246"/>
                  </a:cubicBezTo>
                  <a:cubicBezTo>
                    <a:pt x="90800" y="157766"/>
                    <a:pt x="91168" y="158320"/>
                    <a:pt x="91590" y="158826"/>
                  </a:cubicBezTo>
                  <a:cubicBezTo>
                    <a:pt x="92595" y="160032"/>
                    <a:pt x="93704" y="161162"/>
                    <a:pt x="94772" y="162326"/>
                  </a:cubicBezTo>
                  <a:cubicBezTo>
                    <a:pt x="95908" y="163567"/>
                    <a:pt x="97010" y="164835"/>
                    <a:pt x="98202" y="166020"/>
                  </a:cubicBezTo>
                  <a:cubicBezTo>
                    <a:pt x="98306" y="166124"/>
                    <a:pt x="98396" y="166235"/>
                    <a:pt x="98500" y="166339"/>
                  </a:cubicBezTo>
                  <a:lnTo>
                    <a:pt x="55315" y="16633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797" name="Google Shape;1797;p35"/>
          <p:cNvGrpSpPr/>
          <p:nvPr/>
        </p:nvGrpSpPr>
        <p:grpSpPr>
          <a:xfrm>
            <a:off x="4674316" y="2237190"/>
            <a:ext cx="259772" cy="431644"/>
            <a:chOff x="3557272" y="1525322"/>
            <a:chExt cx="203743" cy="294296"/>
          </a:xfrm>
        </p:grpSpPr>
        <p:sp>
          <p:nvSpPr>
            <p:cNvPr id="1798" name="Google Shape;1798;p35"/>
            <p:cNvSpPr/>
            <p:nvPr/>
          </p:nvSpPr>
          <p:spPr>
            <a:xfrm>
              <a:off x="3557272" y="1525322"/>
              <a:ext cx="203743" cy="294296"/>
            </a:xfrm>
            <a:custGeom>
              <a:avLst/>
              <a:gdLst/>
              <a:ahLst/>
              <a:cxnLst/>
              <a:rect l="l" t="t" r="r" b="b"/>
              <a:pathLst>
                <a:path w="203743" h="294296" extrusionOk="0">
                  <a:moveTo>
                    <a:pt x="0" y="0"/>
                  </a:moveTo>
                  <a:lnTo>
                    <a:pt x="203744" y="0"/>
                  </a:lnTo>
                  <a:lnTo>
                    <a:pt x="203744" y="294296"/>
                  </a:lnTo>
                  <a:lnTo>
                    <a:pt x="0" y="294296"/>
                  </a:lnTo>
                  <a:close/>
                </a:path>
              </a:pathLst>
            </a:custGeom>
            <a:solidFill>
              <a:srgbClr val="BC955C"/>
            </a:solidFill>
            <a:ln w="22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9" name="Google Shape;1799;p35"/>
            <p:cNvSpPr/>
            <p:nvPr/>
          </p:nvSpPr>
          <p:spPr>
            <a:xfrm>
              <a:off x="3602549" y="1570598"/>
              <a:ext cx="112059" cy="69046"/>
            </a:xfrm>
            <a:custGeom>
              <a:avLst/>
              <a:gdLst/>
              <a:ahLst/>
              <a:cxnLst/>
              <a:rect l="l" t="t" r="r" b="b"/>
              <a:pathLst>
                <a:path w="112059" h="69046" extrusionOk="0">
                  <a:moveTo>
                    <a:pt x="112059" y="67915"/>
                  </a:moveTo>
                  <a:lnTo>
                    <a:pt x="0" y="69046"/>
                  </a:lnTo>
                  <a:lnTo>
                    <a:pt x="0" y="1132"/>
                  </a:lnTo>
                  <a:lnTo>
                    <a:pt x="112059" y="0"/>
                  </a:lnTo>
                  <a:close/>
                </a:path>
              </a:pathLst>
            </a:custGeom>
            <a:solidFill>
              <a:srgbClr val="BC955C"/>
            </a:solidFill>
            <a:ln w="22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0" name="Google Shape;1800;p35"/>
            <p:cNvSpPr/>
            <p:nvPr/>
          </p:nvSpPr>
          <p:spPr>
            <a:xfrm>
              <a:off x="3591229" y="1672470"/>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1" name="Google Shape;1801;p35"/>
            <p:cNvSpPr/>
            <p:nvPr/>
          </p:nvSpPr>
          <p:spPr>
            <a:xfrm>
              <a:off x="3647825" y="1672470"/>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2" name="Google Shape;1802;p35"/>
            <p:cNvSpPr/>
            <p:nvPr/>
          </p:nvSpPr>
          <p:spPr>
            <a:xfrm>
              <a:off x="3704420" y="1672470"/>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3" name="Google Shape;1803;p35"/>
            <p:cNvSpPr/>
            <p:nvPr/>
          </p:nvSpPr>
          <p:spPr>
            <a:xfrm>
              <a:off x="3591229" y="1717746"/>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4" name="Google Shape;1804;p35"/>
            <p:cNvSpPr/>
            <p:nvPr/>
          </p:nvSpPr>
          <p:spPr>
            <a:xfrm>
              <a:off x="3647825" y="1717746"/>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5" name="Google Shape;1805;p35"/>
            <p:cNvSpPr/>
            <p:nvPr/>
          </p:nvSpPr>
          <p:spPr>
            <a:xfrm>
              <a:off x="3704420" y="1717746"/>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6" name="Google Shape;1806;p35"/>
            <p:cNvSpPr/>
            <p:nvPr/>
          </p:nvSpPr>
          <p:spPr>
            <a:xfrm>
              <a:off x="3591229" y="1763023"/>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7" name="Google Shape;1807;p35"/>
            <p:cNvSpPr/>
            <p:nvPr/>
          </p:nvSpPr>
          <p:spPr>
            <a:xfrm>
              <a:off x="3647825" y="1763023"/>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8" name="Google Shape;1808;p35"/>
            <p:cNvSpPr/>
            <p:nvPr/>
          </p:nvSpPr>
          <p:spPr>
            <a:xfrm>
              <a:off x="3704420" y="1763023"/>
              <a:ext cx="22638" cy="22638"/>
            </a:xfrm>
            <a:custGeom>
              <a:avLst/>
              <a:gdLst/>
              <a:ahLst/>
              <a:cxnLst/>
              <a:rect l="l" t="t" r="r" b="b"/>
              <a:pathLst>
                <a:path w="22638" h="22638" extrusionOk="0">
                  <a:moveTo>
                    <a:pt x="0" y="0"/>
                  </a:moveTo>
                  <a:lnTo>
                    <a:pt x="22638" y="0"/>
                  </a:lnTo>
                  <a:lnTo>
                    <a:pt x="22638" y="22638"/>
                  </a:lnTo>
                  <a:lnTo>
                    <a:pt x="0" y="2263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09" name="Google Shape;1809;p35"/>
          <p:cNvGrpSpPr/>
          <p:nvPr/>
        </p:nvGrpSpPr>
        <p:grpSpPr>
          <a:xfrm>
            <a:off x="3805276" y="2237190"/>
            <a:ext cx="404091" cy="448246"/>
            <a:chOff x="2875672" y="1525322"/>
            <a:chExt cx="316934" cy="305615"/>
          </a:xfrm>
        </p:grpSpPr>
        <p:sp>
          <p:nvSpPr>
            <p:cNvPr id="1810" name="Google Shape;1810;p35"/>
            <p:cNvSpPr/>
            <p:nvPr/>
          </p:nvSpPr>
          <p:spPr>
            <a:xfrm>
              <a:off x="2886991" y="1525322"/>
              <a:ext cx="294296" cy="203743"/>
            </a:xfrm>
            <a:custGeom>
              <a:avLst/>
              <a:gdLst/>
              <a:ahLst/>
              <a:cxnLst/>
              <a:rect l="l" t="t" r="r" b="b"/>
              <a:pathLst>
                <a:path w="294296" h="203743" extrusionOk="0">
                  <a:moveTo>
                    <a:pt x="0" y="0"/>
                  </a:moveTo>
                  <a:lnTo>
                    <a:pt x="294296" y="0"/>
                  </a:lnTo>
                  <a:lnTo>
                    <a:pt x="294296" y="203744"/>
                  </a:lnTo>
                  <a:lnTo>
                    <a:pt x="0" y="203744"/>
                  </a:lnTo>
                  <a:close/>
                </a:path>
              </a:pathLst>
            </a:custGeom>
            <a:solidFill>
              <a:srgbClr val="BC955C"/>
            </a:solidFill>
            <a:ln w="22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1" name="Google Shape;1811;p35"/>
            <p:cNvSpPr/>
            <p:nvPr/>
          </p:nvSpPr>
          <p:spPr>
            <a:xfrm>
              <a:off x="2875672" y="1763023"/>
              <a:ext cx="316934" cy="67914"/>
            </a:xfrm>
            <a:custGeom>
              <a:avLst/>
              <a:gdLst/>
              <a:ahLst/>
              <a:cxnLst/>
              <a:rect l="l" t="t" r="r" b="b"/>
              <a:pathLst>
                <a:path w="316934" h="67914" extrusionOk="0">
                  <a:moveTo>
                    <a:pt x="0" y="0"/>
                  </a:moveTo>
                  <a:lnTo>
                    <a:pt x="0" y="67915"/>
                  </a:lnTo>
                  <a:lnTo>
                    <a:pt x="316935" y="67915"/>
                  </a:lnTo>
                  <a:lnTo>
                    <a:pt x="316935" y="0"/>
                  </a:lnTo>
                  <a:lnTo>
                    <a:pt x="0" y="0"/>
                  </a:lnTo>
                  <a:close/>
                  <a:moveTo>
                    <a:pt x="45276" y="45276"/>
                  </a:moveTo>
                  <a:lnTo>
                    <a:pt x="22638" y="45276"/>
                  </a:lnTo>
                  <a:lnTo>
                    <a:pt x="22638" y="22638"/>
                  </a:lnTo>
                  <a:lnTo>
                    <a:pt x="45276" y="22638"/>
                  </a:lnTo>
                  <a:lnTo>
                    <a:pt x="45276" y="45276"/>
                  </a:lnTo>
                  <a:close/>
                  <a:moveTo>
                    <a:pt x="294296" y="45276"/>
                  </a:moveTo>
                  <a:lnTo>
                    <a:pt x="203744" y="45276"/>
                  </a:lnTo>
                  <a:lnTo>
                    <a:pt x="203744" y="22638"/>
                  </a:lnTo>
                  <a:lnTo>
                    <a:pt x="294296" y="22638"/>
                  </a:lnTo>
                  <a:lnTo>
                    <a:pt x="294296" y="45276"/>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12" name="Google Shape;1812;p35"/>
          <p:cNvGrpSpPr/>
          <p:nvPr/>
        </p:nvGrpSpPr>
        <p:grpSpPr>
          <a:xfrm>
            <a:off x="3083816" y="2173309"/>
            <a:ext cx="330661" cy="449538"/>
            <a:chOff x="2309821" y="1481768"/>
            <a:chExt cx="259342" cy="306496"/>
          </a:xfrm>
        </p:grpSpPr>
        <p:sp>
          <p:nvSpPr>
            <p:cNvPr id="1813" name="Google Shape;1813;p35"/>
            <p:cNvSpPr/>
            <p:nvPr/>
          </p:nvSpPr>
          <p:spPr>
            <a:xfrm>
              <a:off x="2345186" y="1528921"/>
              <a:ext cx="188613" cy="259343"/>
            </a:xfrm>
            <a:custGeom>
              <a:avLst/>
              <a:gdLst/>
              <a:ahLst/>
              <a:cxnLst/>
              <a:rect l="l" t="t" r="r" b="b"/>
              <a:pathLst>
                <a:path w="188613" h="259343" extrusionOk="0">
                  <a:moveTo>
                    <a:pt x="0" y="0"/>
                  </a:moveTo>
                  <a:lnTo>
                    <a:pt x="188613" y="0"/>
                  </a:lnTo>
                  <a:lnTo>
                    <a:pt x="188613" y="259344"/>
                  </a:lnTo>
                  <a:lnTo>
                    <a:pt x="0" y="259344"/>
                  </a:lnTo>
                  <a:close/>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4" name="Google Shape;1814;p35"/>
            <p:cNvSpPr/>
            <p:nvPr/>
          </p:nvSpPr>
          <p:spPr>
            <a:xfrm>
              <a:off x="2439493" y="1564286"/>
              <a:ext cx="11788" cy="188613"/>
            </a:xfrm>
            <a:custGeom>
              <a:avLst/>
              <a:gdLst/>
              <a:ahLst/>
              <a:cxnLst/>
              <a:rect l="l" t="t" r="r" b="b"/>
              <a:pathLst>
                <a:path w="11788" h="188613" extrusionOk="0">
                  <a:moveTo>
                    <a:pt x="0" y="0"/>
                  </a:moveTo>
                  <a:lnTo>
                    <a:pt x="0" y="188614"/>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5" name="Google Shape;1815;p35"/>
            <p:cNvSpPr/>
            <p:nvPr/>
          </p:nvSpPr>
          <p:spPr>
            <a:xfrm>
              <a:off x="2486646" y="1564286"/>
              <a:ext cx="11788" cy="188613"/>
            </a:xfrm>
            <a:custGeom>
              <a:avLst/>
              <a:gdLst/>
              <a:ahLst/>
              <a:cxnLst/>
              <a:rect l="l" t="t" r="r" b="b"/>
              <a:pathLst>
                <a:path w="11788" h="188613" extrusionOk="0">
                  <a:moveTo>
                    <a:pt x="0" y="0"/>
                  </a:moveTo>
                  <a:lnTo>
                    <a:pt x="0" y="188614"/>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6" name="Google Shape;1816;p35"/>
            <p:cNvSpPr/>
            <p:nvPr/>
          </p:nvSpPr>
          <p:spPr>
            <a:xfrm>
              <a:off x="2392339" y="1564286"/>
              <a:ext cx="11788" cy="188613"/>
            </a:xfrm>
            <a:custGeom>
              <a:avLst/>
              <a:gdLst/>
              <a:ahLst/>
              <a:cxnLst/>
              <a:rect l="l" t="t" r="r" b="b"/>
              <a:pathLst>
                <a:path w="11788" h="188613" extrusionOk="0">
                  <a:moveTo>
                    <a:pt x="0" y="0"/>
                  </a:moveTo>
                  <a:lnTo>
                    <a:pt x="0" y="188614"/>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7" name="Google Shape;1817;p35"/>
            <p:cNvSpPr/>
            <p:nvPr/>
          </p:nvSpPr>
          <p:spPr>
            <a:xfrm>
              <a:off x="2309821" y="1528921"/>
              <a:ext cx="259342" cy="11788"/>
            </a:xfrm>
            <a:custGeom>
              <a:avLst/>
              <a:gdLst/>
              <a:ahLst/>
              <a:cxnLst/>
              <a:rect l="l" t="t" r="r" b="b"/>
              <a:pathLst>
                <a:path w="259342" h="11788" extrusionOk="0">
                  <a:moveTo>
                    <a:pt x="0" y="0"/>
                  </a:moveTo>
                  <a:lnTo>
                    <a:pt x="259343" y="0"/>
                  </a:lnTo>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8" name="Google Shape;1818;p35"/>
            <p:cNvSpPr/>
            <p:nvPr/>
          </p:nvSpPr>
          <p:spPr>
            <a:xfrm>
              <a:off x="2404128" y="1481768"/>
              <a:ext cx="70729" cy="47153"/>
            </a:xfrm>
            <a:custGeom>
              <a:avLst/>
              <a:gdLst/>
              <a:ahLst/>
              <a:cxnLst/>
              <a:rect l="l" t="t" r="r" b="b"/>
              <a:pathLst>
                <a:path w="70729" h="47153" extrusionOk="0">
                  <a:moveTo>
                    <a:pt x="0" y="0"/>
                  </a:moveTo>
                  <a:lnTo>
                    <a:pt x="70730" y="0"/>
                  </a:lnTo>
                  <a:lnTo>
                    <a:pt x="70730" y="47153"/>
                  </a:lnTo>
                  <a:lnTo>
                    <a:pt x="0" y="47153"/>
                  </a:lnTo>
                  <a:close/>
                </a:path>
              </a:pathLst>
            </a:custGeom>
            <a:solidFill>
              <a:srgbClr val="BC955C"/>
            </a:solidFill>
            <a:ln w="232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19" name="Google Shape;1819;p35"/>
          <p:cNvGrpSpPr/>
          <p:nvPr/>
        </p:nvGrpSpPr>
        <p:grpSpPr>
          <a:xfrm>
            <a:off x="4621190" y="3141953"/>
            <a:ext cx="309831" cy="514823"/>
            <a:chOff x="3515605" y="2142192"/>
            <a:chExt cx="243005" cy="351008"/>
          </a:xfrm>
        </p:grpSpPr>
        <p:sp>
          <p:nvSpPr>
            <p:cNvPr id="1820" name="Google Shape;1820;p35"/>
            <p:cNvSpPr/>
            <p:nvPr/>
          </p:nvSpPr>
          <p:spPr>
            <a:xfrm>
              <a:off x="3529105" y="2479700"/>
              <a:ext cx="216005" cy="13500"/>
            </a:xfrm>
            <a:custGeom>
              <a:avLst/>
              <a:gdLst/>
              <a:ahLst/>
              <a:cxnLst/>
              <a:rect l="l" t="t" r="r" b="b"/>
              <a:pathLst>
                <a:path w="216005" h="13500" extrusionOk="0">
                  <a:moveTo>
                    <a:pt x="0" y="0"/>
                  </a:moveTo>
                  <a:lnTo>
                    <a:pt x="216005" y="0"/>
                  </a:lnTo>
                  <a:lnTo>
                    <a:pt x="216005" y="13500"/>
                  </a:lnTo>
                  <a:lnTo>
                    <a:pt x="0" y="13500"/>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1" name="Google Shape;1821;p35"/>
            <p:cNvSpPr/>
            <p:nvPr/>
          </p:nvSpPr>
          <p:spPr>
            <a:xfrm>
              <a:off x="3515605" y="2398698"/>
              <a:ext cx="243005" cy="54001"/>
            </a:xfrm>
            <a:custGeom>
              <a:avLst/>
              <a:gdLst/>
              <a:ahLst/>
              <a:cxnLst/>
              <a:rect l="l" t="t" r="r" b="b"/>
              <a:pathLst>
                <a:path w="243005" h="54001" extrusionOk="0">
                  <a:moveTo>
                    <a:pt x="0" y="0"/>
                  </a:moveTo>
                  <a:lnTo>
                    <a:pt x="243006" y="0"/>
                  </a:lnTo>
                  <a:lnTo>
                    <a:pt x="243006" y="54001"/>
                  </a:lnTo>
                  <a:lnTo>
                    <a:pt x="0" y="54001"/>
                  </a:lnTo>
                  <a:close/>
                </a:path>
              </a:pathLst>
            </a:custGeom>
            <a:solidFill>
              <a:srgbClr val="BC955C"/>
            </a:solidFill>
            <a:ln w="2272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2" name="Google Shape;1822;p35"/>
            <p:cNvSpPr/>
            <p:nvPr/>
          </p:nvSpPr>
          <p:spPr>
            <a:xfrm>
              <a:off x="3610107" y="2250195"/>
              <a:ext cx="54001" cy="148503"/>
            </a:xfrm>
            <a:custGeom>
              <a:avLst/>
              <a:gdLst/>
              <a:ahLst/>
              <a:cxnLst/>
              <a:rect l="l" t="t" r="r" b="b"/>
              <a:pathLst>
                <a:path w="54001" h="148503" extrusionOk="0">
                  <a:moveTo>
                    <a:pt x="0" y="0"/>
                  </a:moveTo>
                  <a:lnTo>
                    <a:pt x="54001" y="0"/>
                  </a:lnTo>
                  <a:lnTo>
                    <a:pt x="54001" y="148503"/>
                  </a:lnTo>
                  <a:lnTo>
                    <a:pt x="0" y="148503"/>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3" name="Google Shape;1823;p35"/>
            <p:cNvSpPr/>
            <p:nvPr/>
          </p:nvSpPr>
          <p:spPr>
            <a:xfrm>
              <a:off x="3566906" y="2142192"/>
              <a:ext cx="140422" cy="245705"/>
            </a:xfrm>
            <a:custGeom>
              <a:avLst/>
              <a:gdLst/>
              <a:ahLst/>
              <a:cxnLst/>
              <a:rect l="l" t="t" r="r" b="b"/>
              <a:pathLst>
                <a:path w="140422" h="245705" extrusionOk="0">
                  <a:moveTo>
                    <a:pt x="70202" y="0"/>
                  </a:moveTo>
                  <a:cubicBezTo>
                    <a:pt x="31051" y="0"/>
                    <a:pt x="0" y="31051"/>
                    <a:pt x="0" y="70202"/>
                  </a:cubicBezTo>
                  <a:cubicBezTo>
                    <a:pt x="0" y="109353"/>
                    <a:pt x="70202" y="245706"/>
                    <a:pt x="70202" y="245706"/>
                  </a:cubicBezTo>
                  <a:cubicBezTo>
                    <a:pt x="70202" y="245706"/>
                    <a:pt x="141753" y="109353"/>
                    <a:pt x="140403" y="70202"/>
                  </a:cubicBezTo>
                  <a:cubicBezTo>
                    <a:pt x="139053" y="31051"/>
                    <a:pt x="109353" y="0"/>
                    <a:pt x="70202" y="0"/>
                  </a:cubicBezTo>
                  <a:close/>
                  <a:moveTo>
                    <a:pt x="70202" y="108003"/>
                  </a:moveTo>
                  <a:cubicBezTo>
                    <a:pt x="47251" y="108003"/>
                    <a:pt x="29701" y="90452"/>
                    <a:pt x="29701" y="67502"/>
                  </a:cubicBezTo>
                  <a:cubicBezTo>
                    <a:pt x="29701" y="44551"/>
                    <a:pt x="47251" y="27001"/>
                    <a:pt x="70202" y="27001"/>
                  </a:cubicBezTo>
                  <a:cubicBezTo>
                    <a:pt x="93152" y="27001"/>
                    <a:pt x="110703" y="44551"/>
                    <a:pt x="110703" y="67502"/>
                  </a:cubicBezTo>
                  <a:cubicBezTo>
                    <a:pt x="110703" y="90452"/>
                    <a:pt x="93152" y="108003"/>
                    <a:pt x="70202" y="108003"/>
                  </a:cubicBez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24" name="Google Shape;1824;p35"/>
          <p:cNvGrpSpPr/>
          <p:nvPr/>
        </p:nvGrpSpPr>
        <p:grpSpPr>
          <a:xfrm>
            <a:off x="3827351" y="3199361"/>
            <a:ext cx="344258" cy="514823"/>
            <a:chOff x="2892986" y="2181333"/>
            <a:chExt cx="270006" cy="351008"/>
          </a:xfrm>
        </p:grpSpPr>
        <p:grpSp>
          <p:nvGrpSpPr>
            <p:cNvPr id="1825" name="Google Shape;1825;p35"/>
            <p:cNvGrpSpPr/>
            <p:nvPr/>
          </p:nvGrpSpPr>
          <p:grpSpPr>
            <a:xfrm>
              <a:off x="2892986" y="2181333"/>
              <a:ext cx="108002" cy="351008"/>
              <a:chOff x="2892986" y="2181333"/>
              <a:chExt cx="108002" cy="351008"/>
            </a:xfrm>
          </p:grpSpPr>
          <p:sp>
            <p:nvSpPr>
              <p:cNvPr id="1826" name="Google Shape;1826;p35"/>
              <p:cNvSpPr/>
              <p:nvPr/>
            </p:nvSpPr>
            <p:spPr>
              <a:xfrm>
                <a:off x="2892986" y="2181333"/>
                <a:ext cx="108002" cy="351008"/>
              </a:xfrm>
              <a:custGeom>
                <a:avLst/>
                <a:gdLst/>
                <a:ahLst/>
                <a:cxnLst/>
                <a:rect l="l" t="t" r="r" b="b"/>
                <a:pathLst>
                  <a:path w="108002" h="351008" extrusionOk="0">
                    <a:moveTo>
                      <a:pt x="0" y="0"/>
                    </a:moveTo>
                    <a:lnTo>
                      <a:pt x="108003" y="0"/>
                    </a:lnTo>
                    <a:lnTo>
                      <a:pt x="108003" y="351009"/>
                    </a:lnTo>
                    <a:lnTo>
                      <a:pt x="0" y="351009"/>
                    </a:lnTo>
                    <a:close/>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7" name="Google Shape;1827;p35"/>
              <p:cNvSpPr/>
              <p:nvPr/>
            </p:nvSpPr>
            <p:spPr>
              <a:xfrm>
                <a:off x="2946987" y="2221834"/>
                <a:ext cx="13500" cy="162004"/>
              </a:xfrm>
              <a:custGeom>
                <a:avLst/>
                <a:gdLst/>
                <a:ahLst/>
                <a:cxnLst/>
                <a:rect l="l" t="t" r="r" b="b"/>
                <a:pathLst>
                  <a:path w="13500" h="162004" extrusionOk="0">
                    <a:moveTo>
                      <a:pt x="0" y="0"/>
                    </a:moveTo>
                    <a:lnTo>
                      <a:pt x="0" y="162004"/>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8" name="Google Shape;1828;p35"/>
              <p:cNvSpPr/>
              <p:nvPr/>
            </p:nvSpPr>
            <p:spPr>
              <a:xfrm>
                <a:off x="2946987" y="2464840"/>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9" name="Google Shape;1829;p35"/>
              <p:cNvSpPr/>
              <p:nvPr/>
            </p:nvSpPr>
            <p:spPr>
              <a:xfrm>
                <a:off x="2946987" y="2410838"/>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30" name="Google Shape;1830;p35"/>
            <p:cNvGrpSpPr/>
            <p:nvPr/>
          </p:nvGrpSpPr>
          <p:grpSpPr>
            <a:xfrm>
              <a:off x="3054990" y="2181333"/>
              <a:ext cx="108002" cy="351008"/>
              <a:chOff x="3054990" y="2181333"/>
              <a:chExt cx="108002" cy="351008"/>
            </a:xfrm>
          </p:grpSpPr>
          <p:sp>
            <p:nvSpPr>
              <p:cNvPr id="1831" name="Google Shape;1831;p35"/>
              <p:cNvSpPr/>
              <p:nvPr/>
            </p:nvSpPr>
            <p:spPr>
              <a:xfrm>
                <a:off x="3054990" y="2181333"/>
                <a:ext cx="108002" cy="351008"/>
              </a:xfrm>
              <a:custGeom>
                <a:avLst/>
                <a:gdLst/>
                <a:ahLst/>
                <a:cxnLst/>
                <a:rect l="l" t="t" r="r" b="b"/>
                <a:pathLst>
                  <a:path w="108002" h="351008" extrusionOk="0">
                    <a:moveTo>
                      <a:pt x="0" y="0"/>
                    </a:moveTo>
                    <a:lnTo>
                      <a:pt x="108003" y="0"/>
                    </a:lnTo>
                    <a:lnTo>
                      <a:pt x="108003" y="351009"/>
                    </a:lnTo>
                    <a:lnTo>
                      <a:pt x="0" y="351009"/>
                    </a:lnTo>
                    <a:close/>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2" name="Google Shape;1832;p35"/>
              <p:cNvSpPr/>
              <p:nvPr/>
            </p:nvSpPr>
            <p:spPr>
              <a:xfrm>
                <a:off x="3108991" y="2221834"/>
                <a:ext cx="13500" cy="162004"/>
              </a:xfrm>
              <a:custGeom>
                <a:avLst/>
                <a:gdLst/>
                <a:ahLst/>
                <a:cxnLst/>
                <a:rect l="l" t="t" r="r" b="b"/>
                <a:pathLst>
                  <a:path w="13500" h="162004" extrusionOk="0">
                    <a:moveTo>
                      <a:pt x="0" y="0"/>
                    </a:moveTo>
                    <a:lnTo>
                      <a:pt x="0" y="162004"/>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3" name="Google Shape;1833;p35"/>
              <p:cNvSpPr/>
              <p:nvPr/>
            </p:nvSpPr>
            <p:spPr>
              <a:xfrm>
                <a:off x="3108991" y="2464840"/>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4" name="Google Shape;1834;p35"/>
              <p:cNvSpPr/>
              <p:nvPr/>
            </p:nvSpPr>
            <p:spPr>
              <a:xfrm>
                <a:off x="3108991" y="2410838"/>
                <a:ext cx="13500" cy="27000"/>
              </a:xfrm>
              <a:custGeom>
                <a:avLst/>
                <a:gdLst/>
                <a:ahLst/>
                <a:cxnLst/>
                <a:rect l="l" t="t" r="r" b="b"/>
                <a:pathLst>
                  <a:path w="13500" h="27000" extrusionOk="0">
                    <a:moveTo>
                      <a:pt x="0" y="0"/>
                    </a:moveTo>
                    <a:lnTo>
                      <a:pt x="0" y="27001"/>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grpSp>
        <p:nvGrpSpPr>
          <p:cNvPr id="1835" name="Google Shape;1835;p35"/>
          <p:cNvGrpSpPr/>
          <p:nvPr/>
        </p:nvGrpSpPr>
        <p:grpSpPr>
          <a:xfrm>
            <a:off x="3024880" y="3199361"/>
            <a:ext cx="378684" cy="534624"/>
            <a:chOff x="2263597" y="2181333"/>
            <a:chExt cx="297007" cy="364508"/>
          </a:xfrm>
        </p:grpSpPr>
        <p:sp>
          <p:nvSpPr>
            <p:cNvPr id="1836" name="Google Shape;1836;p35"/>
            <p:cNvSpPr/>
            <p:nvPr/>
          </p:nvSpPr>
          <p:spPr>
            <a:xfrm>
              <a:off x="2263597" y="2181333"/>
              <a:ext cx="297007" cy="324008"/>
            </a:xfrm>
            <a:custGeom>
              <a:avLst/>
              <a:gdLst/>
              <a:ahLst/>
              <a:cxnLst/>
              <a:rect l="l" t="t" r="r" b="b"/>
              <a:pathLst>
                <a:path w="297007" h="324008" extrusionOk="0">
                  <a:moveTo>
                    <a:pt x="0" y="0"/>
                  </a:moveTo>
                  <a:lnTo>
                    <a:pt x="297008" y="0"/>
                  </a:lnTo>
                  <a:lnTo>
                    <a:pt x="297008" y="324008"/>
                  </a:lnTo>
                  <a:lnTo>
                    <a:pt x="0" y="324008"/>
                  </a:lnTo>
                  <a:close/>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7" name="Google Shape;1837;p35"/>
            <p:cNvSpPr/>
            <p:nvPr/>
          </p:nvSpPr>
          <p:spPr>
            <a:xfrm>
              <a:off x="2277098" y="2289335"/>
              <a:ext cx="270006" cy="13500"/>
            </a:xfrm>
            <a:custGeom>
              <a:avLst/>
              <a:gdLst/>
              <a:ahLst/>
              <a:cxnLst/>
              <a:rect l="l" t="t" r="r" b="b"/>
              <a:pathLst>
                <a:path w="270006" h="13500" extrusionOk="0">
                  <a:moveTo>
                    <a:pt x="0" y="0"/>
                  </a:moveTo>
                  <a:lnTo>
                    <a:pt x="270007"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8" name="Google Shape;1838;p35"/>
            <p:cNvSpPr/>
            <p:nvPr/>
          </p:nvSpPr>
          <p:spPr>
            <a:xfrm>
              <a:off x="2277098" y="2397338"/>
              <a:ext cx="270006" cy="13500"/>
            </a:xfrm>
            <a:custGeom>
              <a:avLst/>
              <a:gdLst/>
              <a:ahLst/>
              <a:cxnLst/>
              <a:rect l="l" t="t" r="r" b="b"/>
              <a:pathLst>
                <a:path w="270006" h="13500" extrusionOk="0">
                  <a:moveTo>
                    <a:pt x="0" y="0"/>
                  </a:moveTo>
                  <a:lnTo>
                    <a:pt x="270007"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9" name="Google Shape;1839;p35"/>
            <p:cNvSpPr/>
            <p:nvPr/>
          </p:nvSpPr>
          <p:spPr>
            <a:xfrm>
              <a:off x="2385100" y="2235334"/>
              <a:ext cx="54001" cy="13500"/>
            </a:xfrm>
            <a:custGeom>
              <a:avLst/>
              <a:gdLst/>
              <a:ahLst/>
              <a:cxnLst/>
              <a:rect l="l" t="t" r="r" b="b"/>
              <a:pathLst>
                <a:path w="54001" h="13500" extrusionOk="0">
                  <a:moveTo>
                    <a:pt x="0" y="0"/>
                  </a:moveTo>
                  <a:lnTo>
                    <a:pt x="54001"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0" name="Google Shape;1840;p35"/>
            <p:cNvSpPr/>
            <p:nvPr/>
          </p:nvSpPr>
          <p:spPr>
            <a:xfrm>
              <a:off x="2385100" y="2343337"/>
              <a:ext cx="54001" cy="13500"/>
            </a:xfrm>
            <a:custGeom>
              <a:avLst/>
              <a:gdLst/>
              <a:ahLst/>
              <a:cxnLst/>
              <a:rect l="l" t="t" r="r" b="b"/>
              <a:pathLst>
                <a:path w="54001" h="13500" extrusionOk="0">
                  <a:moveTo>
                    <a:pt x="0" y="0"/>
                  </a:moveTo>
                  <a:lnTo>
                    <a:pt x="54001"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1" name="Google Shape;1841;p35"/>
            <p:cNvSpPr/>
            <p:nvPr/>
          </p:nvSpPr>
          <p:spPr>
            <a:xfrm>
              <a:off x="2385100" y="2451339"/>
              <a:ext cx="54001" cy="13500"/>
            </a:xfrm>
            <a:custGeom>
              <a:avLst/>
              <a:gdLst/>
              <a:ahLst/>
              <a:cxnLst/>
              <a:rect l="l" t="t" r="r" b="b"/>
              <a:pathLst>
                <a:path w="54001" h="13500" extrusionOk="0">
                  <a:moveTo>
                    <a:pt x="0" y="0"/>
                  </a:moveTo>
                  <a:lnTo>
                    <a:pt x="54001" y="0"/>
                  </a:lnTo>
                </a:path>
              </a:pathLst>
            </a:custGeom>
            <a:solidFill>
              <a:srgbClr val="BC955C"/>
            </a:solidFill>
            <a:ln w="267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2" name="Google Shape;1842;p35"/>
            <p:cNvSpPr/>
            <p:nvPr/>
          </p:nvSpPr>
          <p:spPr>
            <a:xfrm>
              <a:off x="2304098" y="2518841"/>
              <a:ext cx="54001" cy="27000"/>
            </a:xfrm>
            <a:custGeom>
              <a:avLst/>
              <a:gdLst/>
              <a:ahLst/>
              <a:cxnLst/>
              <a:rect l="l" t="t" r="r" b="b"/>
              <a:pathLst>
                <a:path w="54001" h="27000" extrusionOk="0">
                  <a:moveTo>
                    <a:pt x="0" y="0"/>
                  </a:moveTo>
                  <a:lnTo>
                    <a:pt x="54001" y="0"/>
                  </a:lnTo>
                  <a:lnTo>
                    <a:pt x="54001" y="27001"/>
                  </a:lnTo>
                  <a:lnTo>
                    <a:pt x="0" y="27001"/>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3" name="Google Shape;1843;p35"/>
            <p:cNvSpPr/>
            <p:nvPr/>
          </p:nvSpPr>
          <p:spPr>
            <a:xfrm>
              <a:off x="2466102" y="2518841"/>
              <a:ext cx="54001" cy="27000"/>
            </a:xfrm>
            <a:custGeom>
              <a:avLst/>
              <a:gdLst/>
              <a:ahLst/>
              <a:cxnLst/>
              <a:rect l="l" t="t" r="r" b="b"/>
              <a:pathLst>
                <a:path w="54001" h="27000" extrusionOk="0">
                  <a:moveTo>
                    <a:pt x="0" y="0"/>
                  </a:moveTo>
                  <a:lnTo>
                    <a:pt x="54001" y="0"/>
                  </a:lnTo>
                  <a:lnTo>
                    <a:pt x="54001" y="27001"/>
                  </a:lnTo>
                  <a:lnTo>
                    <a:pt x="0" y="27001"/>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44" name="Google Shape;1844;p35"/>
          <p:cNvGrpSpPr/>
          <p:nvPr/>
        </p:nvGrpSpPr>
        <p:grpSpPr>
          <a:xfrm>
            <a:off x="2216858" y="3310841"/>
            <a:ext cx="527757" cy="303553"/>
            <a:chOff x="1629854" y="2257340"/>
            <a:chExt cx="413927" cy="206963"/>
          </a:xfrm>
        </p:grpSpPr>
        <p:sp>
          <p:nvSpPr>
            <p:cNvPr id="1845" name="Google Shape;1845;p35"/>
            <p:cNvSpPr/>
            <p:nvPr/>
          </p:nvSpPr>
          <p:spPr>
            <a:xfrm>
              <a:off x="1688986" y="2316472"/>
              <a:ext cx="295662" cy="14783"/>
            </a:xfrm>
            <a:custGeom>
              <a:avLst/>
              <a:gdLst/>
              <a:ahLst/>
              <a:cxnLst/>
              <a:rect l="l" t="t" r="r" b="b"/>
              <a:pathLst>
                <a:path w="295662" h="14783" extrusionOk="0">
                  <a:moveTo>
                    <a:pt x="0" y="0"/>
                  </a:moveTo>
                  <a:lnTo>
                    <a:pt x="295663" y="0"/>
                  </a:lnTo>
                </a:path>
              </a:pathLst>
            </a:custGeom>
            <a:solidFill>
              <a:srgbClr val="BC955C"/>
            </a:solidFill>
            <a:ln w="58325"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6" name="Google Shape;1846;p35"/>
            <p:cNvSpPr/>
            <p:nvPr/>
          </p:nvSpPr>
          <p:spPr>
            <a:xfrm>
              <a:off x="1629854" y="2390388"/>
              <a:ext cx="88698" cy="14783"/>
            </a:xfrm>
            <a:custGeom>
              <a:avLst/>
              <a:gdLst/>
              <a:ahLst/>
              <a:cxnLst/>
              <a:rect l="l" t="t" r="r" b="b"/>
              <a:pathLst>
                <a:path w="88698" h="14783" extrusionOk="0">
                  <a:moveTo>
                    <a:pt x="88699" y="0"/>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7" name="Google Shape;1847;p35"/>
            <p:cNvSpPr/>
            <p:nvPr/>
          </p:nvSpPr>
          <p:spPr>
            <a:xfrm>
              <a:off x="1644637" y="2257340"/>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8" name="Google Shape;1848;p35"/>
            <p:cNvSpPr/>
            <p:nvPr/>
          </p:nvSpPr>
          <p:spPr>
            <a:xfrm>
              <a:off x="1725944" y="2375605"/>
              <a:ext cx="14783" cy="59132"/>
            </a:xfrm>
            <a:custGeom>
              <a:avLst/>
              <a:gdLst/>
              <a:ahLst/>
              <a:cxnLst/>
              <a:rect l="l" t="t" r="r" b="b"/>
              <a:pathLst>
                <a:path w="14783" h="59132" extrusionOk="0">
                  <a:moveTo>
                    <a:pt x="0" y="0"/>
                  </a:moveTo>
                  <a:lnTo>
                    <a:pt x="0" y="59133"/>
                  </a:lnTo>
                </a:path>
              </a:pathLst>
            </a:custGeom>
            <a:solidFill>
              <a:srgbClr val="BC955C"/>
            </a:solidFill>
            <a:ln w="14575"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9" name="Google Shape;1849;p35"/>
            <p:cNvSpPr/>
            <p:nvPr/>
          </p:nvSpPr>
          <p:spPr>
            <a:xfrm>
              <a:off x="1659420" y="2442129"/>
              <a:ext cx="73915" cy="14783"/>
            </a:xfrm>
            <a:custGeom>
              <a:avLst/>
              <a:gdLst/>
              <a:ahLst/>
              <a:cxnLst/>
              <a:rect l="l" t="t" r="r" b="b"/>
              <a:pathLst>
                <a:path w="73915" h="14783" extrusionOk="0">
                  <a:moveTo>
                    <a:pt x="73916" y="0"/>
                  </a:moveTo>
                  <a:lnTo>
                    <a:pt x="0" y="0"/>
                  </a:lnTo>
                </a:path>
              </a:pathLst>
            </a:custGeom>
            <a:solidFill>
              <a:srgbClr val="BC955C"/>
            </a:solidFill>
            <a:ln w="14575"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0" name="Google Shape;1850;p35"/>
            <p:cNvSpPr/>
            <p:nvPr/>
          </p:nvSpPr>
          <p:spPr>
            <a:xfrm>
              <a:off x="1629854" y="2390388"/>
              <a:ext cx="88698" cy="14783"/>
            </a:xfrm>
            <a:custGeom>
              <a:avLst/>
              <a:gdLst/>
              <a:ahLst/>
              <a:cxnLst/>
              <a:rect l="l" t="t" r="r" b="b"/>
              <a:pathLst>
                <a:path w="88698" h="14783" extrusionOk="0">
                  <a:moveTo>
                    <a:pt x="88699" y="0"/>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1" name="Google Shape;1851;p35"/>
            <p:cNvSpPr/>
            <p:nvPr/>
          </p:nvSpPr>
          <p:spPr>
            <a:xfrm>
              <a:off x="1644637" y="2257340"/>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2" name="Google Shape;1852;p35"/>
            <p:cNvSpPr/>
            <p:nvPr/>
          </p:nvSpPr>
          <p:spPr>
            <a:xfrm>
              <a:off x="1718553" y="2375605"/>
              <a:ext cx="14783" cy="59132"/>
            </a:xfrm>
            <a:custGeom>
              <a:avLst/>
              <a:gdLst/>
              <a:ahLst/>
              <a:cxnLst/>
              <a:rect l="l" t="t" r="r" b="b"/>
              <a:pathLst>
                <a:path w="14783" h="59132" extrusionOk="0">
                  <a:moveTo>
                    <a:pt x="0" y="0"/>
                  </a:moveTo>
                  <a:lnTo>
                    <a:pt x="0" y="59133"/>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3" name="Google Shape;1853;p35"/>
            <p:cNvSpPr/>
            <p:nvPr/>
          </p:nvSpPr>
          <p:spPr>
            <a:xfrm>
              <a:off x="1659420" y="2449520"/>
              <a:ext cx="73915" cy="14783"/>
            </a:xfrm>
            <a:custGeom>
              <a:avLst/>
              <a:gdLst/>
              <a:ahLst/>
              <a:cxnLst/>
              <a:rect l="l" t="t" r="r" b="b"/>
              <a:pathLst>
                <a:path w="73915" h="14783" extrusionOk="0">
                  <a:moveTo>
                    <a:pt x="73916" y="0"/>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4" name="Google Shape;1854;p35"/>
            <p:cNvSpPr/>
            <p:nvPr/>
          </p:nvSpPr>
          <p:spPr>
            <a:xfrm>
              <a:off x="1955083" y="2390388"/>
              <a:ext cx="88698" cy="14783"/>
            </a:xfrm>
            <a:custGeom>
              <a:avLst/>
              <a:gdLst/>
              <a:ahLst/>
              <a:cxnLst/>
              <a:rect l="l" t="t" r="r" b="b"/>
              <a:pathLst>
                <a:path w="88698" h="14783" extrusionOk="0">
                  <a:moveTo>
                    <a:pt x="0" y="0"/>
                  </a:moveTo>
                  <a:lnTo>
                    <a:pt x="88699"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5" name="Google Shape;1855;p35"/>
            <p:cNvSpPr/>
            <p:nvPr/>
          </p:nvSpPr>
          <p:spPr>
            <a:xfrm>
              <a:off x="2028998" y="2257340"/>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6" name="Google Shape;1856;p35"/>
            <p:cNvSpPr/>
            <p:nvPr/>
          </p:nvSpPr>
          <p:spPr>
            <a:xfrm>
              <a:off x="1955083" y="2375605"/>
              <a:ext cx="14783" cy="59132"/>
            </a:xfrm>
            <a:custGeom>
              <a:avLst/>
              <a:gdLst/>
              <a:ahLst/>
              <a:cxnLst/>
              <a:rect l="l" t="t" r="r" b="b"/>
              <a:pathLst>
                <a:path w="14783" h="59132" extrusionOk="0">
                  <a:moveTo>
                    <a:pt x="0" y="0"/>
                  </a:moveTo>
                  <a:lnTo>
                    <a:pt x="0" y="59133"/>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7" name="Google Shape;1857;p35"/>
            <p:cNvSpPr/>
            <p:nvPr/>
          </p:nvSpPr>
          <p:spPr>
            <a:xfrm>
              <a:off x="1940299" y="2449520"/>
              <a:ext cx="73915" cy="14783"/>
            </a:xfrm>
            <a:custGeom>
              <a:avLst/>
              <a:gdLst/>
              <a:ahLst/>
              <a:cxnLst/>
              <a:rect l="l" t="t" r="r" b="b"/>
              <a:pathLst>
                <a:path w="73915" h="14783" extrusionOk="0">
                  <a:moveTo>
                    <a:pt x="0" y="0"/>
                  </a:moveTo>
                  <a:lnTo>
                    <a:pt x="73916"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8" name="Google Shape;1858;p35"/>
            <p:cNvSpPr/>
            <p:nvPr/>
          </p:nvSpPr>
          <p:spPr>
            <a:xfrm>
              <a:off x="1777685" y="2346038"/>
              <a:ext cx="14783" cy="118265"/>
            </a:xfrm>
            <a:custGeom>
              <a:avLst/>
              <a:gdLst/>
              <a:ahLst/>
              <a:cxnLst/>
              <a:rect l="l" t="t" r="r" b="b"/>
              <a:pathLst>
                <a:path w="14783" h="118265" extrusionOk="0">
                  <a:moveTo>
                    <a:pt x="0" y="0"/>
                  </a:moveTo>
                  <a:lnTo>
                    <a:pt x="0" y="118265"/>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9" name="Google Shape;1859;p35"/>
            <p:cNvSpPr/>
            <p:nvPr/>
          </p:nvSpPr>
          <p:spPr>
            <a:xfrm>
              <a:off x="1895950" y="2346038"/>
              <a:ext cx="14783" cy="118265"/>
            </a:xfrm>
            <a:custGeom>
              <a:avLst/>
              <a:gdLst/>
              <a:ahLst/>
              <a:cxnLst/>
              <a:rect l="l" t="t" r="r" b="b"/>
              <a:pathLst>
                <a:path w="14783" h="118265" extrusionOk="0">
                  <a:moveTo>
                    <a:pt x="0" y="0"/>
                  </a:moveTo>
                  <a:lnTo>
                    <a:pt x="0" y="118265"/>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60" name="Google Shape;1860;p35"/>
          <p:cNvGrpSpPr/>
          <p:nvPr/>
        </p:nvGrpSpPr>
        <p:grpSpPr>
          <a:xfrm>
            <a:off x="1529867" y="3159062"/>
            <a:ext cx="320424" cy="607108"/>
            <a:chOff x="1091038" y="2153857"/>
            <a:chExt cx="251313" cy="413928"/>
          </a:xfrm>
        </p:grpSpPr>
        <p:sp>
          <p:nvSpPr>
            <p:cNvPr id="1861" name="Google Shape;1861;p35"/>
            <p:cNvSpPr/>
            <p:nvPr/>
          </p:nvSpPr>
          <p:spPr>
            <a:xfrm>
              <a:off x="1135387" y="2153857"/>
              <a:ext cx="147831" cy="221747"/>
            </a:xfrm>
            <a:custGeom>
              <a:avLst/>
              <a:gdLst/>
              <a:ahLst/>
              <a:cxnLst/>
              <a:rect l="l" t="t" r="r" b="b"/>
              <a:pathLst>
                <a:path w="147831" h="221747" extrusionOk="0">
                  <a:moveTo>
                    <a:pt x="0" y="0"/>
                  </a:moveTo>
                  <a:lnTo>
                    <a:pt x="147832" y="0"/>
                  </a:lnTo>
                  <a:lnTo>
                    <a:pt x="147832" y="221747"/>
                  </a:lnTo>
                  <a:lnTo>
                    <a:pt x="0" y="221747"/>
                  </a:lnTo>
                  <a:close/>
                </a:path>
              </a:pathLst>
            </a:custGeom>
            <a:solidFill>
              <a:srgbClr val="BC955C"/>
            </a:solidFill>
            <a:ln w="9525" cap="flat" cmpd="sng">
              <a:solidFill>
                <a:srgbClr val="BC955C"/>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2" name="Google Shape;1862;p35"/>
            <p:cNvSpPr/>
            <p:nvPr/>
          </p:nvSpPr>
          <p:spPr>
            <a:xfrm>
              <a:off x="1091038" y="2360821"/>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3" name="Google Shape;1863;p35"/>
            <p:cNvSpPr/>
            <p:nvPr/>
          </p:nvSpPr>
          <p:spPr>
            <a:xfrm>
              <a:off x="1327568" y="2360821"/>
              <a:ext cx="14783" cy="118265"/>
            </a:xfrm>
            <a:custGeom>
              <a:avLst/>
              <a:gdLst/>
              <a:ahLst/>
              <a:cxnLst/>
              <a:rect l="l" t="t" r="r" b="b"/>
              <a:pathLst>
                <a:path w="14783" h="118265" extrusionOk="0">
                  <a:moveTo>
                    <a:pt x="0" y="118265"/>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4" name="Google Shape;1864;p35"/>
            <p:cNvSpPr/>
            <p:nvPr/>
          </p:nvSpPr>
          <p:spPr>
            <a:xfrm>
              <a:off x="1135387" y="2523436"/>
              <a:ext cx="147831" cy="14783"/>
            </a:xfrm>
            <a:custGeom>
              <a:avLst/>
              <a:gdLst/>
              <a:ahLst/>
              <a:cxnLst/>
              <a:rect l="l" t="t" r="r" b="b"/>
              <a:pathLst>
                <a:path w="147831" h="14783" extrusionOk="0">
                  <a:moveTo>
                    <a:pt x="0" y="0"/>
                  </a:moveTo>
                  <a:lnTo>
                    <a:pt x="147832"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5" name="Google Shape;1865;p35"/>
            <p:cNvSpPr/>
            <p:nvPr/>
          </p:nvSpPr>
          <p:spPr>
            <a:xfrm>
              <a:off x="1209303" y="2479086"/>
              <a:ext cx="14783" cy="88698"/>
            </a:xfrm>
            <a:custGeom>
              <a:avLst/>
              <a:gdLst/>
              <a:ahLst/>
              <a:cxnLst/>
              <a:rect l="l" t="t" r="r" b="b"/>
              <a:pathLst>
                <a:path w="14783" h="88698" extrusionOk="0">
                  <a:moveTo>
                    <a:pt x="0" y="88699"/>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6" name="Google Shape;1866;p35"/>
            <p:cNvSpPr/>
            <p:nvPr/>
          </p:nvSpPr>
          <p:spPr>
            <a:xfrm>
              <a:off x="1298002" y="2538219"/>
              <a:ext cx="14783" cy="29566"/>
            </a:xfrm>
            <a:custGeom>
              <a:avLst/>
              <a:gdLst/>
              <a:ahLst/>
              <a:cxnLst/>
              <a:rect l="l" t="t" r="r" b="b"/>
              <a:pathLst>
                <a:path w="14783" h="29566" extrusionOk="0">
                  <a:moveTo>
                    <a:pt x="0" y="29566"/>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7" name="Google Shape;1867;p35"/>
            <p:cNvSpPr/>
            <p:nvPr/>
          </p:nvSpPr>
          <p:spPr>
            <a:xfrm>
              <a:off x="1120604" y="2538219"/>
              <a:ext cx="14783" cy="29566"/>
            </a:xfrm>
            <a:custGeom>
              <a:avLst/>
              <a:gdLst/>
              <a:ahLst/>
              <a:cxnLst/>
              <a:rect l="l" t="t" r="r" b="b"/>
              <a:pathLst>
                <a:path w="14783" h="29566" extrusionOk="0">
                  <a:moveTo>
                    <a:pt x="0" y="29566"/>
                  </a:moveTo>
                  <a:lnTo>
                    <a:pt x="0" y="0"/>
                  </a:lnTo>
                </a:path>
              </a:pathLst>
            </a:custGeom>
            <a:solidFill>
              <a:srgbClr val="BC955C"/>
            </a:solidFill>
            <a:ln w="29150" cap="flat" cmpd="sng">
              <a:solidFill>
                <a:srgbClr val="BC955C"/>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8" name="Google Shape;1868;p35"/>
            <p:cNvSpPr/>
            <p:nvPr/>
          </p:nvSpPr>
          <p:spPr>
            <a:xfrm>
              <a:off x="1164954" y="2375604"/>
              <a:ext cx="88698" cy="44349"/>
            </a:xfrm>
            <a:custGeom>
              <a:avLst/>
              <a:gdLst/>
              <a:ahLst/>
              <a:cxnLst/>
              <a:rect l="l" t="t" r="r" b="b"/>
              <a:pathLst>
                <a:path w="88698" h="44349" extrusionOk="0">
                  <a:moveTo>
                    <a:pt x="0" y="0"/>
                  </a:moveTo>
                  <a:lnTo>
                    <a:pt x="88699" y="0"/>
                  </a:lnTo>
                  <a:lnTo>
                    <a:pt x="88699" y="44349"/>
                  </a:lnTo>
                  <a:lnTo>
                    <a:pt x="0" y="44349"/>
                  </a:lnTo>
                  <a:close/>
                </a:path>
              </a:pathLst>
            </a:custGeom>
            <a:solidFill>
              <a:srgbClr val="BC955C"/>
            </a:solidFill>
            <a:ln w="9525" cap="flat" cmpd="sng">
              <a:solidFill>
                <a:srgbClr val="BC955C"/>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9" name="Google Shape;1869;p35"/>
            <p:cNvSpPr/>
            <p:nvPr/>
          </p:nvSpPr>
          <p:spPr>
            <a:xfrm>
              <a:off x="1105821" y="2405170"/>
              <a:ext cx="206964" cy="73915"/>
            </a:xfrm>
            <a:custGeom>
              <a:avLst/>
              <a:gdLst/>
              <a:ahLst/>
              <a:cxnLst/>
              <a:rect l="l" t="t" r="r" b="b"/>
              <a:pathLst>
                <a:path w="206964" h="73915" extrusionOk="0">
                  <a:moveTo>
                    <a:pt x="0" y="0"/>
                  </a:moveTo>
                  <a:lnTo>
                    <a:pt x="0" y="73916"/>
                  </a:lnTo>
                  <a:lnTo>
                    <a:pt x="206964" y="73916"/>
                  </a:lnTo>
                  <a:lnTo>
                    <a:pt x="206964" y="0"/>
                  </a:lnTo>
                  <a:lnTo>
                    <a:pt x="0" y="0"/>
                  </a:lnTo>
                  <a:close/>
                  <a:moveTo>
                    <a:pt x="192181" y="44349"/>
                  </a:moveTo>
                  <a:lnTo>
                    <a:pt x="14783" y="44349"/>
                  </a:lnTo>
                  <a:lnTo>
                    <a:pt x="14783" y="29566"/>
                  </a:lnTo>
                  <a:lnTo>
                    <a:pt x="192181" y="29566"/>
                  </a:lnTo>
                  <a:lnTo>
                    <a:pt x="192181" y="44349"/>
                  </a:lnTo>
                  <a:close/>
                </a:path>
              </a:pathLst>
            </a:custGeom>
            <a:solidFill>
              <a:srgbClr val="BC955C"/>
            </a:solidFill>
            <a:ln w="9525" cap="flat" cmpd="sng">
              <a:solidFill>
                <a:srgbClr val="BC955C"/>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70" name="Google Shape;1870;p35"/>
          <p:cNvGrpSpPr/>
          <p:nvPr/>
        </p:nvGrpSpPr>
        <p:grpSpPr>
          <a:xfrm>
            <a:off x="13888801" y="2250409"/>
            <a:ext cx="291497" cy="458866"/>
            <a:chOff x="10784319" y="1534335"/>
            <a:chExt cx="228625" cy="312856"/>
          </a:xfrm>
        </p:grpSpPr>
        <p:sp>
          <p:nvSpPr>
            <p:cNvPr id="1871" name="Google Shape;1871;p35"/>
            <p:cNvSpPr/>
            <p:nvPr/>
          </p:nvSpPr>
          <p:spPr>
            <a:xfrm>
              <a:off x="10784319" y="1534335"/>
              <a:ext cx="192527" cy="276757"/>
            </a:xfrm>
            <a:custGeom>
              <a:avLst/>
              <a:gdLst/>
              <a:ahLst/>
              <a:cxnLst/>
              <a:rect l="l" t="t" r="r" b="b"/>
              <a:pathLst>
                <a:path w="192527" h="276757" extrusionOk="0">
                  <a:moveTo>
                    <a:pt x="0" y="264725"/>
                  </a:moveTo>
                  <a:lnTo>
                    <a:pt x="0" y="0"/>
                  </a:lnTo>
                  <a:lnTo>
                    <a:pt x="192527" y="0"/>
                  </a:lnTo>
                  <a:lnTo>
                    <a:pt x="192527" y="276758"/>
                  </a:lnTo>
                  <a:lnTo>
                    <a:pt x="12033" y="276758"/>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2" name="Google Shape;1872;p35"/>
            <p:cNvSpPr/>
            <p:nvPr/>
          </p:nvSpPr>
          <p:spPr>
            <a:xfrm>
              <a:off x="10784319" y="1558401"/>
              <a:ext cx="228625" cy="288790"/>
            </a:xfrm>
            <a:custGeom>
              <a:avLst/>
              <a:gdLst/>
              <a:ahLst/>
              <a:cxnLst/>
              <a:rect l="l" t="t" r="r" b="b"/>
              <a:pathLst>
                <a:path w="228625" h="288790" extrusionOk="0">
                  <a:moveTo>
                    <a:pt x="192527" y="0"/>
                  </a:moveTo>
                  <a:lnTo>
                    <a:pt x="228626" y="0"/>
                  </a:lnTo>
                  <a:lnTo>
                    <a:pt x="228626" y="288791"/>
                  </a:lnTo>
                  <a:lnTo>
                    <a:pt x="24066" y="288791"/>
                  </a:lnTo>
                  <a:lnTo>
                    <a:pt x="0" y="252692"/>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3" name="Google Shape;1873;p35"/>
            <p:cNvSpPr/>
            <p:nvPr/>
          </p:nvSpPr>
          <p:spPr>
            <a:xfrm>
              <a:off x="10784319" y="1787027"/>
              <a:ext cx="72197" cy="60164"/>
            </a:xfrm>
            <a:custGeom>
              <a:avLst/>
              <a:gdLst/>
              <a:ahLst/>
              <a:cxnLst/>
              <a:rect l="l" t="t" r="r" b="b"/>
              <a:pathLst>
                <a:path w="72197" h="60164" extrusionOk="0">
                  <a:moveTo>
                    <a:pt x="0" y="0"/>
                  </a:moveTo>
                  <a:lnTo>
                    <a:pt x="0" y="24066"/>
                  </a:lnTo>
                  <a:lnTo>
                    <a:pt x="24066" y="60165"/>
                  </a:lnTo>
                  <a:lnTo>
                    <a:pt x="72198" y="60165"/>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4" name="Google Shape;1874;p35"/>
            <p:cNvSpPr/>
            <p:nvPr/>
          </p:nvSpPr>
          <p:spPr>
            <a:xfrm>
              <a:off x="10820418" y="1582467"/>
              <a:ext cx="120329" cy="12032"/>
            </a:xfrm>
            <a:custGeom>
              <a:avLst/>
              <a:gdLst/>
              <a:ahLst/>
              <a:cxnLst/>
              <a:rect l="l" t="t" r="r" b="b"/>
              <a:pathLst>
                <a:path w="120329" h="12032" extrusionOk="0">
                  <a:moveTo>
                    <a:pt x="0" y="0"/>
                  </a:moveTo>
                  <a:lnTo>
                    <a:pt x="120329"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75" name="Google Shape;1875;p35"/>
          <p:cNvGrpSpPr/>
          <p:nvPr/>
        </p:nvGrpSpPr>
        <p:grpSpPr>
          <a:xfrm>
            <a:off x="13148519" y="2240330"/>
            <a:ext cx="276155" cy="458866"/>
            <a:chOff x="10203706" y="1527463"/>
            <a:chExt cx="216592" cy="312856"/>
          </a:xfrm>
        </p:grpSpPr>
        <p:sp>
          <p:nvSpPr>
            <p:cNvPr id="1876" name="Google Shape;1876;p35"/>
            <p:cNvSpPr/>
            <p:nvPr/>
          </p:nvSpPr>
          <p:spPr>
            <a:xfrm>
              <a:off x="10203706" y="1527463"/>
              <a:ext cx="216592" cy="312856"/>
            </a:xfrm>
            <a:custGeom>
              <a:avLst/>
              <a:gdLst/>
              <a:ahLst/>
              <a:cxnLst/>
              <a:rect l="l" t="t" r="r" b="b"/>
              <a:pathLst>
                <a:path w="216592" h="312856" extrusionOk="0">
                  <a:moveTo>
                    <a:pt x="180494" y="312856"/>
                  </a:moveTo>
                  <a:lnTo>
                    <a:pt x="36099" y="312856"/>
                  </a:lnTo>
                  <a:lnTo>
                    <a:pt x="0" y="0"/>
                  </a:lnTo>
                  <a:lnTo>
                    <a:pt x="216593" y="0"/>
                  </a:lnTo>
                  <a:close/>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7" name="Google Shape;1877;p35"/>
            <p:cNvSpPr/>
            <p:nvPr/>
          </p:nvSpPr>
          <p:spPr>
            <a:xfrm>
              <a:off x="10251838" y="1527463"/>
              <a:ext cx="36098" cy="312856"/>
            </a:xfrm>
            <a:custGeom>
              <a:avLst/>
              <a:gdLst/>
              <a:ahLst/>
              <a:cxnLst/>
              <a:rect l="l" t="t" r="r" b="b"/>
              <a:pathLst>
                <a:path w="36098" h="312856" extrusionOk="0">
                  <a:moveTo>
                    <a:pt x="36099" y="312856"/>
                  </a:moveTo>
                  <a:lnTo>
                    <a:pt x="0"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8" name="Google Shape;1878;p35"/>
            <p:cNvSpPr/>
            <p:nvPr/>
          </p:nvSpPr>
          <p:spPr>
            <a:xfrm>
              <a:off x="10336068" y="1527463"/>
              <a:ext cx="36098" cy="312856"/>
            </a:xfrm>
            <a:custGeom>
              <a:avLst/>
              <a:gdLst/>
              <a:ahLst/>
              <a:cxnLst/>
              <a:rect l="l" t="t" r="r" b="b"/>
              <a:pathLst>
                <a:path w="36098" h="312856" extrusionOk="0">
                  <a:moveTo>
                    <a:pt x="0" y="312856"/>
                  </a:moveTo>
                  <a:lnTo>
                    <a:pt x="36099"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9" name="Google Shape;1879;p35"/>
            <p:cNvSpPr/>
            <p:nvPr/>
          </p:nvSpPr>
          <p:spPr>
            <a:xfrm>
              <a:off x="10215739" y="1599661"/>
              <a:ext cx="192527" cy="12032"/>
            </a:xfrm>
            <a:custGeom>
              <a:avLst/>
              <a:gdLst/>
              <a:ahLst/>
              <a:cxnLst/>
              <a:rect l="l" t="t" r="r" b="b"/>
              <a:pathLst>
                <a:path w="192527" h="12032" extrusionOk="0">
                  <a:moveTo>
                    <a:pt x="0" y="0"/>
                  </a:moveTo>
                  <a:lnTo>
                    <a:pt x="192527"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0" name="Google Shape;1880;p35"/>
            <p:cNvSpPr/>
            <p:nvPr/>
          </p:nvSpPr>
          <p:spPr>
            <a:xfrm>
              <a:off x="10215739" y="1683892"/>
              <a:ext cx="192527" cy="12032"/>
            </a:xfrm>
            <a:custGeom>
              <a:avLst/>
              <a:gdLst/>
              <a:ahLst/>
              <a:cxnLst/>
              <a:rect l="l" t="t" r="r" b="b"/>
              <a:pathLst>
                <a:path w="192527" h="12032" extrusionOk="0">
                  <a:moveTo>
                    <a:pt x="0" y="0"/>
                  </a:moveTo>
                  <a:lnTo>
                    <a:pt x="192527"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1" name="Google Shape;1881;p35"/>
            <p:cNvSpPr/>
            <p:nvPr/>
          </p:nvSpPr>
          <p:spPr>
            <a:xfrm>
              <a:off x="10227772" y="1768122"/>
              <a:ext cx="168461" cy="12032"/>
            </a:xfrm>
            <a:custGeom>
              <a:avLst/>
              <a:gdLst/>
              <a:ahLst/>
              <a:cxnLst/>
              <a:rect l="l" t="t" r="r" b="b"/>
              <a:pathLst>
                <a:path w="168461" h="12032" extrusionOk="0">
                  <a:moveTo>
                    <a:pt x="0" y="0"/>
                  </a:moveTo>
                  <a:lnTo>
                    <a:pt x="168461" y="0"/>
                  </a:lnTo>
                </a:path>
              </a:pathLst>
            </a:custGeom>
            <a:solidFill>
              <a:srgbClr val="BC955C"/>
            </a:solidFill>
            <a:ln w="23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82" name="Google Shape;1882;p35"/>
          <p:cNvGrpSpPr/>
          <p:nvPr/>
        </p:nvGrpSpPr>
        <p:grpSpPr>
          <a:xfrm>
            <a:off x="12344249" y="2195376"/>
            <a:ext cx="334476" cy="577149"/>
            <a:chOff x="9572906" y="1496813"/>
            <a:chExt cx="262334" cy="393502"/>
          </a:xfrm>
        </p:grpSpPr>
        <p:sp>
          <p:nvSpPr>
            <p:cNvPr id="1883" name="Google Shape;1883;p35"/>
            <p:cNvSpPr/>
            <p:nvPr/>
          </p:nvSpPr>
          <p:spPr>
            <a:xfrm>
              <a:off x="9572906" y="1496813"/>
              <a:ext cx="262334" cy="349779"/>
            </a:xfrm>
            <a:custGeom>
              <a:avLst/>
              <a:gdLst/>
              <a:ahLst/>
              <a:cxnLst/>
              <a:rect l="l" t="t" r="r" b="b"/>
              <a:pathLst>
                <a:path w="262334" h="349779" extrusionOk="0">
                  <a:moveTo>
                    <a:pt x="0" y="0"/>
                  </a:moveTo>
                  <a:lnTo>
                    <a:pt x="262335" y="0"/>
                  </a:lnTo>
                  <a:lnTo>
                    <a:pt x="262335" y="349780"/>
                  </a:lnTo>
                  <a:lnTo>
                    <a:pt x="0" y="349780"/>
                  </a:lnTo>
                  <a:close/>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4" name="Google Shape;1884;p35"/>
            <p:cNvSpPr/>
            <p:nvPr/>
          </p:nvSpPr>
          <p:spPr>
            <a:xfrm>
              <a:off x="9572906" y="1729999"/>
              <a:ext cx="247760" cy="14574"/>
            </a:xfrm>
            <a:custGeom>
              <a:avLst/>
              <a:gdLst/>
              <a:ahLst/>
              <a:cxnLst/>
              <a:rect l="l" t="t" r="r" b="b"/>
              <a:pathLst>
                <a:path w="247760" h="14574" extrusionOk="0">
                  <a:moveTo>
                    <a:pt x="0" y="0"/>
                  </a:moveTo>
                  <a:lnTo>
                    <a:pt x="247761"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5" name="Google Shape;1885;p35"/>
            <p:cNvSpPr/>
            <p:nvPr/>
          </p:nvSpPr>
          <p:spPr>
            <a:xfrm>
              <a:off x="9704073" y="1715425"/>
              <a:ext cx="14574" cy="116593"/>
            </a:xfrm>
            <a:custGeom>
              <a:avLst/>
              <a:gdLst/>
              <a:ahLst/>
              <a:cxnLst/>
              <a:rect l="l" t="t" r="r" b="b"/>
              <a:pathLst>
                <a:path w="14574" h="116593" extrusionOk="0">
                  <a:moveTo>
                    <a:pt x="0" y="0"/>
                  </a:moveTo>
                  <a:lnTo>
                    <a:pt x="0" y="116593"/>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6" name="Google Shape;1886;p35"/>
            <p:cNvSpPr/>
            <p:nvPr/>
          </p:nvSpPr>
          <p:spPr>
            <a:xfrm>
              <a:off x="9704073" y="1511387"/>
              <a:ext cx="14574" cy="204038"/>
            </a:xfrm>
            <a:custGeom>
              <a:avLst/>
              <a:gdLst/>
              <a:ahLst/>
              <a:cxnLst/>
              <a:rect l="l" t="t" r="r" b="b"/>
              <a:pathLst>
                <a:path w="14574" h="204038" extrusionOk="0">
                  <a:moveTo>
                    <a:pt x="0" y="0"/>
                  </a:moveTo>
                  <a:lnTo>
                    <a:pt x="0" y="204038"/>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7" name="Google Shape;1887;p35"/>
            <p:cNvSpPr/>
            <p:nvPr/>
          </p:nvSpPr>
          <p:spPr>
            <a:xfrm>
              <a:off x="9587480" y="1613406"/>
              <a:ext cx="247760" cy="14574"/>
            </a:xfrm>
            <a:custGeom>
              <a:avLst/>
              <a:gdLst/>
              <a:ahLst/>
              <a:cxnLst/>
              <a:rect l="l" t="t" r="r" b="b"/>
              <a:pathLst>
                <a:path w="247760" h="14574" extrusionOk="0">
                  <a:moveTo>
                    <a:pt x="0" y="0"/>
                  </a:moveTo>
                  <a:lnTo>
                    <a:pt x="247761"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8" name="Google Shape;1888;p35"/>
            <p:cNvSpPr/>
            <p:nvPr/>
          </p:nvSpPr>
          <p:spPr>
            <a:xfrm>
              <a:off x="9587480" y="1861167"/>
              <a:ext cx="58296" cy="29148"/>
            </a:xfrm>
            <a:custGeom>
              <a:avLst/>
              <a:gdLst/>
              <a:ahLst/>
              <a:cxnLst/>
              <a:rect l="l" t="t" r="r" b="b"/>
              <a:pathLst>
                <a:path w="58296" h="29148" extrusionOk="0">
                  <a:moveTo>
                    <a:pt x="0" y="0"/>
                  </a:moveTo>
                  <a:lnTo>
                    <a:pt x="58297" y="0"/>
                  </a:lnTo>
                  <a:lnTo>
                    <a:pt x="58297" y="29148"/>
                  </a:lnTo>
                  <a:lnTo>
                    <a:pt x="0" y="291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9" name="Google Shape;1889;p35"/>
            <p:cNvSpPr/>
            <p:nvPr/>
          </p:nvSpPr>
          <p:spPr>
            <a:xfrm>
              <a:off x="9762370" y="1861167"/>
              <a:ext cx="58296" cy="29148"/>
            </a:xfrm>
            <a:custGeom>
              <a:avLst/>
              <a:gdLst/>
              <a:ahLst/>
              <a:cxnLst/>
              <a:rect l="l" t="t" r="r" b="b"/>
              <a:pathLst>
                <a:path w="58296" h="29148" extrusionOk="0">
                  <a:moveTo>
                    <a:pt x="0" y="0"/>
                  </a:moveTo>
                  <a:lnTo>
                    <a:pt x="58297" y="0"/>
                  </a:lnTo>
                  <a:lnTo>
                    <a:pt x="58297" y="29148"/>
                  </a:lnTo>
                  <a:lnTo>
                    <a:pt x="0" y="2914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0" name="Google Shape;1890;p35"/>
            <p:cNvSpPr/>
            <p:nvPr/>
          </p:nvSpPr>
          <p:spPr>
            <a:xfrm>
              <a:off x="9718647" y="1686277"/>
              <a:ext cx="29148" cy="14574"/>
            </a:xfrm>
            <a:custGeom>
              <a:avLst/>
              <a:gdLst/>
              <a:ahLst/>
              <a:cxnLst/>
              <a:rect l="l" t="t" r="r" b="b"/>
              <a:pathLst>
                <a:path w="29148" h="14574" extrusionOk="0">
                  <a:moveTo>
                    <a:pt x="0" y="0"/>
                  </a:moveTo>
                  <a:lnTo>
                    <a:pt x="29148"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1" name="Google Shape;1891;p35"/>
            <p:cNvSpPr/>
            <p:nvPr/>
          </p:nvSpPr>
          <p:spPr>
            <a:xfrm>
              <a:off x="9660351" y="1686277"/>
              <a:ext cx="29148" cy="14574"/>
            </a:xfrm>
            <a:custGeom>
              <a:avLst/>
              <a:gdLst/>
              <a:ahLst/>
              <a:cxnLst/>
              <a:rect l="l" t="t" r="r" b="b"/>
              <a:pathLst>
                <a:path w="29148" h="14574" extrusionOk="0">
                  <a:moveTo>
                    <a:pt x="0" y="0"/>
                  </a:moveTo>
                  <a:lnTo>
                    <a:pt x="29148" y="0"/>
                  </a:lnTo>
                </a:path>
              </a:pathLst>
            </a:custGeom>
            <a:solidFill>
              <a:srgbClr val="BC955C"/>
            </a:solidFill>
            <a:ln w="285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2" name="Google Shape;1892;p35"/>
            <p:cNvSpPr/>
            <p:nvPr/>
          </p:nvSpPr>
          <p:spPr>
            <a:xfrm>
              <a:off x="9602054" y="1759148"/>
              <a:ext cx="72870" cy="58296"/>
            </a:xfrm>
            <a:custGeom>
              <a:avLst/>
              <a:gdLst/>
              <a:ahLst/>
              <a:cxnLst/>
              <a:rect l="l" t="t" r="r" b="b"/>
              <a:pathLst>
                <a:path w="72870" h="58296" extrusionOk="0">
                  <a:moveTo>
                    <a:pt x="0" y="0"/>
                  </a:moveTo>
                  <a:lnTo>
                    <a:pt x="72871" y="0"/>
                  </a:lnTo>
                  <a:lnTo>
                    <a:pt x="72871" y="58297"/>
                  </a:lnTo>
                  <a:lnTo>
                    <a:pt x="0" y="582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3" name="Google Shape;1893;p35"/>
            <p:cNvSpPr/>
            <p:nvPr/>
          </p:nvSpPr>
          <p:spPr>
            <a:xfrm>
              <a:off x="9733221" y="1759148"/>
              <a:ext cx="72870" cy="58296"/>
            </a:xfrm>
            <a:custGeom>
              <a:avLst/>
              <a:gdLst/>
              <a:ahLst/>
              <a:cxnLst/>
              <a:rect l="l" t="t" r="r" b="b"/>
              <a:pathLst>
                <a:path w="72870" h="58296" extrusionOk="0">
                  <a:moveTo>
                    <a:pt x="0" y="0"/>
                  </a:moveTo>
                  <a:lnTo>
                    <a:pt x="72871" y="0"/>
                  </a:lnTo>
                  <a:lnTo>
                    <a:pt x="72871" y="58297"/>
                  </a:lnTo>
                  <a:lnTo>
                    <a:pt x="0" y="58297"/>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894" name="Google Shape;1894;p35"/>
          <p:cNvGrpSpPr/>
          <p:nvPr/>
        </p:nvGrpSpPr>
        <p:grpSpPr>
          <a:xfrm>
            <a:off x="11557570" y="2207023"/>
            <a:ext cx="352364" cy="479042"/>
            <a:chOff x="8955903" y="1504754"/>
            <a:chExt cx="276364" cy="326612"/>
          </a:xfrm>
        </p:grpSpPr>
        <p:sp>
          <p:nvSpPr>
            <p:cNvPr id="1895" name="Google Shape;1895;p35"/>
            <p:cNvSpPr/>
            <p:nvPr/>
          </p:nvSpPr>
          <p:spPr>
            <a:xfrm>
              <a:off x="9031275" y="1504754"/>
              <a:ext cx="125620" cy="100496"/>
            </a:xfrm>
            <a:custGeom>
              <a:avLst/>
              <a:gdLst/>
              <a:ahLst/>
              <a:cxnLst/>
              <a:rect l="l" t="t" r="r" b="b"/>
              <a:pathLst>
                <a:path w="125620" h="100496" extrusionOk="0">
                  <a:moveTo>
                    <a:pt x="0" y="0"/>
                  </a:moveTo>
                  <a:lnTo>
                    <a:pt x="125620" y="0"/>
                  </a:lnTo>
                  <a:lnTo>
                    <a:pt x="125620" y="100497"/>
                  </a:lnTo>
                  <a:lnTo>
                    <a:pt x="0" y="100497"/>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6" name="Google Shape;1896;p35"/>
            <p:cNvSpPr/>
            <p:nvPr/>
          </p:nvSpPr>
          <p:spPr>
            <a:xfrm>
              <a:off x="9031275" y="1655498"/>
              <a:ext cx="125620" cy="175868"/>
            </a:xfrm>
            <a:custGeom>
              <a:avLst/>
              <a:gdLst/>
              <a:ahLst/>
              <a:cxnLst/>
              <a:rect l="l" t="t" r="r" b="b"/>
              <a:pathLst>
                <a:path w="125620" h="175868" extrusionOk="0">
                  <a:moveTo>
                    <a:pt x="0" y="0"/>
                  </a:moveTo>
                  <a:lnTo>
                    <a:pt x="125620" y="0"/>
                  </a:lnTo>
                  <a:lnTo>
                    <a:pt x="125620" y="175869"/>
                  </a:lnTo>
                  <a:lnTo>
                    <a:pt x="0" y="175869"/>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7" name="Google Shape;1897;p35"/>
            <p:cNvSpPr/>
            <p:nvPr/>
          </p:nvSpPr>
          <p:spPr>
            <a:xfrm>
              <a:off x="9056399" y="1799962"/>
              <a:ext cx="75372" cy="12562"/>
            </a:xfrm>
            <a:custGeom>
              <a:avLst/>
              <a:gdLst/>
              <a:ahLst/>
              <a:cxnLst/>
              <a:rect l="l" t="t" r="r" b="b"/>
              <a:pathLst>
                <a:path w="75372" h="12562" extrusionOk="0">
                  <a:moveTo>
                    <a:pt x="0" y="0"/>
                  </a:moveTo>
                  <a:lnTo>
                    <a:pt x="75372"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8" name="Google Shape;1898;p35"/>
            <p:cNvSpPr/>
            <p:nvPr/>
          </p:nvSpPr>
          <p:spPr>
            <a:xfrm>
              <a:off x="9056399" y="1774838"/>
              <a:ext cx="75372" cy="12562"/>
            </a:xfrm>
            <a:custGeom>
              <a:avLst/>
              <a:gdLst/>
              <a:ahLst/>
              <a:cxnLst/>
              <a:rect l="l" t="t" r="r" b="b"/>
              <a:pathLst>
                <a:path w="75372" h="12562" extrusionOk="0">
                  <a:moveTo>
                    <a:pt x="0" y="0"/>
                  </a:moveTo>
                  <a:lnTo>
                    <a:pt x="75372"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9" name="Google Shape;1899;p35"/>
            <p:cNvSpPr/>
            <p:nvPr/>
          </p:nvSpPr>
          <p:spPr>
            <a:xfrm>
              <a:off x="9056399" y="1749714"/>
              <a:ext cx="62810" cy="12562"/>
            </a:xfrm>
            <a:custGeom>
              <a:avLst/>
              <a:gdLst/>
              <a:ahLst/>
              <a:cxnLst/>
              <a:rect l="l" t="t" r="r" b="b"/>
              <a:pathLst>
                <a:path w="62810" h="12562" extrusionOk="0">
                  <a:moveTo>
                    <a:pt x="0" y="0"/>
                  </a:moveTo>
                  <a:lnTo>
                    <a:pt x="62810"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0" name="Google Shape;1900;p35"/>
            <p:cNvSpPr/>
            <p:nvPr/>
          </p:nvSpPr>
          <p:spPr>
            <a:xfrm>
              <a:off x="9056399" y="1724590"/>
              <a:ext cx="75372" cy="12562"/>
            </a:xfrm>
            <a:custGeom>
              <a:avLst/>
              <a:gdLst/>
              <a:ahLst/>
              <a:cxnLst/>
              <a:rect l="l" t="t" r="r" b="b"/>
              <a:pathLst>
                <a:path w="75372" h="12562" extrusionOk="0">
                  <a:moveTo>
                    <a:pt x="0" y="0"/>
                  </a:moveTo>
                  <a:lnTo>
                    <a:pt x="75372" y="0"/>
                  </a:lnTo>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1" name="Google Shape;1901;p35"/>
            <p:cNvSpPr/>
            <p:nvPr/>
          </p:nvSpPr>
          <p:spPr>
            <a:xfrm>
              <a:off x="8955903" y="1555002"/>
              <a:ext cx="276364" cy="150744"/>
            </a:xfrm>
            <a:custGeom>
              <a:avLst/>
              <a:gdLst/>
              <a:ahLst/>
              <a:cxnLst/>
              <a:rect l="l" t="t" r="r" b="b"/>
              <a:pathLst>
                <a:path w="276364" h="150744" extrusionOk="0">
                  <a:moveTo>
                    <a:pt x="0" y="0"/>
                  </a:moveTo>
                  <a:lnTo>
                    <a:pt x="0" y="150745"/>
                  </a:lnTo>
                  <a:lnTo>
                    <a:pt x="276365" y="150745"/>
                  </a:lnTo>
                  <a:lnTo>
                    <a:pt x="276365" y="0"/>
                  </a:lnTo>
                  <a:lnTo>
                    <a:pt x="0" y="0"/>
                  </a:lnTo>
                  <a:close/>
                  <a:moveTo>
                    <a:pt x="50248" y="125621"/>
                  </a:moveTo>
                  <a:lnTo>
                    <a:pt x="25124" y="125621"/>
                  </a:lnTo>
                  <a:lnTo>
                    <a:pt x="25124" y="100497"/>
                  </a:lnTo>
                  <a:lnTo>
                    <a:pt x="50248" y="100497"/>
                  </a:lnTo>
                  <a:lnTo>
                    <a:pt x="50248" y="125621"/>
                  </a:lnTo>
                  <a:close/>
                  <a:moveTo>
                    <a:pt x="50248" y="75372"/>
                  </a:moveTo>
                  <a:lnTo>
                    <a:pt x="25124" y="75372"/>
                  </a:lnTo>
                  <a:lnTo>
                    <a:pt x="25124" y="50248"/>
                  </a:lnTo>
                  <a:lnTo>
                    <a:pt x="50248" y="50248"/>
                  </a:lnTo>
                  <a:lnTo>
                    <a:pt x="50248" y="75372"/>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02" name="Google Shape;1902;p35"/>
          <p:cNvGrpSpPr/>
          <p:nvPr/>
        </p:nvGrpSpPr>
        <p:grpSpPr>
          <a:xfrm>
            <a:off x="10937925" y="2209481"/>
            <a:ext cx="88091" cy="515893"/>
            <a:chOff x="8469907" y="1506430"/>
            <a:chExt cx="69091" cy="351737"/>
          </a:xfrm>
        </p:grpSpPr>
        <p:sp>
          <p:nvSpPr>
            <p:cNvPr id="1903" name="Google Shape;1903;p35"/>
            <p:cNvSpPr/>
            <p:nvPr/>
          </p:nvSpPr>
          <p:spPr>
            <a:xfrm>
              <a:off x="8469907" y="1506430"/>
              <a:ext cx="50248" cy="288927"/>
            </a:xfrm>
            <a:custGeom>
              <a:avLst/>
              <a:gdLst/>
              <a:ahLst/>
              <a:cxnLst/>
              <a:rect l="l" t="t" r="r" b="b"/>
              <a:pathLst>
                <a:path w="50248" h="288927" extrusionOk="0">
                  <a:moveTo>
                    <a:pt x="0" y="0"/>
                  </a:moveTo>
                  <a:lnTo>
                    <a:pt x="50248" y="0"/>
                  </a:lnTo>
                  <a:lnTo>
                    <a:pt x="50248" y="288927"/>
                  </a:lnTo>
                  <a:lnTo>
                    <a:pt x="0" y="2889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4" name="Google Shape;1904;p35"/>
            <p:cNvSpPr/>
            <p:nvPr/>
          </p:nvSpPr>
          <p:spPr>
            <a:xfrm>
              <a:off x="8469907" y="1795357"/>
              <a:ext cx="50248" cy="62810"/>
            </a:xfrm>
            <a:custGeom>
              <a:avLst/>
              <a:gdLst/>
              <a:ahLst/>
              <a:cxnLst/>
              <a:rect l="l" t="t" r="r" b="b"/>
              <a:pathLst>
                <a:path w="50248" h="62810" extrusionOk="0">
                  <a:moveTo>
                    <a:pt x="35174" y="0"/>
                  </a:moveTo>
                  <a:lnTo>
                    <a:pt x="25124" y="26380"/>
                  </a:lnTo>
                  <a:lnTo>
                    <a:pt x="15074" y="0"/>
                  </a:lnTo>
                  <a:lnTo>
                    <a:pt x="37686" y="0"/>
                  </a:lnTo>
                  <a:moveTo>
                    <a:pt x="50248" y="0"/>
                  </a:moveTo>
                  <a:lnTo>
                    <a:pt x="0" y="0"/>
                  </a:lnTo>
                  <a:lnTo>
                    <a:pt x="25124" y="62810"/>
                  </a:lnTo>
                  <a:lnTo>
                    <a:pt x="50248" y="0"/>
                  </a:lnTo>
                  <a:lnTo>
                    <a:pt x="50248"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5" name="Google Shape;1905;p35"/>
            <p:cNvSpPr/>
            <p:nvPr/>
          </p:nvSpPr>
          <p:spPr>
            <a:xfrm>
              <a:off x="8526436" y="1569240"/>
              <a:ext cx="12562" cy="62810"/>
            </a:xfrm>
            <a:custGeom>
              <a:avLst/>
              <a:gdLst/>
              <a:ahLst/>
              <a:cxnLst/>
              <a:rect l="l" t="t" r="r" b="b"/>
              <a:pathLst>
                <a:path w="12562" h="62810" extrusionOk="0">
                  <a:moveTo>
                    <a:pt x="0" y="0"/>
                  </a:moveTo>
                  <a:lnTo>
                    <a:pt x="0" y="62810"/>
                  </a:lnTo>
                </a:path>
              </a:pathLst>
            </a:custGeom>
            <a:solidFill>
              <a:srgbClr val="BC955C"/>
            </a:solidFill>
            <a:ln w="12500" cap="flat" cmpd="sng">
              <a:solidFill>
                <a:srgbClr val="15273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6" name="Google Shape;1906;p35"/>
            <p:cNvSpPr/>
            <p:nvPr/>
          </p:nvSpPr>
          <p:spPr>
            <a:xfrm>
              <a:off x="8526436" y="1531554"/>
              <a:ext cx="12562" cy="25124"/>
            </a:xfrm>
            <a:custGeom>
              <a:avLst/>
              <a:gdLst/>
              <a:ahLst/>
              <a:cxnLst/>
              <a:rect l="l" t="t" r="r" b="b"/>
              <a:pathLst>
                <a:path w="12562" h="25124" extrusionOk="0">
                  <a:moveTo>
                    <a:pt x="0" y="0"/>
                  </a:moveTo>
                  <a:lnTo>
                    <a:pt x="0" y="25124"/>
                  </a:lnTo>
                </a:path>
              </a:pathLst>
            </a:custGeom>
            <a:solidFill>
              <a:srgbClr val="BC955C"/>
            </a:solidFill>
            <a:ln w="12500" cap="flat" cmpd="sng">
              <a:solidFill>
                <a:srgbClr val="152730"/>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07" name="Google Shape;1907;p35"/>
          <p:cNvGrpSpPr/>
          <p:nvPr/>
        </p:nvGrpSpPr>
        <p:grpSpPr>
          <a:xfrm>
            <a:off x="5416041" y="3184527"/>
            <a:ext cx="253081" cy="594028"/>
            <a:chOff x="4139017" y="2171219"/>
            <a:chExt cx="198495" cy="405010"/>
          </a:xfrm>
        </p:grpSpPr>
        <p:sp>
          <p:nvSpPr>
            <p:cNvPr id="1908" name="Google Shape;1908;p35"/>
            <p:cNvSpPr/>
            <p:nvPr/>
          </p:nvSpPr>
          <p:spPr>
            <a:xfrm>
              <a:off x="4202711" y="2171219"/>
              <a:ext cx="72001" cy="72001"/>
            </a:xfrm>
            <a:custGeom>
              <a:avLst/>
              <a:gdLst/>
              <a:ahLst/>
              <a:cxnLst/>
              <a:rect l="l" t="t" r="r" b="b"/>
              <a:pathLst>
                <a:path w="72001" h="72001" extrusionOk="0">
                  <a:moveTo>
                    <a:pt x="72002" y="36001"/>
                  </a:moveTo>
                  <a:cubicBezTo>
                    <a:pt x="72002" y="55884"/>
                    <a:pt x="55884" y="72002"/>
                    <a:pt x="36001" y="72002"/>
                  </a:cubicBezTo>
                  <a:cubicBezTo>
                    <a:pt x="16118" y="72002"/>
                    <a:pt x="0" y="55884"/>
                    <a:pt x="0" y="36001"/>
                  </a:cubicBezTo>
                  <a:cubicBezTo>
                    <a:pt x="0" y="16118"/>
                    <a:pt x="16118" y="0"/>
                    <a:pt x="36001" y="0"/>
                  </a:cubicBezTo>
                  <a:cubicBezTo>
                    <a:pt x="55884" y="0"/>
                    <a:pt x="72002" y="16118"/>
                    <a:pt x="72002" y="36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9" name="Google Shape;1909;p35"/>
            <p:cNvSpPr/>
            <p:nvPr/>
          </p:nvSpPr>
          <p:spPr>
            <a:xfrm>
              <a:off x="4139017" y="2252221"/>
              <a:ext cx="198495" cy="324008"/>
            </a:xfrm>
            <a:custGeom>
              <a:avLst/>
              <a:gdLst/>
              <a:ahLst/>
              <a:cxnLst/>
              <a:rect l="l" t="t" r="r" b="b"/>
              <a:pathLst>
                <a:path w="198495" h="324008" extrusionOk="0">
                  <a:moveTo>
                    <a:pt x="197798" y="138604"/>
                  </a:moveTo>
                  <a:lnTo>
                    <a:pt x="165397" y="27001"/>
                  </a:lnTo>
                  <a:cubicBezTo>
                    <a:pt x="164497" y="22501"/>
                    <a:pt x="161797" y="18900"/>
                    <a:pt x="158197" y="17100"/>
                  </a:cubicBezTo>
                  <a:cubicBezTo>
                    <a:pt x="147396" y="9900"/>
                    <a:pt x="134796" y="5400"/>
                    <a:pt x="120396" y="1800"/>
                  </a:cubicBezTo>
                  <a:cubicBezTo>
                    <a:pt x="113196" y="900"/>
                    <a:pt x="106895" y="0"/>
                    <a:pt x="99695" y="0"/>
                  </a:cubicBezTo>
                  <a:cubicBezTo>
                    <a:pt x="92495" y="0"/>
                    <a:pt x="86195" y="900"/>
                    <a:pt x="78995" y="1800"/>
                  </a:cubicBezTo>
                  <a:cubicBezTo>
                    <a:pt x="64594" y="4500"/>
                    <a:pt x="51994" y="9900"/>
                    <a:pt x="41194" y="17100"/>
                  </a:cubicBezTo>
                  <a:cubicBezTo>
                    <a:pt x="37594" y="19801"/>
                    <a:pt x="34894" y="22501"/>
                    <a:pt x="33994" y="27001"/>
                  </a:cubicBezTo>
                  <a:lnTo>
                    <a:pt x="693" y="138604"/>
                  </a:lnTo>
                  <a:cubicBezTo>
                    <a:pt x="-2007" y="148504"/>
                    <a:pt x="3393" y="158404"/>
                    <a:pt x="13293" y="161104"/>
                  </a:cubicBezTo>
                  <a:cubicBezTo>
                    <a:pt x="15093" y="162004"/>
                    <a:pt x="16893" y="162004"/>
                    <a:pt x="18693" y="162004"/>
                  </a:cubicBezTo>
                  <a:cubicBezTo>
                    <a:pt x="26793" y="162004"/>
                    <a:pt x="33994" y="156604"/>
                    <a:pt x="35794" y="149404"/>
                  </a:cubicBezTo>
                  <a:lnTo>
                    <a:pt x="63694" y="54901"/>
                  </a:lnTo>
                  <a:lnTo>
                    <a:pt x="63694" y="86402"/>
                  </a:lnTo>
                  <a:lnTo>
                    <a:pt x="30393" y="198005"/>
                  </a:lnTo>
                  <a:lnTo>
                    <a:pt x="54694" y="198005"/>
                  </a:lnTo>
                  <a:lnTo>
                    <a:pt x="54694" y="324008"/>
                  </a:lnTo>
                  <a:lnTo>
                    <a:pt x="90695" y="324008"/>
                  </a:lnTo>
                  <a:lnTo>
                    <a:pt x="90695" y="198005"/>
                  </a:lnTo>
                  <a:lnTo>
                    <a:pt x="108695" y="198005"/>
                  </a:lnTo>
                  <a:lnTo>
                    <a:pt x="108695" y="324008"/>
                  </a:lnTo>
                  <a:lnTo>
                    <a:pt x="144696" y="324008"/>
                  </a:lnTo>
                  <a:lnTo>
                    <a:pt x="144696" y="198005"/>
                  </a:lnTo>
                  <a:lnTo>
                    <a:pt x="168997" y="198005"/>
                  </a:lnTo>
                  <a:lnTo>
                    <a:pt x="135696" y="86402"/>
                  </a:lnTo>
                  <a:lnTo>
                    <a:pt x="135696" y="54901"/>
                  </a:lnTo>
                  <a:lnTo>
                    <a:pt x="163597" y="149404"/>
                  </a:lnTo>
                  <a:cubicBezTo>
                    <a:pt x="166297" y="157504"/>
                    <a:pt x="173497" y="162004"/>
                    <a:pt x="180697" y="162004"/>
                  </a:cubicBezTo>
                  <a:cubicBezTo>
                    <a:pt x="182497" y="162004"/>
                    <a:pt x="184297" y="162004"/>
                    <a:pt x="186097" y="161104"/>
                  </a:cubicBezTo>
                  <a:cubicBezTo>
                    <a:pt x="195098" y="158404"/>
                    <a:pt x="200498" y="148504"/>
                    <a:pt x="197798" y="1386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10" name="Google Shape;1910;p35"/>
          <p:cNvGrpSpPr/>
          <p:nvPr/>
        </p:nvGrpSpPr>
        <p:grpSpPr>
          <a:xfrm>
            <a:off x="12296396" y="3403587"/>
            <a:ext cx="445261" cy="221096"/>
            <a:chOff x="9535374" y="2320575"/>
            <a:chExt cx="349224" cy="150744"/>
          </a:xfrm>
        </p:grpSpPr>
        <p:sp>
          <p:nvSpPr>
            <p:cNvPr id="1911" name="Google Shape;1911;p35"/>
            <p:cNvSpPr/>
            <p:nvPr/>
          </p:nvSpPr>
          <p:spPr>
            <a:xfrm>
              <a:off x="9620796" y="2320575"/>
              <a:ext cx="200992" cy="150744"/>
            </a:xfrm>
            <a:custGeom>
              <a:avLst/>
              <a:gdLst/>
              <a:ahLst/>
              <a:cxnLst/>
              <a:rect l="l" t="t" r="r" b="b"/>
              <a:pathLst>
                <a:path w="200992" h="150744" extrusionOk="0">
                  <a:moveTo>
                    <a:pt x="37686" y="0"/>
                  </a:moveTo>
                  <a:lnTo>
                    <a:pt x="0" y="150744"/>
                  </a:lnTo>
                  <a:lnTo>
                    <a:pt x="163306" y="150744"/>
                  </a:lnTo>
                  <a:lnTo>
                    <a:pt x="200993"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2" name="Google Shape;1912;p35"/>
            <p:cNvSpPr/>
            <p:nvPr/>
          </p:nvSpPr>
          <p:spPr>
            <a:xfrm>
              <a:off x="9686118" y="2320575"/>
              <a:ext cx="198480" cy="150744"/>
            </a:xfrm>
            <a:custGeom>
              <a:avLst/>
              <a:gdLst/>
              <a:ahLst/>
              <a:cxnLst/>
              <a:rect l="l" t="t" r="r" b="b"/>
              <a:pathLst>
                <a:path w="198480" h="150744" extrusionOk="0">
                  <a:moveTo>
                    <a:pt x="182149" y="12562"/>
                  </a:moveTo>
                  <a:lnTo>
                    <a:pt x="152001" y="138182"/>
                  </a:lnTo>
                  <a:lnTo>
                    <a:pt x="16331" y="138182"/>
                  </a:lnTo>
                  <a:lnTo>
                    <a:pt x="42711" y="12562"/>
                  </a:lnTo>
                  <a:lnTo>
                    <a:pt x="185918" y="12562"/>
                  </a:lnTo>
                  <a:moveTo>
                    <a:pt x="198480" y="0"/>
                  </a:moveTo>
                  <a:lnTo>
                    <a:pt x="32661" y="0"/>
                  </a:lnTo>
                  <a:lnTo>
                    <a:pt x="0" y="150744"/>
                  </a:lnTo>
                  <a:lnTo>
                    <a:pt x="163306" y="150744"/>
                  </a:lnTo>
                  <a:lnTo>
                    <a:pt x="198480" y="0"/>
                  </a:lnTo>
                  <a:lnTo>
                    <a:pt x="1984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3" name="Google Shape;1913;p35"/>
            <p:cNvSpPr/>
            <p:nvPr/>
          </p:nvSpPr>
          <p:spPr>
            <a:xfrm>
              <a:off x="9535374" y="2320575"/>
              <a:ext cx="198480" cy="150744"/>
            </a:xfrm>
            <a:custGeom>
              <a:avLst/>
              <a:gdLst/>
              <a:ahLst/>
              <a:cxnLst/>
              <a:rect l="l" t="t" r="r" b="b"/>
              <a:pathLst>
                <a:path w="198480" h="150744" extrusionOk="0">
                  <a:moveTo>
                    <a:pt x="183406" y="12562"/>
                  </a:moveTo>
                  <a:lnTo>
                    <a:pt x="162050" y="138182"/>
                  </a:lnTo>
                  <a:lnTo>
                    <a:pt x="16331" y="138182"/>
                  </a:lnTo>
                  <a:lnTo>
                    <a:pt x="42711" y="12562"/>
                  </a:lnTo>
                  <a:lnTo>
                    <a:pt x="185918" y="12562"/>
                  </a:lnTo>
                  <a:moveTo>
                    <a:pt x="198480" y="0"/>
                  </a:moveTo>
                  <a:lnTo>
                    <a:pt x="32661" y="0"/>
                  </a:lnTo>
                  <a:lnTo>
                    <a:pt x="0" y="150744"/>
                  </a:lnTo>
                  <a:lnTo>
                    <a:pt x="173356" y="150744"/>
                  </a:lnTo>
                  <a:lnTo>
                    <a:pt x="198480" y="0"/>
                  </a:lnTo>
                  <a:lnTo>
                    <a:pt x="1984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4" name="Google Shape;1914;p35"/>
            <p:cNvSpPr/>
            <p:nvPr/>
          </p:nvSpPr>
          <p:spPr>
            <a:xfrm>
              <a:off x="9564267" y="2383385"/>
              <a:ext cx="26380" cy="62810"/>
            </a:xfrm>
            <a:custGeom>
              <a:avLst/>
              <a:gdLst/>
              <a:ahLst/>
              <a:cxnLst/>
              <a:rect l="l" t="t" r="r" b="b"/>
              <a:pathLst>
                <a:path w="26380" h="62810" extrusionOk="0">
                  <a:moveTo>
                    <a:pt x="13818" y="0"/>
                  </a:moveTo>
                  <a:lnTo>
                    <a:pt x="0" y="62810"/>
                  </a:lnTo>
                  <a:lnTo>
                    <a:pt x="12562" y="62810"/>
                  </a:lnTo>
                  <a:lnTo>
                    <a:pt x="26380"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15" name="Google Shape;1915;p35"/>
          <p:cNvGrpSpPr/>
          <p:nvPr/>
        </p:nvGrpSpPr>
        <p:grpSpPr>
          <a:xfrm>
            <a:off x="11525536" y="3273029"/>
            <a:ext cx="416430" cy="386920"/>
            <a:chOff x="8930778" y="2231560"/>
            <a:chExt cx="326612" cy="263803"/>
          </a:xfrm>
        </p:grpSpPr>
        <p:sp>
          <p:nvSpPr>
            <p:cNvPr id="1916" name="Google Shape;1916;p35"/>
            <p:cNvSpPr/>
            <p:nvPr/>
          </p:nvSpPr>
          <p:spPr>
            <a:xfrm>
              <a:off x="8930778" y="2281808"/>
              <a:ext cx="326612" cy="125620"/>
            </a:xfrm>
            <a:custGeom>
              <a:avLst/>
              <a:gdLst/>
              <a:ahLst/>
              <a:cxnLst/>
              <a:rect l="l" t="t" r="r" b="b"/>
              <a:pathLst>
                <a:path w="326612" h="125620" extrusionOk="0">
                  <a:moveTo>
                    <a:pt x="0" y="0"/>
                  </a:moveTo>
                  <a:lnTo>
                    <a:pt x="326613" y="0"/>
                  </a:lnTo>
                  <a:lnTo>
                    <a:pt x="326613" y="125621"/>
                  </a:lnTo>
                  <a:lnTo>
                    <a:pt x="0" y="125621"/>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7" name="Google Shape;1917;p35"/>
            <p:cNvSpPr/>
            <p:nvPr/>
          </p:nvSpPr>
          <p:spPr>
            <a:xfrm>
              <a:off x="8955902" y="2394867"/>
              <a:ext cx="276364" cy="100496"/>
            </a:xfrm>
            <a:custGeom>
              <a:avLst/>
              <a:gdLst/>
              <a:ahLst/>
              <a:cxnLst/>
              <a:rect l="l" t="t" r="r" b="b"/>
              <a:pathLst>
                <a:path w="276364" h="100496" extrusionOk="0">
                  <a:moveTo>
                    <a:pt x="276365" y="0"/>
                  </a:moveTo>
                  <a:lnTo>
                    <a:pt x="276365" y="100497"/>
                  </a:lnTo>
                  <a:lnTo>
                    <a:pt x="0" y="100497"/>
                  </a:ln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8" name="Google Shape;1918;p35"/>
            <p:cNvSpPr/>
            <p:nvPr/>
          </p:nvSpPr>
          <p:spPr>
            <a:xfrm>
              <a:off x="9043836" y="2231560"/>
              <a:ext cx="100496" cy="50248"/>
            </a:xfrm>
            <a:custGeom>
              <a:avLst/>
              <a:gdLst/>
              <a:ahLst/>
              <a:cxnLst/>
              <a:rect l="l" t="t" r="r" b="b"/>
              <a:pathLst>
                <a:path w="100496" h="50248" extrusionOk="0">
                  <a:moveTo>
                    <a:pt x="0" y="0"/>
                  </a:moveTo>
                  <a:lnTo>
                    <a:pt x="100496" y="0"/>
                  </a:lnTo>
                  <a:lnTo>
                    <a:pt x="100496" y="50248"/>
                  </a:lnTo>
                  <a:lnTo>
                    <a:pt x="0" y="50248"/>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9" name="Google Shape;1919;p35"/>
            <p:cNvSpPr/>
            <p:nvPr/>
          </p:nvSpPr>
          <p:spPr>
            <a:xfrm>
              <a:off x="8993588" y="2394867"/>
              <a:ext cx="25124" cy="25124"/>
            </a:xfrm>
            <a:custGeom>
              <a:avLst/>
              <a:gdLst/>
              <a:ahLst/>
              <a:cxnLst/>
              <a:rect l="l" t="t" r="r" b="b"/>
              <a:pathLst>
                <a:path w="25124" h="25124" extrusionOk="0">
                  <a:moveTo>
                    <a:pt x="0" y="0"/>
                  </a:moveTo>
                  <a:lnTo>
                    <a:pt x="25124" y="0"/>
                  </a:lnTo>
                  <a:lnTo>
                    <a:pt x="25124" y="25124"/>
                  </a:lnTo>
                  <a:lnTo>
                    <a:pt x="0" y="25124"/>
                  </a:lnTo>
                  <a:close/>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0" name="Google Shape;1920;p35"/>
            <p:cNvSpPr/>
            <p:nvPr/>
          </p:nvSpPr>
          <p:spPr>
            <a:xfrm>
              <a:off x="9169456" y="2394867"/>
              <a:ext cx="25124" cy="25124"/>
            </a:xfrm>
            <a:custGeom>
              <a:avLst/>
              <a:gdLst/>
              <a:ahLst/>
              <a:cxnLst/>
              <a:rect l="l" t="t" r="r" b="b"/>
              <a:pathLst>
                <a:path w="25124" h="25124" extrusionOk="0">
                  <a:moveTo>
                    <a:pt x="0" y="0"/>
                  </a:moveTo>
                  <a:lnTo>
                    <a:pt x="25124" y="0"/>
                  </a:lnTo>
                  <a:lnTo>
                    <a:pt x="25124" y="25124"/>
                  </a:lnTo>
                  <a:lnTo>
                    <a:pt x="0" y="25124"/>
                  </a:lnTo>
                  <a:close/>
                </a:path>
              </a:pathLst>
            </a:custGeom>
            <a:solidFill>
              <a:srgbClr val="BC955C"/>
            </a:solidFill>
            <a:ln w="125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21" name="Google Shape;1921;p35"/>
          <p:cNvGrpSpPr/>
          <p:nvPr/>
        </p:nvGrpSpPr>
        <p:grpSpPr>
          <a:xfrm>
            <a:off x="10802947" y="3221934"/>
            <a:ext cx="288298" cy="442194"/>
            <a:chOff x="8364042" y="2196723"/>
            <a:chExt cx="226116" cy="301489"/>
          </a:xfrm>
        </p:grpSpPr>
        <p:sp>
          <p:nvSpPr>
            <p:cNvPr id="1922" name="Google Shape;1922;p35"/>
            <p:cNvSpPr/>
            <p:nvPr/>
          </p:nvSpPr>
          <p:spPr>
            <a:xfrm>
              <a:off x="8389166" y="2196723"/>
              <a:ext cx="200992" cy="301489"/>
            </a:xfrm>
            <a:custGeom>
              <a:avLst/>
              <a:gdLst/>
              <a:ahLst/>
              <a:cxnLst/>
              <a:rect l="l" t="t" r="r" b="b"/>
              <a:pathLst>
                <a:path w="200992" h="301489" extrusionOk="0">
                  <a:moveTo>
                    <a:pt x="0" y="0"/>
                  </a:moveTo>
                  <a:lnTo>
                    <a:pt x="200993" y="0"/>
                  </a:lnTo>
                  <a:lnTo>
                    <a:pt x="200993" y="301490"/>
                  </a:lnTo>
                  <a:lnTo>
                    <a:pt x="0" y="301490"/>
                  </a:lnTo>
                  <a:close/>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3" name="Google Shape;1923;p35"/>
            <p:cNvSpPr/>
            <p:nvPr/>
          </p:nvSpPr>
          <p:spPr>
            <a:xfrm>
              <a:off x="8364042" y="2246971"/>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4" name="Google Shape;1924;p35"/>
            <p:cNvSpPr/>
            <p:nvPr/>
          </p:nvSpPr>
          <p:spPr>
            <a:xfrm>
              <a:off x="8364042" y="2297219"/>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5" name="Google Shape;1925;p35"/>
            <p:cNvSpPr/>
            <p:nvPr/>
          </p:nvSpPr>
          <p:spPr>
            <a:xfrm>
              <a:off x="8364042" y="2347468"/>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6" name="Google Shape;1926;p35"/>
            <p:cNvSpPr/>
            <p:nvPr/>
          </p:nvSpPr>
          <p:spPr>
            <a:xfrm>
              <a:off x="8364042" y="2397716"/>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7" name="Google Shape;1927;p35"/>
            <p:cNvSpPr/>
            <p:nvPr/>
          </p:nvSpPr>
          <p:spPr>
            <a:xfrm>
              <a:off x="8364042" y="2447964"/>
              <a:ext cx="50248" cy="12562"/>
            </a:xfrm>
            <a:custGeom>
              <a:avLst/>
              <a:gdLst/>
              <a:ahLst/>
              <a:cxnLst/>
              <a:rect l="l" t="t" r="r" b="b"/>
              <a:pathLst>
                <a:path w="50248" h="12562" extrusionOk="0">
                  <a:moveTo>
                    <a:pt x="50248" y="0"/>
                  </a:moveTo>
                  <a:lnTo>
                    <a:pt x="0"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8" name="Google Shape;1928;p35"/>
            <p:cNvSpPr/>
            <p:nvPr/>
          </p:nvSpPr>
          <p:spPr>
            <a:xfrm>
              <a:off x="8439414" y="2272095"/>
              <a:ext cx="113058" cy="12562"/>
            </a:xfrm>
            <a:custGeom>
              <a:avLst/>
              <a:gdLst/>
              <a:ahLst/>
              <a:cxnLst/>
              <a:rect l="l" t="t" r="r" b="b"/>
              <a:pathLst>
                <a:path w="113058" h="12562" extrusionOk="0">
                  <a:moveTo>
                    <a:pt x="0" y="0"/>
                  </a:moveTo>
                  <a:lnTo>
                    <a:pt x="113058" y="0"/>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29" name="Google Shape;1929;p35"/>
          <p:cNvGrpSpPr/>
          <p:nvPr/>
        </p:nvGrpSpPr>
        <p:grpSpPr>
          <a:xfrm>
            <a:off x="9903708" y="3182683"/>
            <a:ext cx="504546" cy="580405"/>
            <a:chOff x="7658756" y="2169962"/>
            <a:chExt cx="395722" cy="395722"/>
          </a:xfrm>
        </p:grpSpPr>
        <p:sp>
          <p:nvSpPr>
            <p:cNvPr id="1930" name="Google Shape;1930;p35"/>
            <p:cNvSpPr/>
            <p:nvPr/>
          </p:nvSpPr>
          <p:spPr>
            <a:xfrm>
              <a:off x="7658756" y="2169962"/>
              <a:ext cx="395722" cy="395722"/>
            </a:xfrm>
            <a:custGeom>
              <a:avLst/>
              <a:gdLst/>
              <a:ahLst/>
              <a:cxnLst/>
              <a:rect l="l" t="t" r="r" b="b"/>
              <a:pathLst>
                <a:path w="395722" h="395722" extrusionOk="0">
                  <a:moveTo>
                    <a:pt x="395722" y="197861"/>
                  </a:moveTo>
                  <a:cubicBezTo>
                    <a:pt x="395722" y="307137"/>
                    <a:pt x="307137" y="395722"/>
                    <a:pt x="197861" y="395722"/>
                  </a:cubicBezTo>
                  <a:cubicBezTo>
                    <a:pt x="88585" y="395722"/>
                    <a:pt x="0" y="307137"/>
                    <a:pt x="0" y="197861"/>
                  </a:cubicBezTo>
                  <a:cubicBezTo>
                    <a:pt x="0" y="88585"/>
                    <a:pt x="88585" y="0"/>
                    <a:pt x="197861" y="0"/>
                  </a:cubicBezTo>
                  <a:cubicBezTo>
                    <a:pt x="307137" y="0"/>
                    <a:pt x="395722" y="88585"/>
                    <a:pt x="395722" y="197861"/>
                  </a:cubicBezTo>
                  <a:close/>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1" name="Google Shape;1931;p35"/>
            <p:cNvSpPr/>
            <p:nvPr/>
          </p:nvSpPr>
          <p:spPr>
            <a:xfrm>
              <a:off x="7856617" y="2200402"/>
              <a:ext cx="15220" cy="45660"/>
            </a:xfrm>
            <a:custGeom>
              <a:avLst/>
              <a:gdLst/>
              <a:ahLst/>
              <a:cxnLst/>
              <a:rect l="l" t="t" r="r" b="b"/>
              <a:pathLst>
                <a:path w="15220" h="45660" extrusionOk="0">
                  <a:moveTo>
                    <a:pt x="0" y="0"/>
                  </a:moveTo>
                  <a:lnTo>
                    <a:pt x="0" y="4566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2" name="Google Shape;1932;p35"/>
            <p:cNvSpPr/>
            <p:nvPr/>
          </p:nvSpPr>
          <p:spPr>
            <a:xfrm>
              <a:off x="7856617" y="2489584"/>
              <a:ext cx="15220" cy="45660"/>
            </a:xfrm>
            <a:custGeom>
              <a:avLst/>
              <a:gdLst/>
              <a:ahLst/>
              <a:cxnLst/>
              <a:rect l="l" t="t" r="r" b="b"/>
              <a:pathLst>
                <a:path w="15220" h="45660" extrusionOk="0">
                  <a:moveTo>
                    <a:pt x="0" y="0"/>
                  </a:moveTo>
                  <a:lnTo>
                    <a:pt x="0" y="4566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3" name="Google Shape;1933;p35"/>
            <p:cNvSpPr/>
            <p:nvPr/>
          </p:nvSpPr>
          <p:spPr>
            <a:xfrm>
              <a:off x="7978378" y="2367823"/>
              <a:ext cx="45660" cy="15220"/>
            </a:xfrm>
            <a:custGeom>
              <a:avLst/>
              <a:gdLst/>
              <a:ahLst/>
              <a:cxnLst/>
              <a:rect l="l" t="t" r="r" b="b"/>
              <a:pathLst>
                <a:path w="45660" h="15220" extrusionOk="0">
                  <a:moveTo>
                    <a:pt x="45660" y="0"/>
                  </a:moveTo>
                  <a:lnTo>
                    <a:pt x="0" y="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4" name="Google Shape;1934;p35"/>
            <p:cNvSpPr/>
            <p:nvPr/>
          </p:nvSpPr>
          <p:spPr>
            <a:xfrm>
              <a:off x="7689196" y="2367823"/>
              <a:ext cx="45660" cy="15220"/>
            </a:xfrm>
            <a:custGeom>
              <a:avLst/>
              <a:gdLst/>
              <a:ahLst/>
              <a:cxnLst/>
              <a:rect l="l" t="t" r="r" b="b"/>
              <a:pathLst>
                <a:path w="45660" h="15220" extrusionOk="0">
                  <a:moveTo>
                    <a:pt x="45660" y="0"/>
                  </a:moveTo>
                  <a:lnTo>
                    <a:pt x="0" y="0"/>
                  </a:lnTo>
                </a:path>
              </a:pathLst>
            </a:custGeom>
            <a:solidFill>
              <a:srgbClr val="BC955C"/>
            </a:solidFill>
            <a:ln w="303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5" name="Google Shape;1935;p35"/>
            <p:cNvSpPr/>
            <p:nvPr/>
          </p:nvSpPr>
          <p:spPr>
            <a:xfrm>
              <a:off x="7795737" y="2325207"/>
              <a:ext cx="73056" cy="54792"/>
            </a:xfrm>
            <a:custGeom>
              <a:avLst/>
              <a:gdLst/>
              <a:ahLst/>
              <a:cxnLst/>
              <a:rect l="l" t="t" r="r" b="b"/>
              <a:pathLst>
                <a:path w="73056" h="54792" extrusionOk="0">
                  <a:moveTo>
                    <a:pt x="73056" y="54792"/>
                  </a:moveTo>
                  <a:lnTo>
                    <a:pt x="0" y="0"/>
                  </a:lnTo>
                </a:path>
              </a:pathLst>
            </a:custGeom>
            <a:solidFill>
              <a:srgbClr val="BC955C"/>
            </a:solidFill>
            <a:ln w="151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6" name="Google Shape;1936;p35"/>
            <p:cNvSpPr/>
            <p:nvPr/>
          </p:nvSpPr>
          <p:spPr>
            <a:xfrm>
              <a:off x="7867271" y="2284112"/>
              <a:ext cx="65446" cy="85232"/>
            </a:xfrm>
            <a:custGeom>
              <a:avLst/>
              <a:gdLst/>
              <a:ahLst/>
              <a:cxnLst/>
              <a:rect l="l" t="t" r="r" b="b"/>
              <a:pathLst>
                <a:path w="65446" h="85232" extrusionOk="0">
                  <a:moveTo>
                    <a:pt x="0" y="85233"/>
                  </a:moveTo>
                  <a:lnTo>
                    <a:pt x="65446" y="0"/>
                  </a:lnTo>
                </a:path>
              </a:pathLst>
            </a:custGeom>
            <a:solidFill>
              <a:srgbClr val="BC955C"/>
            </a:solidFill>
            <a:ln w="151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37" name="Google Shape;1937;p35"/>
          <p:cNvGrpSpPr/>
          <p:nvPr/>
        </p:nvGrpSpPr>
        <p:grpSpPr>
          <a:xfrm>
            <a:off x="9185023" y="3286002"/>
            <a:ext cx="405644" cy="399972"/>
            <a:chOff x="7095082" y="2240405"/>
            <a:chExt cx="318152" cy="272702"/>
          </a:xfrm>
        </p:grpSpPr>
        <p:grpSp>
          <p:nvGrpSpPr>
            <p:cNvPr id="1938" name="Google Shape;1938;p35"/>
            <p:cNvGrpSpPr/>
            <p:nvPr/>
          </p:nvGrpSpPr>
          <p:grpSpPr>
            <a:xfrm>
              <a:off x="7095082" y="2240405"/>
              <a:ext cx="113625" cy="272702"/>
              <a:chOff x="7095082" y="2240405"/>
              <a:chExt cx="113625" cy="272702"/>
            </a:xfrm>
          </p:grpSpPr>
          <p:sp>
            <p:nvSpPr>
              <p:cNvPr id="1939" name="Google Shape;1939;p35"/>
              <p:cNvSpPr/>
              <p:nvPr/>
            </p:nvSpPr>
            <p:spPr>
              <a:xfrm>
                <a:off x="7117807" y="2240405"/>
                <a:ext cx="68175" cy="272702"/>
              </a:xfrm>
              <a:custGeom>
                <a:avLst/>
                <a:gdLst/>
                <a:ahLst/>
                <a:cxnLst/>
                <a:rect l="l" t="t" r="r" b="b"/>
                <a:pathLst>
                  <a:path w="68175" h="272702" extrusionOk="0">
                    <a:moveTo>
                      <a:pt x="0" y="0"/>
                    </a:moveTo>
                    <a:lnTo>
                      <a:pt x="0" y="34088"/>
                    </a:lnTo>
                    <a:lnTo>
                      <a:pt x="0" y="238614"/>
                    </a:lnTo>
                    <a:lnTo>
                      <a:pt x="0" y="272702"/>
                    </a:lnTo>
                    <a:lnTo>
                      <a:pt x="68176" y="272702"/>
                    </a:lnTo>
                    <a:lnTo>
                      <a:pt x="68176" y="238614"/>
                    </a:lnTo>
                    <a:lnTo>
                      <a:pt x="68176" y="34088"/>
                    </a:lnTo>
                    <a:lnTo>
                      <a:pt x="6817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0" name="Google Shape;1940;p35"/>
              <p:cNvSpPr/>
              <p:nvPr/>
            </p:nvSpPr>
            <p:spPr>
              <a:xfrm>
                <a:off x="7197345" y="2274493"/>
                <a:ext cx="11362" cy="204526"/>
              </a:xfrm>
              <a:custGeom>
                <a:avLst/>
                <a:gdLst/>
                <a:ahLst/>
                <a:cxnLst/>
                <a:rect l="l" t="t" r="r" b="b"/>
                <a:pathLst>
                  <a:path w="11362" h="204526" extrusionOk="0">
                    <a:moveTo>
                      <a:pt x="0" y="0"/>
                    </a:moveTo>
                    <a:lnTo>
                      <a:pt x="11363" y="0"/>
                    </a:lnTo>
                    <a:lnTo>
                      <a:pt x="11363" y="204527"/>
                    </a:lnTo>
                    <a:lnTo>
                      <a:pt x="0" y="2045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1" name="Google Shape;1941;p35"/>
              <p:cNvSpPr/>
              <p:nvPr/>
            </p:nvSpPr>
            <p:spPr>
              <a:xfrm>
                <a:off x="7095082" y="2274493"/>
                <a:ext cx="11362" cy="204526"/>
              </a:xfrm>
              <a:custGeom>
                <a:avLst/>
                <a:gdLst/>
                <a:ahLst/>
                <a:cxnLst/>
                <a:rect l="l" t="t" r="r" b="b"/>
                <a:pathLst>
                  <a:path w="11362" h="204526" extrusionOk="0">
                    <a:moveTo>
                      <a:pt x="0" y="0"/>
                    </a:moveTo>
                    <a:lnTo>
                      <a:pt x="11363" y="0"/>
                    </a:lnTo>
                    <a:lnTo>
                      <a:pt x="11363" y="204527"/>
                    </a:lnTo>
                    <a:lnTo>
                      <a:pt x="0" y="2045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942" name="Google Shape;1942;p35"/>
            <p:cNvSpPr/>
            <p:nvPr/>
          </p:nvSpPr>
          <p:spPr>
            <a:xfrm>
              <a:off x="7208708" y="2297218"/>
              <a:ext cx="204526" cy="159076"/>
            </a:xfrm>
            <a:custGeom>
              <a:avLst/>
              <a:gdLst/>
              <a:ahLst/>
              <a:cxnLst/>
              <a:rect l="l" t="t" r="r" b="b"/>
              <a:pathLst>
                <a:path w="204526" h="159076" extrusionOk="0">
                  <a:moveTo>
                    <a:pt x="0" y="0"/>
                  </a:moveTo>
                  <a:lnTo>
                    <a:pt x="0" y="159076"/>
                  </a:lnTo>
                  <a:lnTo>
                    <a:pt x="204527" y="159076"/>
                  </a:lnTo>
                  <a:lnTo>
                    <a:pt x="204527" y="0"/>
                  </a:lnTo>
                  <a:lnTo>
                    <a:pt x="0" y="0"/>
                  </a:lnTo>
                  <a:close/>
                  <a:moveTo>
                    <a:pt x="45450" y="136351"/>
                  </a:moveTo>
                  <a:lnTo>
                    <a:pt x="22725" y="136351"/>
                  </a:lnTo>
                  <a:lnTo>
                    <a:pt x="22725" y="113626"/>
                  </a:lnTo>
                  <a:lnTo>
                    <a:pt x="45450" y="113626"/>
                  </a:lnTo>
                  <a:lnTo>
                    <a:pt x="45450" y="136351"/>
                  </a:lnTo>
                  <a:close/>
                  <a:moveTo>
                    <a:pt x="45450" y="90901"/>
                  </a:moveTo>
                  <a:lnTo>
                    <a:pt x="22725" y="90901"/>
                  </a:lnTo>
                  <a:lnTo>
                    <a:pt x="22725" y="68176"/>
                  </a:lnTo>
                  <a:lnTo>
                    <a:pt x="45450" y="68176"/>
                  </a:lnTo>
                  <a:lnTo>
                    <a:pt x="45450" y="90901"/>
                  </a:lnTo>
                  <a:close/>
                  <a:moveTo>
                    <a:pt x="45450" y="45450"/>
                  </a:moveTo>
                  <a:lnTo>
                    <a:pt x="22725" y="45450"/>
                  </a:lnTo>
                  <a:lnTo>
                    <a:pt x="22725" y="22725"/>
                  </a:lnTo>
                  <a:lnTo>
                    <a:pt x="45450" y="22725"/>
                  </a:lnTo>
                  <a:lnTo>
                    <a:pt x="45450" y="45450"/>
                  </a:lnTo>
                  <a:close/>
                  <a:moveTo>
                    <a:pt x="90901" y="136351"/>
                  </a:moveTo>
                  <a:lnTo>
                    <a:pt x="68176" y="136351"/>
                  </a:lnTo>
                  <a:lnTo>
                    <a:pt x="68176" y="113626"/>
                  </a:lnTo>
                  <a:lnTo>
                    <a:pt x="90901" y="113626"/>
                  </a:lnTo>
                  <a:lnTo>
                    <a:pt x="90901" y="136351"/>
                  </a:lnTo>
                  <a:close/>
                  <a:moveTo>
                    <a:pt x="90901" y="90901"/>
                  </a:moveTo>
                  <a:lnTo>
                    <a:pt x="68176" y="90901"/>
                  </a:lnTo>
                  <a:lnTo>
                    <a:pt x="68176" y="68176"/>
                  </a:lnTo>
                  <a:lnTo>
                    <a:pt x="90901" y="68176"/>
                  </a:lnTo>
                  <a:lnTo>
                    <a:pt x="90901" y="90901"/>
                  </a:lnTo>
                  <a:close/>
                  <a:moveTo>
                    <a:pt x="90901" y="45450"/>
                  </a:moveTo>
                  <a:lnTo>
                    <a:pt x="68176" y="45450"/>
                  </a:lnTo>
                  <a:lnTo>
                    <a:pt x="68176" y="22725"/>
                  </a:lnTo>
                  <a:lnTo>
                    <a:pt x="90901" y="22725"/>
                  </a:lnTo>
                  <a:lnTo>
                    <a:pt x="90901" y="45450"/>
                  </a:lnTo>
                  <a:close/>
                  <a:moveTo>
                    <a:pt x="136351" y="136351"/>
                  </a:moveTo>
                  <a:lnTo>
                    <a:pt x="113626" y="136351"/>
                  </a:lnTo>
                  <a:lnTo>
                    <a:pt x="113626" y="113626"/>
                  </a:lnTo>
                  <a:lnTo>
                    <a:pt x="136351" y="113626"/>
                  </a:lnTo>
                  <a:lnTo>
                    <a:pt x="136351" y="136351"/>
                  </a:lnTo>
                  <a:close/>
                  <a:moveTo>
                    <a:pt x="136351" y="90901"/>
                  </a:moveTo>
                  <a:lnTo>
                    <a:pt x="113626" y="90901"/>
                  </a:lnTo>
                  <a:lnTo>
                    <a:pt x="113626" y="68176"/>
                  </a:lnTo>
                  <a:lnTo>
                    <a:pt x="136351" y="68176"/>
                  </a:lnTo>
                  <a:lnTo>
                    <a:pt x="136351" y="90901"/>
                  </a:lnTo>
                  <a:close/>
                  <a:moveTo>
                    <a:pt x="136351" y="45450"/>
                  </a:moveTo>
                  <a:lnTo>
                    <a:pt x="113626" y="45450"/>
                  </a:lnTo>
                  <a:lnTo>
                    <a:pt x="113626" y="22725"/>
                  </a:lnTo>
                  <a:lnTo>
                    <a:pt x="136351" y="22725"/>
                  </a:lnTo>
                  <a:lnTo>
                    <a:pt x="136351" y="45450"/>
                  </a:lnTo>
                  <a:close/>
                  <a:moveTo>
                    <a:pt x="181802" y="136351"/>
                  </a:moveTo>
                  <a:lnTo>
                    <a:pt x="159076" y="136351"/>
                  </a:lnTo>
                  <a:lnTo>
                    <a:pt x="159076" y="113626"/>
                  </a:lnTo>
                  <a:lnTo>
                    <a:pt x="181802" y="113626"/>
                  </a:lnTo>
                  <a:lnTo>
                    <a:pt x="181802" y="136351"/>
                  </a:lnTo>
                  <a:close/>
                  <a:moveTo>
                    <a:pt x="181802" y="90901"/>
                  </a:moveTo>
                  <a:lnTo>
                    <a:pt x="159076" y="90901"/>
                  </a:lnTo>
                  <a:lnTo>
                    <a:pt x="159076" y="22725"/>
                  </a:lnTo>
                  <a:lnTo>
                    <a:pt x="181802" y="22725"/>
                  </a:lnTo>
                  <a:lnTo>
                    <a:pt x="181802" y="90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43" name="Google Shape;1943;p35"/>
          <p:cNvGrpSpPr/>
          <p:nvPr/>
        </p:nvGrpSpPr>
        <p:grpSpPr>
          <a:xfrm>
            <a:off x="8469662" y="3240460"/>
            <a:ext cx="320332" cy="479043"/>
            <a:chOff x="6534014" y="2209354"/>
            <a:chExt cx="251241" cy="326613"/>
          </a:xfrm>
        </p:grpSpPr>
        <p:sp>
          <p:nvSpPr>
            <p:cNvPr id="1944" name="Google Shape;1944;p35"/>
            <p:cNvSpPr/>
            <p:nvPr/>
          </p:nvSpPr>
          <p:spPr>
            <a:xfrm>
              <a:off x="6735007" y="2334975"/>
              <a:ext cx="50248" cy="138183"/>
            </a:xfrm>
            <a:custGeom>
              <a:avLst/>
              <a:gdLst/>
              <a:ahLst/>
              <a:cxnLst/>
              <a:rect l="l" t="t" r="r" b="b"/>
              <a:pathLst>
                <a:path w="50248" h="138183" extrusionOk="0">
                  <a:moveTo>
                    <a:pt x="0" y="0"/>
                  </a:moveTo>
                  <a:lnTo>
                    <a:pt x="50248" y="0"/>
                  </a:lnTo>
                  <a:lnTo>
                    <a:pt x="50248" y="138183"/>
                  </a:lnTo>
                  <a:lnTo>
                    <a:pt x="0" y="138183"/>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5" name="Google Shape;1945;p35"/>
            <p:cNvSpPr/>
            <p:nvPr/>
          </p:nvSpPr>
          <p:spPr>
            <a:xfrm>
              <a:off x="6584262" y="2209354"/>
              <a:ext cx="12562" cy="50248"/>
            </a:xfrm>
            <a:custGeom>
              <a:avLst/>
              <a:gdLst/>
              <a:ahLst/>
              <a:cxnLst/>
              <a:rect l="l" t="t" r="r" b="b"/>
              <a:pathLst>
                <a:path w="12562" h="50248" extrusionOk="0">
                  <a:moveTo>
                    <a:pt x="0" y="0"/>
                  </a:moveTo>
                  <a:lnTo>
                    <a:pt x="0" y="50248"/>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6" name="Google Shape;1946;p35"/>
            <p:cNvSpPr/>
            <p:nvPr/>
          </p:nvSpPr>
          <p:spPr>
            <a:xfrm>
              <a:off x="6634511" y="2209354"/>
              <a:ext cx="12562" cy="50248"/>
            </a:xfrm>
            <a:custGeom>
              <a:avLst/>
              <a:gdLst/>
              <a:ahLst/>
              <a:cxnLst/>
              <a:rect l="l" t="t" r="r" b="b"/>
              <a:pathLst>
                <a:path w="12562" h="50248" extrusionOk="0">
                  <a:moveTo>
                    <a:pt x="0" y="0"/>
                  </a:moveTo>
                  <a:lnTo>
                    <a:pt x="0" y="50248"/>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7" name="Google Shape;1947;p35"/>
            <p:cNvSpPr/>
            <p:nvPr/>
          </p:nvSpPr>
          <p:spPr>
            <a:xfrm>
              <a:off x="6684759" y="2209354"/>
              <a:ext cx="12562" cy="50248"/>
            </a:xfrm>
            <a:custGeom>
              <a:avLst/>
              <a:gdLst/>
              <a:ahLst/>
              <a:cxnLst/>
              <a:rect l="l" t="t" r="r" b="b"/>
              <a:pathLst>
                <a:path w="12562" h="50248" extrusionOk="0">
                  <a:moveTo>
                    <a:pt x="0" y="0"/>
                  </a:moveTo>
                  <a:lnTo>
                    <a:pt x="0" y="50248"/>
                  </a:lnTo>
                </a:path>
              </a:pathLst>
            </a:custGeom>
            <a:solidFill>
              <a:srgbClr val="BC955C"/>
            </a:solidFill>
            <a:ln w="250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8" name="Google Shape;1948;p35"/>
            <p:cNvSpPr/>
            <p:nvPr/>
          </p:nvSpPr>
          <p:spPr>
            <a:xfrm>
              <a:off x="6534014" y="2272164"/>
              <a:ext cx="200993" cy="263803"/>
            </a:xfrm>
            <a:custGeom>
              <a:avLst/>
              <a:gdLst/>
              <a:ahLst/>
              <a:cxnLst/>
              <a:rect l="l" t="t" r="r" b="b"/>
              <a:pathLst>
                <a:path w="200993" h="263803" extrusionOk="0">
                  <a:moveTo>
                    <a:pt x="0" y="0"/>
                  </a:moveTo>
                  <a:lnTo>
                    <a:pt x="0" y="263804"/>
                  </a:lnTo>
                  <a:lnTo>
                    <a:pt x="200994" y="263804"/>
                  </a:lnTo>
                  <a:lnTo>
                    <a:pt x="200994" y="0"/>
                  </a:lnTo>
                  <a:lnTo>
                    <a:pt x="0" y="0"/>
                  </a:lnTo>
                  <a:close/>
                  <a:moveTo>
                    <a:pt x="50248" y="238680"/>
                  </a:moveTo>
                  <a:lnTo>
                    <a:pt x="25124" y="238680"/>
                  </a:lnTo>
                  <a:lnTo>
                    <a:pt x="25124" y="100497"/>
                  </a:lnTo>
                  <a:lnTo>
                    <a:pt x="50248" y="100497"/>
                  </a:lnTo>
                  <a:lnTo>
                    <a:pt x="50248" y="238680"/>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49" name="Google Shape;1949;p35"/>
          <p:cNvGrpSpPr/>
          <p:nvPr/>
        </p:nvGrpSpPr>
        <p:grpSpPr>
          <a:xfrm>
            <a:off x="7689442" y="3256383"/>
            <a:ext cx="312885" cy="509537"/>
            <a:chOff x="5922077" y="2220211"/>
            <a:chExt cx="245400" cy="347404"/>
          </a:xfrm>
        </p:grpSpPr>
        <p:sp>
          <p:nvSpPr>
            <p:cNvPr id="1950" name="Google Shape;1950;p35"/>
            <p:cNvSpPr/>
            <p:nvPr/>
          </p:nvSpPr>
          <p:spPr>
            <a:xfrm>
              <a:off x="6034429" y="2552832"/>
              <a:ext cx="133048" cy="14783"/>
            </a:xfrm>
            <a:custGeom>
              <a:avLst/>
              <a:gdLst/>
              <a:ahLst/>
              <a:cxnLst/>
              <a:rect l="l" t="t" r="r" b="b"/>
              <a:pathLst>
                <a:path w="133048" h="14783" extrusionOk="0">
                  <a:moveTo>
                    <a:pt x="0" y="0"/>
                  </a:moveTo>
                  <a:lnTo>
                    <a:pt x="133048" y="0"/>
                  </a:lnTo>
                </a:path>
              </a:pathLst>
            </a:custGeom>
            <a:solidFill>
              <a:srgbClr val="BC955C"/>
            </a:solidFill>
            <a:ln w="437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1" name="Google Shape;1951;p35"/>
            <p:cNvSpPr/>
            <p:nvPr/>
          </p:nvSpPr>
          <p:spPr>
            <a:xfrm>
              <a:off x="5922077" y="2220211"/>
              <a:ext cx="133048" cy="133048"/>
            </a:xfrm>
            <a:custGeom>
              <a:avLst/>
              <a:gdLst/>
              <a:ahLst/>
              <a:cxnLst/>
              <a:rect l="l" t="t" r="r" b="b"/>
              <a:pathLst>
                <a:path w="133048" h="133048" extrusionOk="0">
                  <a:moveTo>
                    <a:pt x="104960" y="133048"/>
                  </a:moveTo>
                  <a:lnTo>
                    <a:pt x="0" y="28088"/>
                  </a:lnTo>
                  <a:lnTo>
                    <a:pt x="66524" y="0"/>
                  </a:lnTo>
                  <a:lnTo>
                    <a:pt x="133048" y="66524"/>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2" name="Google Shape;1952;p35"/>
            <p:cNvSpPr/>
            <p:nvPr/>
          </p:nvSpPr>
          <p:spPr>
            <a:xfrm>
              <a:off x="5997471" y="2227603"/>
              <a:ext cx="170006" cy="317837"/>
            </a:xfrm>
            <a:custGeom>
              <a:avLst/>
              <a:gdLst/>
              <a:ahLst/>
              <a:cxnLst/>
              <a:rect l="l" t="t" r="r" b="b"/>
              <a:pathLst>
                <a:path w="170006" h="317837" extrusionOk="0">
                  <a:moveTo>
                    <a:pt x="96091" y="317838"/>
                  </a:moveTo>
                  <a:lnTo>
                    <a:pt x="170006" y="125657"/>
                  </a:lnTo>
                  <a:lnTo>
                    <a:pt x="59133" y="0"/>
                  </a:lnTo>
                  <a:lnTo>
                    <a:pt x="0" y="59133"/>
                  </a:lnTo>
                </a:path>
              </a:pathLst>
            </a:custGeom>
            <a:solidFill>
              <a:srgbClr val="BC955C"/>
            </a:solidFill>
            <a:ln w="291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53" name="Google Shape;1953;p35"/>
          <p:cNvGrpSpPr/>
          <p:nvPr/>
        </p:nvGrpSpPr>
        <p:grpSpPr>
          <a:xfrm>
            <a:off x="6849263" y="3277156"/>
            <a:ext cx="511460" cy="418919"/>
            <a:chOff x="5263113" y="2234374"/>
            <a:chExt cx="401145" cy="285620"/>
          </a:xfrm>
        </p:grpSpPr>
        <p:grpSp>
          <p:nvGrpSpPr>
            <p:cNvPr id="1954" name="Google Shape;1954;p35"/>
            <p:cNvGrpSpPr/>
            <p:nvPr/>
          </p:nvGrpSpPr>
          <p:grpSpPr>
            <a:xfrm>
              <a:off x="5263113" y="2234374"/>
              <a:ext cx="401145" cy="285620"/>
              <a:chOff x="5263113" y="2234374"/>
              <a:chExt cx="401145" cy="285620"/>
            </a:xfrm>
          </p:grpSpPr>
          <p:sp>
            <p:nvSpPr>
              <p:cNvPr id="1955" name="Google Shape;1955;p35"/>
              <p:cNvSpPr/>
              <p:nvPr/>
            </p:nvSpPr>
            <p:spPr>
              <a:xfrm>
                <a:off x="5263113" y="2234374"/>
                <a:ext cx="401145" cy="285620"/>
              </a:xfrm>
              <a:custGeom>
                <a:avLst/>
                <a:gdLst/>
                <a:ahLst/>
                <a:cxnLst/>
                <a:rect l="l" t="t" r="r" b="b"/>
                <a:pathLst>
                  <a:path w="401145" h="285620" extrusionOk="0">
                    <a:moveTo>
                      <a:pt x="0" y="255798"/>
                    </a:moveTo>
                    <a:lnTo>
                      <a:pt x="0" y="29823"/>
                    </a:lnTo>
                    <a:cubicBezTo>
                      <a:pt x="0" y="13364"/>
                      <a:pt x="13364" y="0"/>
                      <a:pt x="29823" y="0"/>
                    </a:cubicBezTo>
                    <a:lnTo>
                      <a:pt x="371304" y="0"/>
                    </a:lnTo>
                    <a:cubicBezTo>
                      <a:pt x="387743" y="0"/>
                      <a:pt x="401146" y="13344"/>
                      <a:pt x="401146" y="29823"/>
                    </a:cubicBezTo>
                    <a:lnTo>
                      <a:pt x="401146" y="255798"/>
                    </a:lnTo>
                    <a:cubicBezTo>
                      <a:pt x="401146" y="272266"/>
                      <a:pt x="387772" y="285620"/>
                      <a:pt x="371304" y="285620"/>
                    </a:cubicBezTo>
                    <a:lnTo>
                      <a:pt x="29823" y="285620"/>
                    </a:lnTo>
                    <a:cubicBezTo>
                      <a:pt x="13364" y="285620"/>
                      <a:pt x="0" y="272266"/>
                      <a:pt x="0" y="255798"/>
                    </a:cubicBezTo>
                    <a:close/>
                    <a:moveTo>
                      <a:pt x="382283" y="255798"/>
                    </a:moveTo>
                    <a:lnTo>
                      <a:pt x="382283" y="29823"/>
                    </a:lnTo>
                    <a:cubicBezTo>
                      <a:pt x="382283" y="23801"/>
                      <a:pt x="377375" y="18883"/>
                      <a:pt x="371304" y="18883"/>
                    </a:cubicBezTo>
                    <a:lnTo>
                      <a:pt x="29823" y="18883"/>
                    </a:lnTo>
                    <a:cubicBezTo>
                      <a:pt x="23781" y="18883"/>
                      <a:pt x="18883" y="23781"/>
                      <a:pt x="18883" y="29823"/>
                    </a:cubicBezTo>
                    <a:lnTo>
                      <a:pt x="18883" y="255798"/>
                    </a:lnTo>
                    <a:cubicBezTo>
                      <a:pt x="18883" y="261829"/>
                      <a:pt x="23781" y="266747"/>
                      <a:pt x="29823" y="266747"/>
                    </a:cubicBezTo>
                    <a:lnTo>
                      <a:pt x="371304" y="266747"/>
                    </a:lnTo>
                    <a:cubicBezTo>
                      <a:pt x="377355" y="266747"/>
                      <a:pt x="382283" y="261829"/>
                      <a:pt x="382283" y="2557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6" name="Google Shape;1956;p35"/>
              <p:cNvSpPr/>
              <p:nvPr/>
            </p:nvSpPr>
            <p:spPr>
              <a:xfrm>
                <a:off x="5296247" y="2263152"/>
                <a:ext cx="69333" cy="18094"/>
              </a:xfrm>
              <a:custGeom>
                <a:avLst/>
                <a:gdLst/>
                <a:ahLst/>
                <a:cxnLst/>
                <a:rect l="l" t="t" r="r" b="b"/>
                <a:pathLst>
                  <a:path w="69333" h="18094" extrusionOk="0">
                    <a:moveTo>
                      <a:pt x="0" y="9057"/>
                    </a:moveTo>
                    <a:cubicBezTo>
                      <a:pt x="0" y="4060"/>
                      <a:pt x="4070" y="0"/>
                      <a:pt x="9057" y="0"/>
                    </a:cubicBezTo>
                    <a:cubicBezTo>
                      <a:pt x="14054" y="0"/>
                      <a:pt x="18104" y="4060"/>
                      <a:pt x="18104" y="9057"/>
                    </a:cubicBezTo>
                    <a:cubicBezTo>
                      <a:pt x="18104" y="14024"/>
                      <a:pt x="14054" y="18095"/>
                      <a:pt x="9057" y="18095"/>
                    </a:cubicBezTo>
                    <a:cubicBezTo>
                      <a:pt x="4070" y="18095"/>
                      <a:pt x="0" y="14024"/>
                      <a:pt x="0" y="9057"/>
                    </a:cubicBezTo>
                    <a:close/>
                    <a:moveTo>
                      <a:pt x="25624" y="9057"/>
                    </a:moveTo>
                    <a:cubicBezTo>
                      <a:pt x="25624" y="4060"/>
                      <a:pt x="29685" y="0"/>
                      <a:pt x="34671" y="0"/>
                    </a:cubicBezTo>
                    <a:cubicBezTo>
                      <a:pt x="39658" y="0"/>
                      <a:pt x="43729" y="4060"/>
                      <a:pt x="43729" y="9057"/>
                    </a:cubicBezTo>
                    <a:cubicBezTo>
                      <a:pt x="43729" y="14024"/>
                      <a:pt x="39658" y="18095"/>
                      <a:pt x="34671" y="18095"/>
                    </a:cubicBezTo>
                    <a:cubicBezTo>
                      <a:pt x="29685" y="18095"/>
                      <a:pt x="25624" y="14024"/>
                      <a:pt x="25624" y="9057"/>
                    </a:cubicBezTo>
                    <a:close/>
                    <a:moveTo>
                      <a:pt x="51238" y="9057"/>
                    </a:moveTo>
                    <a:cubicBezTo>
                      <a:pt x="51238" y="4060"/>
                      <a:pt x="55299" y="0"/>
                      <a:pt x="60276" y="0"/>
                    </a:cubicBezTo>
                    <a:cubicBezTo>
                      <a:pt x="65263" y="0"/>
                      <a:pt x="69333" y="4060"/>
                      <a:pt x="69333" y="9057"/>
                    </a:cubicBezTo>
                    <a:cubicBezTo>
                      <a:pt x="69333" y="14024"/>
                      <a:pt x="65263" y="18095"/>
                      <a:pt x="60276" y="18095"/>
                    </a:cubicBezTo>
                    <a:cubicBezTo>
                      <a:pt x="55299" y="18095"/>
                      <a:pt x="51238" y="14024"/>
                      <a:pt x="51238" y="90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957" name="Google Shape;1957;p35"/>
            <p:cNvSpPr/>
            <p:nvPr/>
          </p:nvSpPr>
          <p:spPr>
            <a:xfrm>
              <a:off x="5404903" y="2297715"/>
              <a:ext cx="123123" cy="123123"/>
            </a:xfrm>
            <a:custGeom>
              <a:avLst/>
              <a:gdLst/>
              <a:ahLst/>
              <a:cxnLst/>
              <a:rect l="l" t="t" r="r" b="b"/>
              <a:pathLst>
                <a:path w="123123" h="123123" extrusionOk="0">
                  <a:moveTo>
                    <a:pt x="51574" y="116807"/>
                  </a:moveTo>
                  <a:lnTo>
                    <a:pt x="48824" y="105128"/>
                  </a:lnTo>
                  <a:cubicBezTo>
                    <a:pt x="45739" y="104231"/>
                    <a:pt x="42822" y="103019"/>
                    <a:pt x="40052" y="101521"/>
                  </a:cubicBezTo>
                  <a:lnTo>
                    <a:pt x="28630" y="108597"/>
                  </a:lnTo>
                  <a:cubicBezTo>
                    <a:pt x="25654" y="110460"/>
                    <a:pt x="22185" y="111041"/>
                    <a:pt x="19711" y="108597"/>
                  </a:cubicBezTo>
                  <a:lnTo>
                    <a:pt x="14517" y="103364"/>
                  </a:lnTo>
                  <a:cubicBezTo>
                    <a:pt x="12033" y="100920"/>
                    <a:pt x="12792" y="97598"/>
                    <a:pt x="14517" y="94455"/>
                  </a:cubicBezTo>
                  <a:lnTo>
                    <a:pt x="21554" y="83022"/>
                  </a:lnTo>
                  <a:cubicBezTo>
                    <a:pt x="19652" y="79464"/>
                    <a:pt x="18183" y="75621"/>
                    <a:pt x="17286" y="71580"/>
                  </a:cubicBezTo>
                  <a:lnTo>
                    <a:pt x="6307" y="68949"/>
                  </a:lnTo>
                  <a:cubicBezTo>
                    <a:pt x="2868" y="68180"/>
                    <a:pt x="0" y="66120"/>
                    <a:pt x="0" y="62661"/>
                  </a:cubicBezTo>
                  <a:lnTo>
                    <a:pt x="0" y="55279"/>
                  </a:lnTo>
                  <a:cubicBezTo>
                    <a:pt x="0" y="51820"/>
                    <a:pt x="2868" y="49987"/>
                    <a:pt x="6307" y="48991"/>
                  </a:cubicBezTo>
                  <a:lnTo>
                    <a:pt x="18903" y="46025"/>
                  </a:lnTo>
                  <a:lnTo>
                    <a:pt x="22480" y="38545"/>
                  </a:lnTo>
                  <a:cubicBezTo>
                    <a:pt x="20420" y="35233"/>
                    <a:pt x="18371" y="31912"/>
                    <a:pt x="16340" y="28600"/>
                  </a:cubicBezTo>
                  <a:cubicBezTo>
                    <a:pt x="14458" y="25624"/>
                    <a:pt x="13886" y="22145"/>
                    <a:pt x="16340" y="19691"/>
                  </a:cubicBezTo>
                  <a:lnTo>
                    <a:pt x="21554" y="14487"/>
                  </a:lnTo>
                  <a:cubicBezTo>
                    <a:pt x="24018" y="12014"/>
                    <a:pt x="27329" y="12763"/>
                    <a:pt x="30453" y="14487"/>
                  </a:cubicBezTo>
                  <a:lnTo>
                    <a:pt x="41127" y="21091"/>
                  </a:lnTo>
                  <a:lnTo>
                    <a:pt x="48380" y="18124"/>
                  </a:lnTo>
                  <a:cubicBezTo>
                    <a:pt x="49376" y="14182"/>
                    <a:pt x="50440" y="10230"/>
                    <a:pt x="51574" y="6317"/>
                  </a:cubicBezTo>
                  <a:cubicBezTo>
                    <a:pt x="52569" y="2878"/>
                    <a:pt x="54382" y="0"/>
                    <a:pt x="57861" y="0"/>
                  </a:cubicBezTo>
                  <a:lnTo>
                    <a:pt x="65243" y="0"/>
                  </a:lnTo>
                  <a:cubicBezTo>
                    <a:pt x="68722" y="0"/>
                    <a:pt x="70782" y="2878"/>
                    <a:pt x="71550" y="6317"/>
                  </a:cubicBezTo>
                  <a:lnTo>
                    <a:pt x="74537" y="18095"/>
                  </a:lnTo>
                  <a:lnTo>
                    <a:pt x="83239" y="21702"/>
                  </a:lnTo>
                  <a:cubicBezTo>
                    <a:pt x="86343" y="19859"/>
                    <a:pt x="89468" y="18055"/>
                    <a:pt x="92641" y="16301"/>
                  </a:cubicBezTo>
                  <a:cubicBezTo>
                    <a:pt x="95775" y="14586"/>
                    <a:pt x="99087" y="13837"/>
                    <a:pt x="101550" y="16301"/>
                  </a:cubicBezTo>
                  <a:lnTo>
                    <a:pt x="106774" y="21514"/>
                  </a:lnTo>
                  <a:cubicBezTo>
                    <a:pt x="109238" y="23968"/>
                    <a:pt x="108656" y="27447"/>
                    <a:pt x="106774" y="30434"/>
                  </a:cubicBezTo>
                  <a:lnTo>
                    <a:pt x="101274" y="39658"/>
                  </a:lnTo>
                  <a:lnTo>
                    <a:pt x="104044" y="45572"/>
                  </a:lnTo>
                  <a:cubicBezTo>
                    <a:pt x="108617" y="46685"/>
                    <a:pt x="112933" y="47838"/>
                    <a:pt x="116817" y="48972"/>
                  </a:cubicBezTo>
                  <a:cubicBezTo>
                    <a:pt x="120236" y="49967"/>
                    <a:pt x="123124" y="51800"/>
                    <a:pt x="123124" y="55279"/>
                  </a:cubicBezTo>
                  <a:lnTo>
                    <a:pt x="123124" y="62661"/>
                  </a:lnTo>
                  <a:cubicBezTo>
                    <a:pt x="123124" y="66120"/>
                    <a:pt x="120256" y="68160"/>
                    <a:pt x="116817" y="68949"/>
                  </a:cubicBezTo>
                  <a:lnTo>
                    <a:pt x="105739" y="71767"/>
                  </a:lnTo>
                  <a:lnTo>
                    <a:pt x="102280" y="81642"/>
                  </a:lnTo>
                  <a:cubicBezTo>
                    <a:pt x="104448" y="85250"/>
                    <a:pt x="106557" y="88945"/>
                    <a:pt x="108617" y="92612"/>
                  </a:cubicBezTo>
                  <a:cubicBezTo>
                    <a:pt x="110332" y="95755"/>
                    <a:pt x="111061" y="99077"/>
                    <a:pt x="108617" y="101521"/>
                  </a:cubicBezTo>
                  <a:lnTo>
                    <a:pt x="103393" y="106744"/>
                  </a:lnTo>
                  <a:cubicBezTo>
                    <a:pt x="100930" y="109218"/>
                    <a:pt x="97480" y="108617"/>
                    <a:pt x="94504" y="106744"/>
                  </a:cubicBezTo>
                  <a:lnTo>
                    <a:pt x="84432" y="100772"/>
                  </a:lnTo>
                  <a:cubicBezTo>
                    <a:pt x="81258" y="102615"/>
                    <a:pt x="77868" y="104083"/>
                    <a:pt x="74300" y="105128"/>
                  </a:cubicBezTo>
                  <a:lnTo>
                    <a:pt x="71580" y="116807"/>
                  </a:lnTo>
                  <a:cubicBezTo>
                    <a:pt x="70782" y="120246"/>
                    <a:pt x="68742" y="123124"/>
                    <a:pt x="65263" y="123124"/>
                  </a:cubicBezTo>
                  <a:lnTo>
                    <a:pt x="57881" y="123124"/>
                  </a:lnTo>
                  <a:cubicBezTo>
                    <a:pt x="54402" y="123124"/>
                    <a:pt x="52598" y="120226"/>
                    <a:pt x="51574" y="116807"/>
                  </a:cubicBezTo>
                  <a:close/>
                  <a:moveTo>
                    <a:pt x="84126" y="61567"/>
                  </a:moveTo>
                  <a:cubicBezTo>
                    <a:pt x="84126" y="49119"/>
                    <a:pt x="74014" y="39008"/>
                    <a:pt x="61547" y="39008"/>
                  </a:cubicBezTo>
                  <a:cubicBezTo>
                    <a:pt x="49139" y="39008"/>
                    <a:pt x="39028" y="49119"/>
                    <a:pt x="39028" y="61567"/>
                  </a:cubicBezTo>
                  <a:cubicBezTo>
                    <a:pt x="39028" y="73985"/>
                    <a:pt x="49139" y="84096"/>
                    <a:pt x="61547" y="84096"/>
                  </a:cubicBezTo>
                  <a:cubicBezTo>
                    <a:pt x="74014" y="84096"/>
                    <a:pt x="84126" y="73985"/>
                    <a:pt x="84126" y="6156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8" name="Google Shape;1958;p35"/>
            <p:cNvSpPr/>
            <p:nvPr/>
          </p:nvSpPr>
          <p:spPr>
            <a:xfrm>
              <a:off x="5399325" y="2447577"/>
              <a:ext cx="128702" cy="29655"/>
            </a:xfrm>
            <a:custGeom>
              <a:avLst/>
              <a:gdLst/>
              <a:ahLst/>
              <a:cxnLst/>
              <a:rect l="l" t="t" r="r" b="b"/>
              <a:pathLst>
                <a:path w="128702" h="29655" extrusionOk="0">
                  <a:moveTo>
                    <a:pt x="0" y="29655"/>
                  </a:moveTo>
                  <a:lnTo>
                    <a:pt x="0" y="18242"/>
                  </a:lnTo>
                  <a:lnTo>
                    <a:pt x="11422" y="18242"/>
                  </a:lnTo>
                  <a:lnTo>
                    <a:pt x="11422" y="29655"/>
                  </a:lnTo>
                  <a:lnTo>
                    <a:pt x="0" y="29655"/>
                  </a:lnTo>
                  <a:close/>
                  <a:moveTo>
                    <a:pt x="19543" y="29655"/>
                  </a:moveTo>
                  <a:lnTo>
                    <a:pt x="19543" y="18242"/>
                  </a:lnTo>
                  <a:lnTo>
                    <a:pt x="30956" y="18242"/>
                  </a:lnTo>
                  <a:lnTo>
                    <a:pt x="30956" y="29655"/>
                  </a:lnTo>
                  <a:lnTo>
                    <a:pt x="19543" y="29655"/>
                  </a:lnTo>
                  <a:close/>
                  <a:moveTo>
                    <a:pt x="39097" y="29655"/>
                  </a:moveTo>
                  <a:lnTo>
                    <a:pt x="39097" y="18242"/>
                  </a:lnTo>
                  <a:lnTo>
                    <a:pt x="50499" y="18242"/>
                  </a:lnTo>
                  <a:lnTo>
                    <a:pt x="50499" y="29655"/>
                  </a:lnTo>
                  <a:lnTo>
                    <a:pt x="39097" y="29655"/>
                  </a:lnTo>
                  <a:close/>
                  <a:moveTo>
                    <a:pt x="58630" y="29655"/>
                  </a:moveTo>
                  <a:lnTo>
                    <a:pt x="58630" y="18242"/>
                  </a:lnTo>
                  <a:lnTo>
                    <a:pt x="70072" y="18242"/>
                  </a:lnTo>
                  <a:lnTo>
                    <a:pt x="70072" y="29655"/>
                  </a:lnTo>
                  <a:lnTo>
                    <a:pt x="58630" y="29655"/>
                  </a:lnTo>
                  <a:close/>
                  <a:moveTo>
                    <a:pt x="78183" y="29655"/>
                  </a:moveTo>
                  <a:lnTo>
                    <a:pt x="78183" y="18242"/>
                  </a:lnTo>
                  <a:lnTo>
                    <a:pt x="89606" y="18242"/>
                  </a:lnTo>
                  <a:lnTo>
                    <a:pt x="89606" y="29655"/>
                  </a:lnTo>
                  <a:lnTo>
                    <a:pt x="78183" y="29655"/>
                  </a:lnTo>
                  <a:close/>
                  <a:moveTo>
                    <a:pt x="97727" y="29655"/>
                  </a:moveTo>
                  <a:lnTo>
                    <a:pt x="97727" y="18242"/>
                  </a:lnTo>
                  <a:lnTo>
                    <a:pt x="109159" y="18242"/>
                  </a:lnTo>
                  <a:lnTo>
                    <a:pt x="109159" y="29655"/>
                  </a:lnTo>
                  <a:lnTo>
                    <a:pt x="97727" y="29655"/>
                  </a:lnTo>
                  <a:close/>
                  <a:moveTo>
                    <a:pt x="117299" y="29655"/>
                  </a:moveTo>
                  <a:lnTo>
                    <a:pt x="117299" y="18242"/>
                  </a:lnTo>
                  <a:lnTo>
                    <a:pt x="128702" y="18242"/>
                  </a:lnTo>
                  <a:lnTo>
                    <a:pt x="128702" y="29655"/>
                  </a:lnTo>
                  <a:lnTo>
                    <a:pt x="117299" y="29655"/>
                  </a:lnTo>
                  <a:close/>
                  <a:moveTo>
                    <a:pt x="0" y="11432"/>
                  </a:moveTo>
                  <a:lnTo>
                    <a:pt x="0" y="0"/>
                  </a:lnTo>
                  <a:lnTo>
                    <a:pt x="11422" y="0"/>
                  </a:lnTo>
                  <a:lnTo>
                    <a:pt x="11422" y="11432"/>
                  </a:lnTo>
                  <a:lnTo>
                    <a:pt x="0" y="11432"/>
                  </a:lnTo>
                  <a:close/>
                  <a:moveTo>
                    <a:pt x="19543" y="11432"/>
                  </a:moveTo>
                  <a:lnTo>
                    <a:pt x="19543" y="0"/>
                  </a:lnTo>
                  <a:lnTo>
                    <a:pt x="30956" y="0"/>
                  </a:lnTo>
                  <a:lnTo>
                    <a:pt x="30956" y="11432"/>
                  </a:lnTo>
                  <a:lnTo>
                    <a:pt x="19543" y="11432"/>
                  </a:lnTo>
                  <a:close/>
                  <a:moveTo>
                    <a:pt x="39097" y="11432"/>
                  </a:moveTo>
                  <a:lnTo>
                    <a:pt x="39097" y="0"/>
                  </a:lnTo>
                  <a:lnTo>
                    <a:pt x="50499" y="0"/>
                  </a:lnTo>
                  <a:lnTo>
                    <a:pt x="50499" y="11432"/>
                  </a:lnTo>
                  <a:lnTo>
                    <a:pt x="39097" y="11432"/>
                  </a:lnTo>
                  <a:close/>
                  <a:moveTo>
                    <a:pt x="58630" y="11432"/>
                  </a:moveTo>
                  <a:lnTo>
                    <a:pt x="58630" y="0"/>
                  </a:lnTo>
                  <a:lnTo>
                    <a:pt x="70072" y="0"/>
                  </a:lnTo>
                  <a:lnTo>
                    <a:pt x="70072" y="11432"/>
                  </a:lnTo>
                  <a:lnTo>
                    <a:pt x="58630" y="11432"/>
                  </a:lnTo>
                  <a:close/>
                  <a:moveTo>
                    <a:pt x="78183" y="11432"/>
                  </a:moveTo>
                  <a:lnTo>
                    <a:pt x="78183" y="0"/>
                  </a:lnTo>
                  <a:lnTo>
                    <a:pt x="89606" y="0"/>
                  </a:lnTo>
                  <a:lnTo>
                    <a:pt x="89606" y="11432"/>
                  </a:lnTo>
                  <a:lnTo>
                    <a:pt x="78183" y="11432"/>
                  </a:lnTo>
                  <a:close/>
                  <a:moveTo>
                    <a:pt x="97727" y="11432"/>
                  </a:moveTo>
                  <a:lnTo>
                    <a:pt x="97727" y="0"/>
                  </a:lnTo>
                  <a:lnTo>
                    <a:pt x="109159" y="0"/>
                  </a:lnTo>
                  <a:lnTo>
                    <a:pt x="109159" y="11432"/>
                  </a:lnTo>
                  <a:lnTo>
                    <a:pt x="97727" y="11432"/>
                  </a:lnTo>
                  <a:close/>
                  <a:moveTo>
                    <a:pt x="117299" y="11432"/>
                  </a:moveTo>
                  <a:lnTo>
                    <a:pt x="117299" y="0"/>
                  </a:lnTo>
                  <a:lnTo>
                    <a:pt x="128702" y="0"/>
                  </a:lnTo>
                  <a:lnTo>
                    <a:pt x="128702" y="11432"/>
                  </a:lnTo>
                  <a:lnTo>
                    <a:pt x="117299" y="1143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9" name="Google Shape;1959;p35"/>
            <p:cNvSpPr/>
            <p:nvPr/>
          </p:nvSpPr>
          <p:spPr>
            <a:xfrm>
              <a:off x="5311493" y="2405277"/>
              <a:ext cx="304404" cy="71954"/>
            </a:xfrm>
            <a:custGeom>
              <a:avLst/>
              <a:gdLst/>
              <a:ahLst/>
              <a:cxnLst/>
              <a:rect l="l" t="t" r="r" b="b"/>
              <a:pathLst>
                <a:path w="304404" h="71954" extrusionOk="0">
                  <a:moveTo>
                    <a:pt x="37835" y="71955"/>
                  </a:moveTo>
                  <a:lnTo>
                    <a:pt x="5391" y="71955"/>
                  </a:lnTo>
                  <a:cubicBezTo>
                    <a:pt x="2493" y="71955"/>
                    <a:pt x="148" y="69599"/>
                    <a:pt x="148" y="66711"/>
                  </a:cubicBezTo>
                  <a:cubicBezTo>
                    <a:pt x="148" y="63834"/>
                    <a:pt x="2493" y="61468"/>
                    <a:pt x="5391" y="61468"/>
                  </a:cubicBezTo>
                  <a:lnTo>
                    <a:pt x="37835" y="61468"/>
                  </a:lnTo>
                  <a:cubicBezTo>
                    <a:pt x="40703" y="61468"/>
                    <a:pt x="43078" y="63834"/>
                    <a:pt x="43078" y="66711"/>
                  </a:cubicBezTo>
                  <a:cubicBezTo>
                    <a:pt x="43078" y="69589"/>
                    <a:pt x="40713" y="71945"/>
                    <a:pt x="37835" y="71955"/>
                  </a:cubicBezTo>
                  <a:close/>
                  <a:moveTo>
                    <a:pt x="285749" y="71955"/>
                  </a:moveTo>
                  <a:lnTo>
                    <a:pt x="253295" y="71955"/>
                  </a:lnTo>
                  <a:cubicBezTo>
                    <a:pt x="250407" y="71955"/>
                    <a:pt x="248061" y="69599"/>
                    <a:pt x="248061" y="66711"/>
                  </a:cubicBezTo>
                  <a:cubicBezTo>
                    <a:pt x="248061" y="63834"/>
                    <a:pt x="250407" y="61468"/>
                    <a:pt x="253295" y="61468"/>
                  </a:cubicBezTo>
                  <a:lnTo>
                    <a:pt x="285749" y="61468"/>
                  </a:lnTo>
                  <a:cubicBezTo>
                    <a:pt x="288616" y="61468"/>
                    <a:pt x="290982" y="63834"/>
                    <a:pt x="290982" y="66711"/>
                  </a:cubicBezTo>
                  <a:cubicBezTo>
                    <a:pt x="290982" y="69589"/>
                    <a:pt x="288626" y="71945"/>
                    <a:pt x="285749" y="71955"/>
                  </a:cubicBezTo>
                  <a:close/>
                  <a:moveTo>
                    <a:pt x="51258" y="52953"/>
                  </a:moveTo>
                  <a:lnTo>
                    <a:pt x="5243" y="52953"/>
                  </a:lnTo>
                  <a:cubicBezTo>
                    <a:pt x="2346" y="52953"/>
                    <a:pt x="0" y="50608"/>
                    <a:pt x="0" y="47720"/>
                  </a:cubicBezTo>
                  <a:cubicBezTo>
                    <a:pt x="0" y="44832"/>
                    <a:pt x="2346" y="42467"/>
                    <a:pt x="5243" y="42467"/>
                  </a:cubicBezTo>
                  <a:lnTo>
                    <a:pt x="51258" y="42467"/>
                  </a:lnTo>
                  <a:cubicBezTo>
                    <a:pt x="54126" y="42467"/>
                    <a:pt x="56491" y="44832"/>
                    <a:pt x="56491" y="47720"/>
                  </a:cubicBezTo>
                  <a:cubicBezTo>
                    <a:pt x="56491" y="50598"/>
                    <a:pt x="54136" y="52943"/>
                    <a:pt x="51258" y="52953"/>
                  </a:cubicBezTo>
                  <a:close/>
                  <a:moveTo>
                    <a:pt x="299172" y="52953"/>
                  </a:moveTo>
                  <a:lnTo>
                    <a:pt x="253157" y="52953"/>
                  </a:lnTo>
                  <a:cubicBezTo>
                    <a:pt x="250259" y="52953"/>
                    <a:pt x="247914" y="50608"/>
                    <a:pt x="247914" y="47720"/>
                  </a:cubicBezTo>
                  <a:cubicBezTo>
                    <a:pt x="247914" y="44832"/>
                    <a:pt x="250259" y="42467"/>
                    <a:pt x="253157" y="42467"/>
                  </a:cubicBezTo>
                  <a:lnTo>
                    <a:pt x="299172" y="42467"/>
                  </a:lnTo>
                  <a:cubicBezTo>
                    <a:pt x="302040" y="42467"/>
                    <a:pt x="304405" y="44832"/>
                    <a:pt x="304405" y="47720"/>
                  </a:cubicBezTo>
                  <a:cubicBezTo>
                    <a:pt x="304405" y="50598"/>
                    <a:pt x="302049" y="52943"/>
                    <a:pt x="299172" y="52953"/>
                  </a:cubicBezTo>
                  <a:close/>
                  <a:moveTo>
                    <a:pt x="37835" y="29487"/>
                  </a:moveTo>
                  <a:lnTo>
                    <a:pt x="5391" y="29487"/>
                  </a:lnTo>
                  <a:cubicBezTo>
                    <a:pt x="2493" y="29487"/>
                    <a:pt x="148" y="27142"/>
                    <a:pt x="148" y="24244"/>
                  </a:cubicBezTo>
                  <a:cubicBezTo>
                    <a:pt x="148" y="21376"/>
                    <a:pt x="2493" y="19001"/>
                    <a:pt x="5391" y="19001"/>
                  </a:cubicBezTo>
                  <a:lnTo>
                    <a:pt x="37835" y="19001"/>
                  </a:lnTo>
                  <a:cubicBezTo>
                    <a:pt x="40703" y="19001"/>
                    <a:pt x="43078" y="21376"/>
                    <a:pt x="43078" y="24244"/>
                  </a:cubicBezTo>
                  <a:cubicBezTo>
                    <a:pt x="43078" y="27132"/>
                    <a:pt x="40713" y="29478"/>
                    <a:pt x="37835" y="29487"/>
                  </a:cubicBezTo>
                  <a:close/>
                  <a:moveTo>
                    <a:pt x="285749" y="29487"/>
                  </a:moveTo>
                  <a:lnTo>
                    <a:pt x="253295" y="29487"/>
                  </a:lnTo>
                  <a:cubicBezTo>
                    <a:pt x="250407" y="29487"/>
                    <a:pt x="248061" y="27142"/>
                    <a:pt x="248061" y="24244"/>
                  </a:cubicBezTo>
                  <a:cubicBezTo>
                    <a:pt x="248061" y="21376"/>
                    <a:pt x="250407" y="19001"/>
                    <a:pt x="253295" y="19001"/>
                  </a:cubicBezTo>
                  <a:lnTo>
                    <a:pt x="285749" y="19001"/>
                  </a:lnTo>
                  <a:cubicBezTo>
                    <a:pt x="288616" y="19001"/>
                    <a:pt x="290982" y="21376"/>
                    <a:pt x="290982" y="24244"/>
                  </a:cubicBezTo>
                  <a:cubicBezTo>
                    <a:pt x="290982" y="27132"/>
                    <a:pt x="288626" y="29478"/>
                    <a:pt x="285749" y="29487"/>
                  </a:cubicBezTo>
                  <a:close/>
                  <a:moveTo>
                    <a:pt x="51258" y="10486"/>
                  </a:moveTo>
                  <a:lnTo>
                    <a:pt x="5243" y="10486"/>
                  </a:lnTo>
                  <a:cubicBezTo>
                    <a:pt x="2346" y="10486"/>
                    <a:pt x="0" y="8131"/>
                    <a:pt x="0" y="5243"/>
                  </a:cubicBezTo>
                  <a:cubicBezTo>
                    <a:pt x="0" y="2375"/>
                    <a:pt x="2346" y="0"/>
                    <a:pt x="5243" y="0"/>
                  </a:cubicBezTo>
                  <a:lnTo>
                    <a:pt x="51258" y="0"/>
                  </a:lnTo>
                  <a:cubicBezTo>
                    <a:pt x="54126" y="0"/>
                    <a:pt x="56491" y="2375"/>
                    <a:pt x="56491" y="5243"/>
                  </a:cubicBezTo>
                  <a:cubicBezTo>
                    <a:pt x="56491" y="8121"/>
                    <a:pt x="54136" y="10476"/>
                    <a:pt x="51258" y="10486"/>
                  </a:cubicBezTo>
                  <a:close/>
                  <a:moveTo>
                    <a:pt x="299172" y="10486"/>
                  </a:moveTo>
                  <a:lnTo>
                    <a:pt x="253157" y="10486"/>
                  </a:lnTo>
                  <a:cubicBezTo>
                    <a:pt x="250259" y="10486"/>
                    <a:pt x="247914" y="8131"/>
                    <a:pt x="247914" y="5243"/>
                  </a:cubicBezTo>
                  <a:cubicBezTo>
                    <a:pt x="247914" y="2375"/>
                    <a:pt x="250259" y="0"/>
                    <a:pt x="253157" y="0"/>
                  </a:cubicBezTo>
                  <a:lnTo>
                    <a:pt x="299172" y="0"/>
                  </a:lnTo>
                  <a:cubicBezTo>
                    <a:pt x="302040" y="0"/>
                    <a:pt x="304405" y="2375"/>
                    <a:pt x="304405" y="5243"/>
                  </a:cubicBezTo>
                  <a:cubicBezTo>
                    <a:pt x="304405" y="8121"/>
                    <a:pt x="302049" y="10476"/>
                    <a:pt x="299172" y="104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60" name="Google Shape;1960;p35"/>
          <p:cNvGrpSpPr/>
          <p:nvPr/>
        </p:nvGrpSpPr>
        <p:grpSpPr>
          <a:xfrm>
            <a:off x="6098885" y="3257129"/>
            <a:ext cx="367209" cy="448820"/>
            <a:chOff x="4674581" y="2220719"/>
            <a:chExt cx="288007" cy="306007"/>
          </a:xfrm>
        </p:grpSpPr>
        <p:sp>
          <p:nvSpPr>
            <p:cNvPr id="1961" name="Google Shape;1961;p35"/>
            <p:cNvSpPr/>
            <p:nvPr/>
          </p:nvSpPr>
          <p:spPr>
            <a:xfrm>
              <a:off x="4746583" y="2220719"/>
              <a:ext cx="144003" cy="144003"/>
            </a:xfrm>
            <a:custGeom>
              <a:avLst/>
              <a:gdLst/>
              <a:ahLst/>
              <a:cxnLst/>
              <a:rect l="l" t="t" r="r" b="b"/>
              <a:pathLst>
                <a:path w="144003" h="144003" extrusionOk="0">
                  <a:moveTo>
                    <a:pt x="144004" y="72002"/>
                  </a:moveTo>
                  <a:cubicBezTo>
                    <a:pt x="144004" y="111767"/>
                    <a:pt x="111767" y="144004"/>
                    <a:pt x="72002" y="144004"/>
                  </a:cubicBezTo>
                  <a:cubicBezTo>
                    <a:pt x="32236" y="144004"/>
                    <a:pt x="0" y="111767"/>
                    <a:pt x="0" y="72002"/>
                  </a:cubicBezTo>
                  <a:cubicBezTo>
                    <a:pt x="0" y="32236"/>
                    <a:pt x="32236" y="0"/>
                    <a:pt x="72002" y="0"/>
                  </a:cubicBezTo>
                  <a:cubicBezTo>
                    <a:pt x="111767" y="0"/>
                    <a:pt x="144004" y="32236"/>
                    <a:pt x="144004" y="720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2" name="Google Shape;1962;p35"/>
            <p:cNvSpPr/>
            <p:nvPr/>
          </p:nvSpPr>
          <p:spPr>
            <a:xfrm>
              <a:off x="4674581" y="2382723"/>
              <a:ext cx="288007" cy="144003"/>
            </a:xfrm>
            <a:custGeom>
              <a:avLst/>
              <a:gdLst/>
              <a:ahLst/>
              <a:cxnLst/>
              <a:rect l="l" t="t" r="r" b="b"/>
              <a:pathLst>
                <a:path w="288007" h="144003" extrusionOk="0">
                  <a:moveTo>
                    <a:pt x="288007" y="144004"/>
                  </a:moveTo>
                  <a:lnTo>
                    <a:pt x="288007" y="72002"/>
                  </a:lnTo>
                  <a:cubicBezTo>
                    <a:pt x="288007" y="61202"/>
                    <a:pt x="282607" y="50401"/>
                    <a:pt x="273607" y="43201"/>
                  </a:cubicBezTo>
                  <a:cubicBezTo>
                    <a:pt x="253806" y="27001"/>
                    <a:pt x="228606" y="16200"/>
                    <a:pt x="203405" y="9000"/>
                  </a:cubicBezTo>
                  <a:cubicBezTo>
                    <a:pt x="185405" y="3600"/>
                    <a:pt x="165604" y="0"/>
                    <a:pt x="144004" y="0"/>
                  </a:cubicBezTo>
                  <a:cubicBezTo>
                    <a:pt x="124203" y="0"/>
                    <a:pt x="104403" y="3600"/>
                    <a:pt x="84602" y="9000"/>
                  </a:cubicBezTo>
                  <a:cubicBezTo>
                    <a:pt x="59402" y="16200"/>
                    <a:pt x="34201" y="28801"/>
                    <a:pt x="14400" y="43201"/>
                  </a:cubicBezTo>
                  <a:cubicBezTo>
                    <a:pt x="5400" y="50401"/>
                    <a:pt x="0" y="61202"/>
                    <a:pt x="0" y="72002"/>
                  </a:cubicBezTo>
                  <a:lnTo>
                    <a:pt x="0" y="144004"/>
                  </a:lnTo>
                  <a:lnTo>
                    <a:pt x="288007" y="1440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63" name="Google Shape;1963;p35"/>
          <p:cNvGrpSpPr/>
          <p:nvPr/>
        </p:nvGrpSpPr>
        <p:grpSpPr>
          <a:xfrm>
            <a:off x="6031431" y="4295061"/>
            <a:ext cx="573441" cy="440230"/>
            <a:chOff x="4621676" y="2928384"/>
            <a:chExt cx="449758" cy="300150"/>
          </a:xfrm>
        </p:grpSpPr>
        <p:sp>
          <p:nvSpPr>
            <p:cNvPr id="1964" name="Google Shape;1964;p35"/>
            <p:cNvSpPr/>
            <p:nvPr/>
          </p:nvSpPr>
          <p:spPr>
            <a:xfrm>
              <a:off x="4980619"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5" name="Google Shape;1965;p35"/>
            <p:cNvSpPr/>
            <p:nvPr/>
          </p:nvSpPr>
          <p:spPr>
            <a:xfrm>
              <a:off x="4659030"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6" name="Google Shape;1966;p35"/>
            <p:cNvSpPr/>
            <p:nvPr/>
          </p:nvSpPr>
          <p:spPr>
            <a:xfrm>
              <a:off x="4873423"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7" name="Google Shape;1967;p35"/>
            <p:cNvSpPr/>
            <p:nvPr/>
          </p:nvSpPr>
          <p:spPr>
            <a:xfrm>
              <a:off x="4766226" y="2928384"/>
              <a:ext cx="53598" cy="53598"/>
            </a:xfrm>
            <a:custGeom>
              <a:avLst/>
              <a:gdLst/>
              <a:ahLst/>
              <a:cxnLst/>
              <a:rect l="l" t="t" r="r" b="b"/>
              <a:pathLst>
                <a:path w="53598" h="53598" extrusionOk="0">
                  <a:moveTo>
                    <a:pt x="53598" y="26799"/>
                  </a:moveTo>
                  <a:cubicBezTo>
                    <a:pt x="53598" y="41600"/>
                    <a:pt x="41600" y="53598"/>
                    <a:pt x="26799" y="53598"/>
                  </a:cubicBezTo>
                  <a:cubicBezTo>
                    <a:pt x="11998" y="53598"/>
                    <a:pt x="0" y="41600"/>
                    <a:pt x="0" y="26799"/>
                  </a:cubicBezTo>
                  <a:cubicBezTo>
                    <a:pt x="0" y="11998"/>
                    <a:pt x="11998" y="0"/>
                    <a:pt x="26799" y="0"/>
                  </a:cubicBezTo>
                  <a:cubicBezTo>
                    <a:pt x="41600" y="0"/>
                    <a:pt x="53598" y="11998"/>
                    <a:pt x="53598" y="2679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8" name="Google Shape;1968;p35"/>
            <p:cNvSpPr/>
            <p:nvPr/>
          </p:nvSpPr>
          <p:spPr>
            <a:xfrm>
              <a:off x="4621676" y="2987342"/>
              <a:ext cx="449758" cy="241192"/>
            </a:xfrm>
            <a:custGeom>
              <a:avLst/>
              <a:gdLst/>
              <a:ahLst/>
              <a:cxnLst/>
              <a:rect l="l" t="t" r="r" b="b"/>
              <a:pathLst>
                <a:path w="449758" h="241192" extrusionOk="0">
                  <a:moveTo>
                    <a:pt x="449524" y="99157"/>
                  </a:moveTo>
                  <a:lnTo>
                    <a:pt x="432372" y="20903"/>
                  </a:lnTo>
                  <a:cubicBezTo>
                    <a:pt x="431836" y="18759"/>
                    <a:pt x="430764" y="16615"/>
                    <a:pt x="428620" y="15008"/>
                  </a:cubicBezTo>
                  <a:cubicBezTo>
                    <a:pt x="422189" y="10184"/>
                    <a:pt x="415221" y="5896"/>
                    <a:pt x="407181" y="3752"/>
                  </a:cubicBezTo>
                  <a:cubicBezTo>
                    <a:pt x="400213" y="1608"/>
                    <a:pt x="393246" y="0"/>
                    <a:pt x="385742" y="0"/>
                  </a:cubicBezTo>
                  <a:cubicBezTo>
                    <a:pt x="378238" y="0"/>
                    <a:pt x="370734" y="1072"/>
                    <a:pt x="364303" y="3752"/>
                  </a:cubicBezTo>
                  <a:cubicBezTo>
                    <a:pt x="356263" y="6432"/>
                    <a:pt x="349295" y="10184"/>
                    <a:pt x="342863" y="15008"/>
                  </a:cubicBezTo>
                  <a:cubicBezTo>
                    <a:pt x="340719" y="16615"/>
                    <a:pt x="339648" y="18759"/>
                    <a:pt x="339112" y="20903"/>
                  </a:cubicBezTo>
                  <a:lnTo>
                    <a:pt x="332144" y="52526"/>
                  </a:lnTo>
                  <a:lnTo>
                    <a:pt x="332144" y="52526"/>
                  </a:lnTo>
                  <a:lnTo>
                    <a:pt x="325176" y="20903"/>
                  </a:lnTo>
                  <a:cubicBezTo>
                    <a:pt x="324640" y="18759"/>
                    <a:pt x="323568" y="16615"/>
                    <a:pt x="321424" y="15008"/>
                  </a:cubicBezTo>
                  <a:cubicBezTo>
                    <a:pt x="314992" y="10184"/>
                    <a:pt x="308025" y="5896"/>
                    <a:pt x="299985" y="3752"/>
                  </a:cubicBezTo>
                  <a:cubicBezTo>
                    <a:pt x="293017" y="1608"/>
                    <a:pt x="286049" y="0"/>
                    <a:pt x="278546" y="0"/>
                  </a:cubicBezTo>
                  <a:cubicBezTo>
                    <a:pt x="271042" y="0"/>
                    <a:pt x="263538" y="1072"/>
                    <a:pt x="257106" y="3752"/>
                  </a:cubicBezTo>
                  <a:cubicBezTo>
                    <a:pt x="249067" y="6432"/>
                    <a:pt x="242099" y="10184"/>
                    <a:pt x="235667" y="15008"/>
                  </a:cubicBezTo>
                  <a:cubicBezTo>
                    <a:pt x="233523" y="16615"/>
                    <a:pt x="232451" y="18759"/>
                    <a:pt x="231915" y="20903"/>
                  </a:cubicBezTo>
                  <a:lnTo>
                    <a:pt x="224948" y="51990"/>
                  </a:lnTo>
                  <a:lnTo>
                    <a:pt x="224948" y="52526"/>
                  </a:lnTo>
                  <a:lnTo>
                    <a:pt x="217980" y="20903"/>
                  </a:lnTo>
                  <a:cubicBezTo>
                    <a:pt x="217444" y="18759"/>
                    <a:pt x="216372" y="16615"/>
                    <a:pt x="214228" y="15008"/>
                  </a:cubicBezTo>
                  <a:cubicBezTo>
                    <a:pt x="207796" y="10184"/>
                    <a:pt x="200828" y="5896"/>
                    <a:pt x="192789" y="3752"/>
                  </a:cubicBezTo>
                  <a:cubicBezTo>
                    <a:pt x="185821" y="1608"/>
                    <a:pt x="178853" y="0"/>
                    <a:pt x="171349" y="0"/>
                  </a:cubicBezTo>
                  <a:cubicBezTo>
                    <a:pt x="163846" y="0"/>
                    <a:pt x="156342" y="1072"/>
                    <a:pt x="149910" y="3752"/>
                  </a:cubicBezTo>
                  <a:cubicBezTo>
                    <a:pt x="141870" y="6432"/>
                    <a:pt x="134903" y="10184"/>
                    <a:pt x="128471" y="15008"/>
                  </a:cubicBezTo>
                  <a:cubicBezTo>
                    <a:pt x="126327" y="16615"/>
                    <a:pt x="125255" y="18759"/>
                    <a:pt x="124719" y="20903"/>
                  </a:cubicBezTo>
                  <a:lnTo>
                    <a:pt x="117751" y="51990"/>
                  </a:lnTo>
                  <a:lnTo>
                    <a:pt x="117751" y="51990"/>
                  </a:lnTo>
                  <a:lnTo>
                    <a:pt x="110784" y="20903"/>
                  </a:lnTo>
                  <a:cubicBezTo>
                    <a:pt x="110248" y="18759"/>
                    <a:pt x="109176" y="16615"/>
                    <a:pt x="107032" y="15008"/>
                  </a:cubicBezTo>
                  <a:cubicBezTo>
                    <a:pt x="100600" y="10184"/>
                    <a:pt x="93632" y="5896"/>
                    <a:pt x="85592" y="3752"/>
                  </a:cubicBezTo>
                  <a:cubicBezTo>
                    <a:pt x="78625" y="1608"/>
                    <a:pt x="71657" y="0"/>
                    <a:pt x="64153" y="0"/>
                  </a:cubicBezTo>
                  <a:cubicBezTo>
                    <a:pt x="56649" y="0"/>
                    <a:pt x="49146" y="1072"/>
                    <a:pt x="42714" y="3752"/>
                  </a:cubicBezTo>
                  <a:cubicBezTo>
                    <a:pt x="34674" y="6432"/>
                    <a:pt x="27706" y="10184"/>
                    <a:pt x="21275" y="15008"/>
                  </a:cubicBezTo>
                  <a:cubicBezTo>
                    <a:pt x="19131" y="16615"/>
                    <a:pt x="18059" y="18759"/>
                    <a:pt x="17523" y="20903"/>
                  </a:cubicBezTo>
                  <a:lnTo>
                    <a:pt x="371" y="98621"/>
                  </a:lnTo>
                  <a:cubicBezTo>
                    <a:pt x="-1237" y="104517"/>
                    <a:pt x="2515" y="110948"/>
                    <a:pt x="8947" y="112020"/>
                  </a:cubicBezTo>
                  <a:cubicBezTo>
                    <a:pt x="9483" y="112020"/>
                    <a:pt x="10019" y="112020"/>
                    <a:pt x="10555" y="112020"/>
                  </a:cubicBezTo>
                  <a:cubicBezTo>
                    <a:pt x="15379" y="112020"/>
                    <a:pt x="19667" y="108804"/>
                    <a:pt x="21275" y="103445"/>
                  </a:cubicBezTo>
                  <a:lnTo>
                    <a:pt x="37354" y="32159"/>
                  </a:lnTo>
                  <a:lnTo>
                    <a:pt x="37354" y="70214"/>
                  </a:lnTo>
                  <a:lnTo>
                    <a:pt x="21275" y="150075"/>
                  </a:lnTo>
                  <a:lnTo>
                    <a:pt x="37354" y="150075"/>
                  </a:lnTo>
                  <a:lnTo>
                    <a:pt x="37354" y="241192"/>
                  </a:lnTo>
                  <a:lnTo>
                    <a:pt x="58793" y="241192"/>
                  </a:lnTo>
                  <a:lnTo>
                    <a:pt x="58793" y="150075"/>
                  </a:lnTo>
                  <a:lnTo>
                    <a:pt x="69513" y="150075"/>
                  </a:lnTo>
                  <a:lnTo>
                    <a:pt x="69513" y="241192"/>
                  </a:lnTo>
                  <a:lnTo>
                    <a:pt x="90952" y="241192"/>
                  </a:lnTo>
                  <a:lnTo>
                    <a:pt x="90952" y="150075"/>
                  </a:lnTo>
                  <a:lnTo>
                    <a:pt x="107032" y="150075"/>
                  </a:lnTo>
                  <a:lnTo>
                    <a:pt x="90952" y="70214"/>
                  </a:lnTo>
                  <a:lnTo>
                    <a:pt x="90952" y="32159"/>
                  </a:lnTo>
                  <a:lnTo>
                    <a:pt x="107032" y="103981"/>
                  </a:lnTo>
                  <a:cubicBezTo>
                    <a:pt x="108104" y="108804"/>
                    <a:pt x="112391" y="112556"/>
                    <a:pt x="117215" y="112556"/>
                  </a:cubicBezTo>
                  <a:lnTo>
                    <a:pt x="117215" y="112556"/>
                  </a:lnTo>
                  <a:cubicBezTo>
                    <a:pt x="122039" y="112556"/>
                    <a:pt x="126327" y="109340"/>
                    <a:pt x="127399" y="103981"/>
                  </a:cubicBezTo>
                  <a:lnTo>
                    <a:pt x="144550" y="32159"/>
                  </a:lnTo>
                  <a:lnTo>
                    <a:pt x="144550" y="117916"/>
                  </a:lnTo>
                  <a:lnTo>
                    <a:pt x="144550" y="241192"/>
                  </a:lnTo>
                  <a:lnTo>
                    <a:pt x="165990" y="241192"/>
                  </a:lnTo>
                  <a:lnTo>
                    <a:pt x="165990" y="117916"/>
                  </a:lnTo>
                  <a:lnTo>
                    <a:pt x="176709" y="117916"/>
                  </a:lnTo>
                  <a:lnTo>
                    <a:pt x="176709" y="241192"/>
                  </a:lnTo>
                  <a:lnTo>
                    <a:pt x="198148" y="241192"/>
                  </a:lnTo>
                  <a:lnTo>
                    <a:pt x="198148" y="117916"/>
                  </a:lnTo>
                  <a:lnTo>
                    <a:pt x="198148" y="32159"/>
                  </a:lnTo>
                  <a:lnTo>
                    <a:pt x="214228" y="103981"/>
                  </a:lnTo>
                  <a:cubicBezTo>
                    <a:pt x="215300" y="108804"/>
                    <a:pt x="219588" y="112556"/>
                    <a:pt x="224948" y="112556"/>
                  </a:cubicBezTo>
                  <a:cubicBezTo>
                    <a:pt x="224948" y="112556"/>
                    <a:pt x="224948" y="112556"/>
                    <a:pt x="224948" y="112556"/>
                  </a:cubicBezTo>
                  <a:lnTo>
                    <a:pt x="224948" y="112556"/>
                  </a:lnTo>
                  <a:cubicBezTo>
                    <a:pt x="229771" y="112556"/>
                    <a:pt x="234059" y="109340"/>
                    <a:pt x="235131" y="103981"/>
                  </a:cubicBezTo>
                  <a:lnTo>
                    <a:pt x="251747" y="32159"/>
                  </a:lnTo>
                  <a:lnTo>
                    <a:pt x="251747" y="70750"/>
                  </a:lnTo>
                  <a:lnTo>
                    <a:pt x="235667" y="150075"/>
                  </a:lnTo>
                  <a:lnTo>
                    <a:pt x="251747" y="150075"/>
                  </a:lnTo>
                  <a:lnTo>
                    <a:pt x="251747" y="241192"/>
                  </a:lnTo>
                  <a:lnTo>
                    <a:pt x="273186" y="241192"/>
                  </a:lnTo>
                  <a:lnTo>
                    <a:pt x="273186" y="150075"/>
                  </a:lnTo>
                  <a:lnTo>
                    <a:pt x="283905" y="150075"/>
                  </a:lnTo>
                  <a:lnTo>
                    <a:pt x="283905" y="241192"/>
                  </a:lnTo>
                  <a:lnTo>
                    <a:pt x="305345" y="241192"/>
                  </a:lnTo>
                  <a:lnTo>
                    <a:pt x="305345" y="150075"/>
                  </a:lnTo>
                  <a:lnTo>
                    <a:pt x="321424" y="150075"/>
                  </a:lnTo>
                  <a:lnTo>
                    <a:pt x="305345" y="69678"/>
                  </a:lnTo>
                  <a:lnTo>
                    <a:pt x="305345" y="32159"/>
                  </a:lnTo>
                  <a:lnTo>
                    <a:pt x="321424" y="103981"/>
                  </a:lnTo>
                  <a:cubicBezTo>
                    <a:pt x="322496" y="108804"/>
                    <a:pt x="326784" y="112556"/>
                    <a:pt x="332144" y="112556"/>
                  </a:cubicBezTo>
                  <a:cubicBezTo>
                    <a:pt x="332144" y="112556"/>
                    <a:pt x="332144" y="112556"/>
                    <a:pt x="332144" y="112556"/>
                  </a:cubicBezTo>
                  <a:lnTo>
                    <a:pt x="332144" y="112556"/>
                  </a:lnTo>
                  <a:cubicBezTo>
                    <a:pt x="332144" y="112556"/>
                    <a:pt x="332144" y="112556"/>
                    <a:pt x="332144" y="112556"/>
                  </a:cubicBezTo>
                  <a:cubicBezTo>
                    <a:pt x="336968" y="112556"/>
                    <a:pt x="341255" y="109340"/>
                    <a:pt x="342863" y="103981"/>
                  </a:cubicBezTo>
                  <a:lnTo>
                    <a:pt x="358943" y="32159"/>
                  </a:lnTo>
                  <a:lnTo>
                    <a:pt x="358943" y="117916"/>
                  </a:lnTo>
                  <a:lnTo>
                    <a:pt x="358943" y="241192"/>
                  </a:lnTo>
                  <a:lnTo>
                    <a:pt x="380382" y="241192"/>
                  </a:lnTo>
                  <a:lnTo>
                    <a:pt x="380382" y="117916"/>
                  </a:lnTo>
                  <a:lnTo>
                    <a:pt x="391102" y="117916"/>
                  </a:lnTo>
                  <a:lnTo>
                    <a:pt x="391102" y="241192"/>
                  </a:lnTo>
                  <a:lnTo>
                    <a:pt x="412541" y="241192"/>
                  </a:lnTo>
                  <a:lnTo>
                    <a:pt x="412541" y="117916"/>
                  </a:lnTo>
                  <a:lnTo>
                    <a:pt x="412541" y="32159"/>
                  </a:lnTo>
                  <a:lnTo>
                    <a:pt x="428620" y="103981"/>
                  </a:lnTo>
                  <a:cubicBezTo>
                    <a:pt x="429692" y="108804"/>
                    <a:pt x="433980" y="112556"/>
                    <a:pt x="439340" y="112556"/>
                  </a:cubicBezTo>
                  <a:cubicBezTo>
                    <a:pt x="440412" y="112556"/>
                    <a:pt x="442020" y="112556"/>
                    <a:pt x="443092" y="112020"/>
                  </a:cubicBezTo>
                  <a:cubicBezTo>
                    <a:pt x="447916" y="109876"/>
                    <a:pt x="450596" y="104517"/>
                    <a:pt x="449524" y="991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69" name="Google Shape;1969;p35"/>
          <p:cNvGrpSpPr/>
          <p:nvPr/>
        </p:nvGrpSpPr>
        <p:grpSpPr>
          <a:xfrm>
            <a:off x="5316707" y="4266547"/>
            <a:ext cx="492265" cy="512183"/>
            <a:chOff x="4061108" y="2908943"/>
            <a:chExt cx="386090" cy="349208"/>
          </a:xfrm>
        </p:grpSpPr>
        <p:sp>
          <p:nvSpPr>
            <p:cNvPr id="1970" name="Google Shape;1970;p35"/>
            <p:cNvSpPr/>
            <p:nvPr/>
          </p:nvSpPr>
          <p:spPr>
            <a:xfrm>
              <a:off x="4335171" y="2908943"/>
              <a:ext cx="63001" cy="63001"/>
            </a:xfrm>
            <a:custGeom>
              <a:avLst/>
              <a:gdLst/>
              <a:ahLst/>
              <a:cxnLst/>
              <a:rect l="l" t="t" r="r" b="b"/>
              <a:pathLst>
                <a:path w="63001" h="63001" extrusionOk="0">
                  <a:moveTo>
                    <a:pt x="63002" y="31501"/>
                  </a:moveTo>
                  <a:cubicBezTo>
                    <a:pt x="63002" y="48898"/>
                    <a:pt x="48898" y="63002"/>
                    <a:pt x="31501" y="63002"/>
                  </a:cubicBezTo>
                  <a:cubicBezTo>
                    <a:pt x="14103" y="63002"/>
                    <a:pt x="0" y="48898"/>
                    <a:pt x="0" y="31501"/>
                  </a:cubicBezTo>
                  <a:cubicBezTo>
                    <a:pt x="0" y="14103"/>
                    <a:pt x="14103" y="0"/>
                    <a:pt x="31501" y="0"/>
                  </a:cubicBezTo>
                  <a:cubicBezTo>
                    <a:pt x="48898" y="0"/>
                    <a:pt x="63002" y="14103"/>
                    <a:pt x="63002" y="315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1" name="Google Shape;1971;p35"/>
            <p:cNvSpPr/>
            <p:nvPr/>
          </p:nvSpPr>
          <p:spPr>
            <a:xfrm>
              <a:off x="4110165" y="2908943"/>
              <a:ext cx="63001" cy="63001"/>
            </a:xfrm>
            <a:custGeom>
              <a:avLst/>
              <a:gdLst/>
              <a:ahLst/>
              <a:cxnLst/>
              <a:rect l="l" t="t" r="r" b="b"/>
              <a:pathLst>
                <a:path w="63001" h="63001" extrusionOk="0">
                  <a:moveTo>
                    <a:pt x="63002" y="31501"/>
                  </a:moveTo>
                  <a:cubicBezTo>
                    <a:pt x="63002" y="48898"/>
                    <a:pt x="48898" y="63002"/>
                    <a:pt x="31501" y="63002"/>
                  </a:cubicBezTo>
                  <a:cubicBezTo>
                    <a:pt x="14103" y="63002"/>
                    <a:pt x="0" y="48898"/>
                    <a:pt x="0" y="31501"/>
                  </a:cubicBezTo>
                  <a:cubicBezTo>
                    <a:pt x="0" y="14103"/>
                    <a:pt x="14103" y="0"/>
                    <a:pt x="31501" y="0"/>
                  </a:cubicBezTo>
                  <a:cubicBezTo>
                    <a:pt x="48898" y="0"/>
                    <a:pt x="63002" y="14103"/>
                    <a:pt x="63002" y="315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2" name="Google Shape;1972;p35"/>
            <p:cNvSpPr/>
            <p:nvPr/>
          </p:nvSpPr>
          <p:spPr>
            <a:xfrm>
              <a:off x="4222668" y="2908943"/>
              <a:ext cx="63001" cy="63001"/>
            </a:xfrm>
            <a:custGeom>
              <a:avLst/>
              <a:gdLst/>
              <a:ahLst/>
              <a:cxnLst/>
              <a:rect l="l" t="t" r="r" b="b"/>
              <a:pathLst>
                <a:path w="63001" h="63001" extrusionOk="0">
                  <a:moveTo>
                    <a:pt x="63002" y="31501"/>
                  </a:moveTo>
                  <a:cubicBezTo>
                    <a:pt x="63002" y="48898"/>
                    <a:pt x="48898" y="63002"/>
                    <a:pt x="31501" y="63002"/>
                  </a:cubicBezTo>
                  <a:cubicBezTo>
                    <a:pt x="14103" y="63002"/>
                    <a:pt x="0" y="48898"/>
                    <a:pt x="0" y="31501"/>
                  </a:cubicBezTo>
                  <a:cubicBezTo>
                    <a:pt x="0" y="14103"/>
                    <a:pt x="14103" y="0"/>
                    <a:pt x="31501" y="0"/>
                  </a:cubicBezTo>
                  <a:cubicBezTo>
                    <a:pt x="48898" y="0"/>
                    <a:pt x="63002" y="14103"/>
                    <a:pt x="63002" y="315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3" name="Google Shape;1973;p35"/>
            <p:cNvSpPr/>
            <p:nvPr/>
          </p:nvSpPr>
          <p:spPr>
            <a:xfrm>
              <a:off x="4174511" y="2981394"/>
              <a:ext cx="160190" cy="276757"/>
            </a:xfrm>
            <a:custGeom>
              <a:avLst/>
              <a:gdLst/>
              <a:ahLst/>
              <a:cxnLst/>
              <a:rect l="l" t="t" r="r" b="b"/>
              <a:pathLst>
                <a:path w="160190" h="276757" extrusionOk="0">
                  <a:moveTo>
                    <a:pt x="159761" y="105753"/>
                  </a:moveTo>
                  <a:lnTo>
                    <a:pt x="139510" y="31051"/>
                  </a:lnTo>
                  <a:cubicBezTo>
                    <a:pt x="138610" y="28351"/>
                    <a:pt x="137260" y="25651"/>
                    <a:pt x="135460" y="23851"/>
                  </a:cubicBezTo>
                  <a:cubicBezTo>
                    <a:pt x="126910" y="14850"/>
                    <a:pt x="116109" y="8100"/>
                    <a:pt x="104409" y="4050"/>
                  </a:cubicBezTo>
                  <a:cubicBezTo>
                    <a:pt x="96759" y="1350"/>
                    <a:pt x="88659" y="0"/>
                    <a:pt x="80108" y="0"/>
                  </a:cubicBezTo>
                  <a:cubicBezTo>
                    <a:pt x="71558" y="0"/>
                    <a:pt x="63458" y="1350"/>
                    <a:pt x="55808" y="4050"/>
                  </a:cubicBezTo>
                  <a:cubicBezTo>
                    <a:pt x="43658" y="8100"/>
                    <a:pt x="33307" y="14850"/>
                    <a:pt x="24757" y="23851"/>
                  </a:cubicBezTo>
                  <a:cubicBezTo>
                    <a:pt x="22957" y="26101"/>
                    <a:pt x="21607" y="28351"/>
                    <a:pt x="20707" y="31051"/>
                  </a:cubicBezTo>
                  <a:lnTo>
                    <a:pt x="456" y="105753"/>
                  </a:lnTo>
                  <a:cubicBezTo>
                    <a:pt x="-1344" y="112953"/>
                    <a:pt x="2257" y="121053"/>
                    <a:pt x="9907" y="122853"/>
                  </a:cubicBezTo>
                  <a:cubicBezTo>
                    <a:pt x="11257" y="123303"/>
                    <a:pt x="12157" y="123303"/>
                    <a:pt x="13507" y="123303"/>
                  </a:cubicBezTo>
                  <a:cubicBezTo>
                    <a:pt x="19357" y="123303"/>
                    <a:pt x="24757" y="119253"/>
                    <a:pt x="26557" y="113403"/>
                  </a:cubicBezTo>
                  <a:lnTo>
                    <a:pt x="44558" y="47701"/>
                  </a:lnTo>
                  <a:lnTo>
                    <a:pt x="44558" y="276757"/>
                  </a:lnTo>
                  <a:lnTo>
                    <a:pt x="71558" y="276757"/>
                  </a:lnTo>
                  <a:lnTo>
                    <a:pt x="71558" y="148054"/>
                  </a:lnTo>
                  <a:lnTo>
                    <a:pt x="89559" y="148054"/>
                  </a:lnTo>
                  <a:lnTo>
                    <a:pt x="89559" y="276307"/>
                  </a:lnTo>
                  <a:lnTo>
                    <a:pt x="116559" y="276307"/>
                  </a:lnTo>
                  <a:lnTo>
                    <a:pt x="116559" y="47701"/>
                  </a:lnTo>
                  <a:lnTo>
                    <a:pt x="134560" y="113403"/>
                  </a:lnTo>
                  <a:cubicBezTo>
                    <a:pt x="136360" y="119253"/>
                    <a:pt x="141760" y="123303"/>
                    <a:pt x="147610" y="123303"/>
                  </a:cubicBezTo>
                  <a:cubicBezTo>
                    <a:pt x="148960" y="123303"/>
                    <a:pt x="149860" y="123303"/>
                    <a:pt x="151210" y="122853"/>
                  </a:cubicBezTo>
                  <a:cubicBezTo>
                    <a:pt x="157510" y="121053"/>
                    <a:pt x="161561" y="112953"/>
                    <a:pt x="159761" y="1057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4" name="Google Shape;1974;p35"/>
            <p:cNvSpPr/>
            <p:nvPr/>
          </p:nvSpPr>
          <p:spPr>
            <a:xfrm>
              <a:off x="4061108" y="2980944"/>
              <a:ext cx="130059" cy="277207"/>
            </a:xfrm>
            <a:custGeom>
              <a:avLst/>
              <a:gdLst/>
              <a:ahLst/>
              <a:cxnLst/>
              <a:rect l="l" t="t" r="r" b="b"/>
              <a:pathLst>
                <a:path w="130059" h="277207" extrusionOk="0">
                  <a:moveTo>
                    <a:pt x="104409" y="103953"/>
                  </a:moveTo>
                  <a:lnTo>
                    <a:pt x="124660" y="29251"/>
                  </a:lnTo>
                  <a:cubicBezTo>
                    <a:pt x="125560" y="25201"/>
                    <a:pt x="127810" y="21601"/>
                    <a:pt x="130060" y="18450"/>
                  </a:cubicBezTo>
                  <a:cubicBezTo>
                    <a:pt x="122860" y="12150"/>
                    <a:pt x="113859" y="7200"/>
                    <a:pt x="104409" y="4050"/>
                  </a:cubicBezTo>
                  <a:cubicBezTo>
                    <a:pt x="96759" y="1350"/>
                    <a:pt x="88659" y="0"/>
                    <a:pt x="80108" y="0"/>
                  </a:cubicBezTo>
                  <a:cubicBezTo>
                    <a:pt x="71558" y="0"/>
                    <a:pt x="63458" y="1350"/>
                    <a:pt x="55808" y="4050"/>
                  </a:cubicBezTo>
                  <a:cubicBezTo>
                    <a:pt x="43658" y="8100"/>
                    <a:pt x="33307" y="14850"/>
                    <a:pt x="24757" y="23851"/>
                  </a:cubicBezTo>
                  <a:cubicBezTo>
                    <a:pt x="22957" y="26101"/>
                    <a:pt x="21607" y="28351"/>
                    <a:pt x="20707" y="31051"/>
                  </a:cubicBezTo>
                  <a:lnTo>
                    <a:pt x="456" y="106203"/>
                  </a:lnTo>
                  <a:cubicBezTo>
                    <a:pt x="-1344" y="113403"/>
                    <a:pt x="2257" y="121503"/>
                    <a:pt x="9907" y="123303"/>
                  </a:cubicBezTo>
                  <a:cubicBezTo>
                    <a:pt x="11257" y="123753"/>
                    <a:pt x="12157" y="123753"/>
                    <a:pt x="13507" y="123753"/>
                  </a:cubicBezTo>
                  <a:cubicBezTo>
                    <a:pt x="19357" y="123753"/>
                    <a:pt x="24757" y="119703"/>
                    <a:pt x="26557" y="113853"/>
                  </a:cubicBezTo>
                  <a:lnTo>
                    <a:pt x="44558" y="48151"/>
                  </a:lnTo>
                  <a:lnTo>
                    <a:pt x="44558" y="277207"/>
                  </a:lnTo>
                  <a:lnTo>
                    <a:pt x="71558" y="277207"/>
                  </a:lnTo>
                  <a:lnTo>
                    <a:pt x="71558" y="148504"/>
                  </a:lnTo>
                  <a:lnTo>
                    <a:pt x="89559" y="148504"/>
                  </a:lnTo>
                  <a:lnTo>
                    <a:pt x="89559" y="276757"/>
                  </a:lnTo>
                  <a:lnTo>
                    <a:pt x="116559" y="276757"/>
                  </a:lnTo>
                  <a:lnTo>
                    <a:pt x="116559" y="130953"/>
                  </a:lnTo>
                  <a:cubicBezTo>
                    <a:pt x="107109" y="126453"/>
                    <a:pt x="101709" y="115203"/>
                    <a:pt x="104409" y="1039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5" name="Google Shape;1975;p35"/>
            <p:cNvSpPr/>
            <p:nvPr/>
          </p:nvSpPr>
          <p:spPr>
            <a:xfrm>
              <a:off x="4316721" y="2981394"/>
              <a:ext cx="130477" cy="276757"/>
            </a:xfrm>
            <a:custGeom>
              <a:avLst/>
              <a:gdLst/>
              <a:ahLst/>
              <a:cxnLst/>
              <a:rect l="l" t="t" r="r" b="b"/>
              <a:pathLst>
                <a:path w="130477" h="276757" extrusionOk="0">
                  <a:moveTo>
                    <a:pt x="130053" y="105753"/>
                  </a:moveTo>
                  <a:lnTo>
                    <a:pt x="109353" y="31051"/>
                  </a:lnTo>
                  <a:cubicBezTo>
                    <a:pt x="108453" y="28351"/>
                    <a:pt x="107103" y="25651"/>
                    <a:pt x="105303" y="23851"/>
                  </a:cubicBezTo>
                  <a:cubicBezTo>
                    <a:pt x="96752" y="14850"/>
                    <a:pt x="85952" y="8100"/>
                    <a:pt x="74252" y="4050"/>
                  </a:cubicBezTo>
                  <a:cubicBezTo>
                    <a:pt x="66602" y="1350"/>
                    <a:pt x="58501" y="0"/>
                    <a:pt x="49951" y="0"/>
                  </a:cubicBezTo>
                  <a:cubicBezTo>
                    <a:pt x="41401" y="0"/>
                    <a:pt x="33301" y="1350"/>
                    <a:pt x="25651" y="4050"/>
                  </a:cubicBezTo>
                  <a:cubicBezTo>
                    <a:pt x="16200" y="7200"/>
                    <a:pt x="7650" y="12150"/>
                    <a:pt x="0" y="18450"/>
                  </a:cubicBezTo>
                  <a:cubicBezTo>
                    <a:pt x="2700" y="21601"/>
                    <a:pt x="4500" y="25201"/>
                    <a:pt x="5400" y="28801"/>
                  </a:cubicBezTo>
                  <a:lnTo>
                    <a:pt x="25651" y="103503"/>
                  </a:lnTo>
                  <a:cubicBezTo>
                    <a:pt x="28801" y="114753"/>
                    <a:pt x="22951" y="126003"/>
                    <a:pt x="13500" y="130503"/>
                  </a:cubicBezTo>
                  <a:lnTo>
                    <a:pt x="13500" y="276757"/>
                  </a:lnTo>
                  <a:lnTo>
                    <a:pt x="40501" y="276757"/>
                  </a:lnTo>
                  <a:lnTo>
                    <a:pt x="40501" y="148054"/>
                  </a:lnTo>
                  <a:lnTo>
                    <a:pt x="58501" y="148054"/>
                  </a:lnTo>
                  <a:lnTo>
                    <a:pt x="58501" y="276307"/>
                  </a:lnTo>
                  <a:lnTo>
                    <a:pt x="85502" y="276307"/>
                  </a:lnTo>
                  <a:lnTo>
                    <a:pt x="85502" y="47701"/>
                  </a:lnTo>
                  <a:lnTo>
                    <a:pt x="103503" y="113403"/>
                  </a:lnTo>
                  <a:cubicBezTo>
                    <a:pt x="105303" y="119253"/>
                    <a:pt x="110703" y="123303"/>
                    <a:pt x="116553" y="123303"/>
                  </a:cubicBezTo>
                  <a:cubicBezTo>
                    <a:pt x="117903" y="123303"/>
                    <a:pt x="118803" y="123303"/>
                    <a:pt x="120153" y="122853"/>
                  </a:cubicBezTo>
                  <a:cubicBezTo>
                    <a:pt x="127803" y="121053"/>
                    <a:pt x="131853" y="112953"/>
                    <a:pt x="130053" y="10575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76" name="Google Shape;1976;p35"/>
          <p:cNvGrpSpPr/>
          <p:nvPr/>
        </p:nvGrpSpPr>
        <p:grpSpPr>
          <a:xfrm>
            <a:off x="4613419" y="4204001"/>
            <a:ext cx="269669" cy="594028"/>
            <a:chOff x="3509510" y="2866299"/>
            <a:chExt cx="211505" cy="405010"/>
          </a:xfrm>
        </p:grpSpPr>
        <p:sp>
          <p:nvSpPr>
            <p:cNvPr id="1977" name="Google Shape;1977;p35"/>
            <p:cNvSpPr/>
            <p:nvPr/>
          </p:nvSpPr>
          <p:spPr>
            <a:xfrm>
              <a:off x="3572512" y="2866299"/>
              <a:ext cx="72001" cy="72001"/>
            </a:xfrm>
            <a:custGeom>
              <a:avLst/>
              <a:gdLst/>
              <a:ahLst/>
              <a:cxnLst/>
              <a:rect l="l" t="t" r="r" b="b"/>
              <a:pathLst>
                <a:path w="72001" h="72001" extrusionOk="0">
                  <a:moveTo>
                    <a:pt x="72002" y="36001"/>
                  </a:moveTo>
                  <a:cubicBezTo>
                    <a:pt x="72002" y="55884"/>
                    <a:pt x="55884" y="72002"/>
                    <a:pt x="36001" y="72002"/>
                  </a:cubicBezTo>
                  <a:cubicBezTo>
                    <a:pt x="16118" y="72002"/>
                    <a:pt x="0" y="55884"/>
                    <a:pt x="0" y="36001"/>
                  </a:cubicBezTo>
                  <a:cubicBezTo>
                    <a:pt x="0" y="16118"/>
                    <a:pt x="16118" y="0"/>
                    <a:pt x="36001" y="0"/>
                  </a:cubicBezTo>
                  <a:cubicBezTo>
                    <a:pt x="55884" y="0"/>
                    <a:pt x="72002" y="16118"/>
                    <a:pt x="72002" y="36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8" name="Google Shape;1978;p35"/>
            <p:cNvSpPr/>
            <p:nvPr/>
          </p:nvSpPr>
          <p:spPr>
            <a:xfrm>
              <a:off x="3667014" y="2911300"/>
              <a:ext cx="54001" cy="54001"/>
            </a:xfrm>
            <a:custGeom>
              <a:avLst/>
              <a:gdLst/>
              <a:ahLst/>
              <a:cxnLst/>
              <a:rect l="l" t="t" r="r" b="b"/>
              <a:pathLst>
                <a:path w="54001" h="54001" extrusionOk="0">
                  <a:moveTo>
                    <a:pt x="54001" y="27001"/>
                  </a:moveTo>
                  <a:cubicBezTo>
                    <a:pt x="54001" y="41913"/>
                    <a:pt x="41913" y="54001"/>
                    <a:pt x="27001" y="54001"/>
                  </a:cubicBezTo>
                  <a:cubicBezTo>
                    <a:pt x="12089" y="54001"/>
                    <a:pt x="0" y="41913"/>
                    <a:pt x="0" y="27001"/>
                  </a:cubicBezTo>
                  <a:cubicBezTo>
                    <a:pt x="0" y="12089"/>
                    <a:pt x="12089" y="0"/>
                    <a:pt x="27001" y="0"/>
                  </a:cubicBezTo>
                  <a:cubicBezTo>
                    <a:pt x="41913" y="0"/>
                    <a:pt x="54001" y="12089"/>
                    <a:pt x="54001" y="27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9" name="Google Shape;1979;p35"/>
            <p:cNvSpPr/>
            <p:nvPr/>
          </p:nvSpPr>
          <p:spPr>
            <a:xfrm>
              <a:off x="3509510" y="2947301"/>
              <a:ext cx="157504" cy="324008"/>
            </a:xfrm>
            <a:custGeom>
              <a:avLst/>
              <a:gdLst/>
              <a:ahLst/>
              <a:cxnLst/>
              <a:rect l="l" t="t" r="r" b="b"/>
              <a:pathLst>
                <a:path w="157504" h="324008" extrusionOk="0">
                  <a:moveTo>
                    <a:pt x="128253" y="138604"/>
                  </a:moveTo>
                  <a:lnTo>
                    <a:pt x="128253" y="138604"/>
                  </a:lnTo>
                  <a:lnTo>
                    <a:pt x="128253" y="138604"/>
                  </a:lnTo>
                  <a:cubicBezTo>
                    <a:pt x="126903" y="138604"/>
                    <a:pt x="123753" y="139504"/>
                    <a:pt x="121503" y="139504"/>
                  </a:cubicBezTo>
                  <a:cubicBezTo>
                    <a:pt x="103953" y="139504"/>
                    <a:pt x="90002" y="125553"/>
                    <a:pt x="90002" y="108003"/>
                  </a:cubicBezTo>
                  <a:cubicBezTo>
                    <a:pt x="90002" y="93602"/>
                    <a:pt x="99453" y="81002"/>
                    <a:pt x="113403" y="77402"/>
                  </a:cubicBezTo>
                  <a:cubicBezTo>
                    <a:pt x="114303" y="76952"/>
                    <a:pt x="132753" y="71102"/>
                    <a:pt x="140404" y="37801"/>
                  </a:cubicBezTo>
                  <a:cubicBezTo>
                    <a:pt x="142654" y="28351"/>
                    <a:pt x="148954" y="20701"/>
                    <a:pt x="157504" y="16650"/>
                  </a:cubicBezTo>
                  <a:cubicBezTo>
                    <a:pt x="148954" y="11250"/>
                    <a:pt x="139504" y="6750"/>
                    <a:pt x="128703" y="3600"/>
                  </a:cubicBezTo>
                  <a:cubicBezTo>
                    <a:pt x="119253" y="1800"/>
                    <a:pt x="109353" y="0"/>
                    <a:pt x="99003" y="0"/>
                  </a:cubicBezTo>
                  <a:cubicBezTo>
                    <a:pt x="89102" y="0"/>
                    <a:pt x="79202" y="1800"/>
                    <a:pt x="69302" y="4500"/>
                  </a:cubicBezTo>
                  <a:cubicBezTo>
                    <a:pt x="54901" y="8100"/>
                    <a:pt x="42301" y="15300"/>
                    <a:pt x="31501" y="24301"/>
                  </a:cubicBezTo>
                  <a:cubicBezTo>
                    <a:pt x="28801" y="27001"/>
                    <a:pt x="27001" y="30601"/>
                    <a:pt x="26101" y="34201"/>
                  </a:cubicBezTo>
                  <a:lnTo>
                    <a:pt x="900" y="141304"/>
                  </a:lnTo>
                  <a:cubicBezTo>
                    <a:pt x="900" y="142204"/>
                    <a:pt x="0" y="144004"/>
                    <a:pt x="0" y="145804"/>
                  </a:cubicBezTo>
                  <a:cubicBezTo>
                    <a:pt x="0" y="155704"/>
                    <a:pt x="8100" y="163804"/>
                    <a:pt x="18000" y="163804"/>
                  </a:cubicBezTo>
                  <a:cubicBezTo>
                    <a:pt x="26101" y="163804"/>
                    <a:pt x="33301" y="157504"/>
                    <a:pt x="35101" y="150304"/>
                  </a:cubicBezTo>
                  <a:lnTo>
                    <a:pt x="54001" y="72002"/>
                  </a:lnTo>
                  <a:lnTo>
                    <a:pt x="54001" y="324008"/>
                  </a:lnTo>
                  <a:lnTo>
                    <a:pt x="90002" y="324008"/>
                  </a:lnTo>
                  <a:lnTo>
                    <a:pt x="90002" y="162004"/>
                  </a:lnTo>
                  <a:lnTo>
                    <a:pt x="108003" y="162004"/>
                  </a:lnTo>
                  <a:lnTo>
                    <a:pt x="108003" y="324008"/>
                  </a:lnTo>
                  <a:lnTo>
                    <a:pt x="144004" y="324008"/>
                  </a:lnTo>
                  <a:lnTo>
                    <a:pt x="144004" y="132753"/>
                  </a:lnTo>
                  <a:cubicBezTo>
                    <a:pt x="135003" y="137254"/>
                    <a:pt x="129153" y="138604"/>
                    <a:pt x="128253" y="1386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0" name="Google Shape;1980;p35"/>
            <p:cNvSpPr/>
            <p:nvPr/>
          </p:nvSpPr>
          <p:spPr>
            <a:xfrm rot="-2687853">
              <a:off x="3661223" y="3035939"/>
              <a:ext cx="36020" cy="31518"/>
            </a:xfrm>
            <a:custGeom>
              <a:avLst/>
              <a:gdLst/>
              <a:ahLst/>
              <a:cxnLst/>
              <a:rect l="l" t="t" r="r" b="b"/>
              <a:pathLst>
                <a:path w="36000" h="31500" extrusionOk="0">
                  <a:moveTo>
                    <a:pt x="36001" y="15750"/>
                  </a:moveTo>
                  <a:cubicBezTo>
                    <a:pt x="36001" y="24449"/>
                    <a:pt x="27942" y="31501"/>
                    <a:pt x="18000" y="31501"/>
                  </a:cubicBezTo>
                  <a:cubicBezTo>
                    <a:pt x="8059" y="31501"/>
                    <a:pt x="0" y="24449"/>
                    <a:pt x="0" y="15750"/>
                  </a:cubicBezTo>
                  <a:cubicBezTo>
                    <a:pt x="0" y="7052"/>
                    <a:pt x="8059" y="0"/>
                    <a:pt x="18000" y="0"/>
                  </a:cubicBezTo>
                  <a:cubicBezTo>
                    <a:pt x="27942" y="0"/>
                    <a:pt x="36001" y="7052"/>
                    <a:pt x="36001" y="1575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1" name="Google Shape;1981;p35"/>
            <p:cNvSpPr/>
            <p:nvPr/>
          </p:nvSpPr>
          <p:spPr>
            <a:xfrm>
              <a:off x="3608063" y="2969259"/>
              <a:ext cx="95044" cy="108544"/>
            </a:xfrm>
            <a:custGeom>
              <a:avLst/>
              <a:gdLst/>
              <a:ahLst/>
              <a:cxnLst/>
              <a:rect l="l" t="t" r="r" b="b"/>
              <a:pathLst>
                <a:path w="95044" h="108544" extrusionOk="0">
                  <a:moveTo>
                    <a:pt x="54001" y="64894"/>
                  </a:moveTo>
                  <a:cubicBezTo>
                    <a:pt x="59402" y="59494"/>
                    <a:pt x="66602" y="56343"/>
                    <a:pt x="73802" y="56343"/>
                  </a:cubicBezTo>
                  <a:cubicBezTo>
                    <a:pt x="77402" y="56343"/>
                    <a:pt x="80552" y="57243"/>
                    <a:pt x="83702" y="58594"/>
                  </a:cubicBezTo>
                  <a:cubicBezTo>
                    <a:pt x="88202" y="50043"/>
                    <a:pt x="91802" y="39693"/>
                    <a:pt x="94502" y="27543"/>
                  </a:cubicBezTo>
                  <a:cubicBezTo>
                    <a:pt x="97202" y="15392"/>
                    <a:pt x="89552" y="3242"/>
                    <a:pt x="77402" y="542"/>
                  </a:cubicBezTo>
                  <a:cubicBezTo>
                    <a:pt x="65252" y="-2158"/>
                    <a:pt x="53101" y="5492"/>
                    <a:pt x="50401" y="17642"/>
                  </a:cubicBezTo>
                  <a:cubicBezTo>
                    <a:pt x="41401" y="56343"/>
                    <a:pt x="18450" y="63544"/>
                    <a:pt x="17100" y="63994"/>
                  </a:cubicBezTo>
                  <a:lnTo>
                    <a:pt x="17550" y="63994"/>
                  </a:lnTo>
                  <a:cubicBezTo>
                    <a:pt x="7650" y="66244"/>
                    <a:pt x="0" y="75244"/>
                    <a:pt x="0" y="86044"/>
                  </a:cubicBezTo>
                  <a:cubicBezTo>
                    <a:pt x="0" y="98645"/>
                    <a:pt x="9900" y="108545"/>
                    <a:pt x="22501" y="108545"/>
                  </a:cubicBezTo>
                  <a:cubicBezTo>
                    <a:pt x="24301" y="108545"/>
                    <a:pt x="27451" y="108095"/>
                    <a:pt x="27451" y="108095"/>
                  </a:cubicBezTo>
                  <a:cubicBezTo>
                    <a:pt x="28351" y="108095"/>
                    <a:pt x="37351" y="105845"/>
                    <a:pt x="49051" y="98195"/>
                  </a:cubicBezTo>
                  <a:cubicBezTo>
                    <a:pt x="42751" y="88294"/>
                    <a:pt x="44101" y="74344"/>
                    <a:pt x="54001" y="648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82" name="Google Shape;1982;p35"/>
          <p:cNvGrpSpPr/>
          <p:nvPr/>
        </p:nvGrpSpPr>
        <p:grpSpPr>
          <a:xfrm>
            <a:off x="3775607" y="4302812"/>
            <a:ext cx="552646" cy="433649"/>
            <a:chOff x="2852402" y="2933669"/>
            <a:chExt cx="433448" cy="295663"/>
          </a:xfrm>
        </p:grpSpPr>
        <p:sp>
          <p:nvSpPr>
            <p:cNvPr id="1983" name="Google Shape;1983;p35"/>
            <p:cNvSpPr/>
            <p:nvPr/>
          </p:nvSpPr>
          <p:spPr>
            <a:xfrm>
              <a:off x="3098685" y="2933669"/>
              <a:ext cx="49277" cy="49277"/>
            </a:xfrm>
            <a:custGeom>
              <a:avLst/>
              <a:gdLst/>
              <a:ahLst/>
              <a:cxnLst/>
              <a:rect l="l" t="t" r="r" b="b"/>
              <a:pathLst>
                <a:path w="49277" h="49277" extrusionOk="0">
                  <a:moveTo>
                    <a:pt x="49277" y="24639"/>
                  </a:moveTo>
                  <a:cubicBezTo>
                    <a:pt x="49277" y="38246"/>
                    <a:pt x="38246" y="49277"/>
                    <a:pt x="24639" y="49277"/>
                  </a:cubicBezTo>
                  <a:cubicBezTo>
                    <a:pt x="11031" y="49277"/>
                    <a:pt x="0" y="38246"/>
                    <a:pt x="0" y="24639"/>
                  </a:cubicBezTo>
                  <a:cubicBezTo>
                    <a:pt x="0" y="11031"/>
                    <a:pt x="11031" y="0"/>
                    <a:pt x="24639" y="0"/>
                  </a:cubicBezTo>
                  <a:cubicBezTo>
                    <a:pt x="38246" y="0"/>
                    <a:pt x="49277" y="11031"/>
                    <a:pt x="49277" y="246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4" name="Google Shape;1984;p35"/>
            <p:cNvSpPr/>
            <p:nvPr/>
          </p:nvSpPr>
          <p:spPr>
            <a:xfrm>
              <a:off x="3212023" y="3056862"/>
              <a:ext cx="39421" cy="39421"/>
            </a:xfrm>
            <a:custGeom>
              <a:avLst/>
              <a:gdLst/>
              <a:ahLst/>
              <a:cxnLst/>
              <a:rect l="l" t="t" r="r" b="b"/>
              <a:pathLst>
                <a:path w="39421" h="39421" extrusionOk="0">
                  <a:moveTo>
                    <a:pt x="39422" y="19711"/>
                  </a:moveTo>
                  <a:cubicBezTo>
                    <a:pt x="39422" y="30597"/>
                    <a:pt x="30597" y="39422"/>
                    <a:pt x="19711" y="39422"/>
                  </a:cubicBezTo>
                  <a:cubicBezTo>
                    <a:pt x="8825" y="39422"/>
                    <a:pt x="0" y="30597"/>
                    <a:pt x="0" y="19711"/>
                  </a:cubicBezTo>
                  <a:cubicBezTo>
                    <a:pt x="0" y="8825"/>
                    <a:pt x="8825" y="0"/>
                    <a:pt x="19711" y="0"/>
                  </a:cubicBezTo>
                  <a:cubicBezTo>
                    <a:pt x="30597" y="0"/>
                    <a:pt x="39422" y="8825"/>
                    <a:pt x="39422" y="197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5" name="Google Shape;1985;p35"/>
            <p:cNvSpPr/>
            <p:nvPr/>
          </p:nvSpPr>
          <p:spPr>
            <a:xfrm>
              <a:off x="2990276" y="2933669"/>
              <a:ext cx="49277" cy="49277"/>
            </a:xfrm>
            <a:custGeom>
              <a:avLst/>
              <a:gdLst/>
              <a:ahLst/>
              <a:cxnLst/>
              <a:rect l="l" t="t" r="r" b="b"/>
              <a:pathLst>
                <a:path w="49277" h="49277" extrusionOk="0">
                  <a:moveTo>
                    <a:pt x="49277" y="24639"/>
                  </a:moveTo>
                  <a:cubicBezTo>
                    <a:pt x="49277" y="38246"/>
                    <a:pt x="38246" y="49277"/>
                    <a:pt x="24639" y="49277"/>
                  </a:cubicBezTo>
                  <a:cubicBezTo>
                    <a:pt x="11031" y="49277"/>
                    <a:pt x="0" y="38246"/>
                    <a:pt x="0" y="24639"/>
                  </a:cubicBezTo>
                  <a:cubicBezTo>
                    <a:pt x="0" y="11031"/>
                    <a:pt x="11031" y="0"/>
                    <a:pt x="24639" y="0"/>
                  </a:cubicBezTo>
                  <a:cubicBezTo>
                    <a:pt x="38246" y="0"/>
                    <a:pt x="49277" y="11031"/>
                    <a:pt x="49277" y="246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6" name="Google Shape;1986;p35"/>
            <p:cNvSpPr/>
            <p:nvPr/>
          </p:nvSpPr>
          <p:spPr>
            <a:xfrm>
              <a:off x="2886793" y="3056862"/>
              <a:ext cx="39421" cy="39421"/>
            </a:xfrm>
            <a:custGeom>
              <a:avLst/>
              <a:gdLst/>
              <a:ahLst/>
              <a:cxnLst/>
              <a:rect l="l" t="t" r="r" b="b"/>
              <a:pathLst>
                <a:path w="39421" h="39421" extrusionOk="0">
                  <a:moveTo>
                    <a:pt x="39422" y="19711"/>
                  </a:moveTo>
                  <a:cubicBezTo>
                    <a:pt x="39422" y="30597"/>
                    <a:pt x="30597" y="39422"/>
                    <a:pt x="19711" y="39422"/>
                  </a:cubicBezTo>
                  <a:cubicBezTo>
                    <a:pt x="8825" y="39422"/>
                    <a:pt x="0" y="30597"/>
                    <a:pt x="0" y="19711"/>
                  </a:cubicBezTo>
                  <a:cubicBezTo>
                    <a:pt x="0" y="8825"/>
                    <a:pt x="8825" y="0"/>
                    <a:pt x="19711" y="0"/>
                  </a:cubicBezTo>
                  <a:cubicBezTo>
                    <a:pt x="30597" y="0"/>
                    <a:pt x="39422" y="8825"/>
                    <a:pt x="39422" y="197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7" name="Google Shape;1987;p35"/>
            <p:cNvSpPr/>
            <p:nvPr/>
          </p:nvSpPr>
          <p:spPr>
            <a:xfrm>
              <a:off x="2852402" y="2992802"/>
              <a:ext cx="433448" cy="236530"/>
            </a:xfrm>
            <a:custGeom>
              <a:avLst/>
              <a:gdLst/>
              <a:ahLst/>
              <a:cxnLst/>
              <a:rect l="l" t="t" r="r" b="b"/>
              <a:pathLst>
                <a:path w="433448" h="236530" extrusionOk="0">
                  <a:moveTo>
                    <a:pt x="432551" y="168528"/>
                  </a:moveTo>
                  <a:lnTo>
                    <a:pt x="415304" y="127628"/>
                  </a:lnTo>
                  <a:cubicBezTo>
                    <a:pt x="409391" y="119251"/>
                    <a:pt x="400028" y="112845"/>
                    <a:pt x="389680" y="109888"/>
                  </a:cubicBezTo>
                  <a:cubicBezTo>
                    <a:pt x="386723" y="108903"/>
                    <a:pt x="382781" y="108410"/>
                    <a:pt x="379332" y="108410"/>
                  </a:cubicBezTo>
                  <a:cubicBezTo>
                    <a:pt x="372433" y="108410"/>
                    <a:pt x="366027" y="109888"/>
                    <a:pt x="360114" y="112845"/>
                  </a:cubicBezTo>
                  <a:lnTo>
                    <a:pt x="330054" y="91656"/>
                  </a:lnTo>
                  <a:lnTo>
                    <a:pt x="312315" y="17740"/>
                  </a:lnTo>
                  <a:cubicBezTo>
                    <a:pt x="311822" y="15769"/>
                    <a:pt x="310344" y="13305"/>
                    <a:pt x="308865" y="12319"/>
                  </a:cubicBezTo>
                  <a:cubicBezTo>
                    <a:pt x="302952" y="7884"/>
                    <a:pt x="296053" y="4435"/>
                    <a:pt x="288662" y="2464"/>
                  </a:cubicBezTo>
                  <a:cubicBezTo>
                    <a:pt x="282748" y="986"/>
                    <a:pt x="276835" y="0"/>
                    <a:pt x="270922" y="0"/>
                  </a:cubicBezTo>
                  <a:cubicBezTo>
                    <a:pt x="265009" y="0"/>
                    <a:pt x="259095" y="986"/>
                    <a:pt x="253675" y="2464"/>
                  </a:cubicBezTo>
                  <a:cubicBezTo>
                    <a:pt x="246283" y="4435"/>
                    <a:pt x="239384" y="7884"/>
                    <a:pt x="233471" y="12319"/>
                  </a:cubicBezTo>
                  <a:cubicBezTo>
                    <a:pt x="231500" y="13798"/>
                    <a:pt x="230515" y="15769"/>
                    <a:pt x="230022" y="17740"/>
                  </a:cubicBezTo>
                  <a:lnTo>
                    <a:pt x="216717" y="70959"/>
                  </a:lnTo>
                  <a:lnTo>
                    <a:pt x="203905" y="17740"/>
                  </a:lnTo>
                  <a:cubicBezTo>
                    <a:pt x="203412" y="15769"/>
                    <a:pt x="201934" y="13305"/>
                    <a:pt x="200455" y="12319"/>
                  </a:cubicBezTo>
                  <a:cubicBezTo>
                    <a:pt x="194542" y="7884"/>
                    <a:pt x="187643" y="4435"/>
                    <a:pt x="180252" y="2464"/>
                  </a:cubicBezTo>
                  <a:cubicBezTo>
                    <a:pt x="174339" y="986"/>
                    <a:pt x="168425" y="0"/>
                    <a:pt x="162512" y="0"/>
                  </a:cubicBezTo>
                  <a:cubicBezTo>
                    <a:pt x="156599" y="0"/>
                    <a:pt x="150686" y="986"/>
                    <a:pt x="145265" y="2464"/>
                  </a:cubicBezTo>
                  <a:cubicBezTo>
                    <a:pt x="137873" y="4435"/>
                    <a:pt x="130975" y="7884"/>
                    <a:pt x="125061" y="12319"/>
                  </a:cubicBezTo>
                  <a:cubicBezTo>
                    <a:pt x="123090" y="13798"/>
                    <a:pt x="122105" y="15769"/>
                    <a:pt x="121612" y="17740"/>
                  </a:cubicBezTo>
                  <a:lnTo>
                    <a:pt x="103872" y="91656"/>
                  </a:lnTo>
                  <a:lnTo>
                    <a:pt x="73813" y="112845"/>
                  </a:lnTo>
                  <a:cubicBezTo>
                    <a:pt x="67407" y="109888"/>
                    <a:pt x="61001" y="108410"/>
                    <a:pt x="54102" y="108410"/>
                  </a:cubicBezTo>
                  <a:cubicBezTo>
                    <a:pt x="50653" y="108410"/>
                    <a:pt x="46711" y="108903"/>
                    <a:pt x="43754" y="109888"/>
                  </a:cubicBezTo>
                  <a:cubicBezTo>
                    <a:pt x="33406" y="112352"/>
                    <a:pt x="24043" y="118758"/>
                    <a:pt x="18130" y="127628"/>
                  </a:cubicBezTo>
                  <a:lnTo>
                    <a:pt x="883" y="168528"/>
                  </a:lnTo>
                  <a:cubicBezTo>
                    <a:pt x="-1088" y="172963"/>
                    <a:pt x="390" y="177891"/>
                    <a:pt x="3839" y="180847"/>
                  </a:cubicBezTo>
                  <a:cubicBezTo>
                    <a:pt x="5811" y="181833"/>
                    <a:pt x="7782" y="182326"/>
                    <a:pt x="9753" y="182326"/>
                  </a:cubicBezTo>
                  <a:cubicBezTo>
                    <a:pt x="13695" y="182326"/>
                    <a:pt x="17144" y="179862"/>
                    <a:pt x="18623" y="176412"/>
                  </a:cubicBezTo>
                  <a:lnTo>
                    <a:pt x="29464" y="150788"/>
                  </a:lnTo>
                  <a:lnTo>
                    <a:pt x="29464" y="177398"/>
                  </a:lnTo>
                  <a:lnTo>
                    <a:pt x="29464" y="236531"/>
                  </a:lnTo>
                  <a:lnTo>
                    <a:pt x="49174" y="236531"/>
                  </a:lnTo>
                  <a:lnTo>
                    <a:pt x="49174" y="177398"/>
                  </a:lnTo>
                  <a:lnTo>
                    <a:pt x="59030" y="177398"/>
                  </a:lnTo>
                  <a:lnTo>
                    <a:pt x="59030" y="236531"/>
                  </a:lnTo>
                  <a:lnTo>
                    <a:pt x="78741" y="236531"/>
                  </a:lnTo>
                  <a:lnTo>
                    <a:pt x="78741" y="133048"/>
                  </a:lnTo>
                  <a:lnTo>
                    <a:pt x="79234" y="133048"/>
                  </a:lnTo>
                  <a:lnTo>
                    <a:pt x="118163" y="105946"/>
                  </a:lnTo>
                  <a:cubicBezTo>
                    <a:pt x="120134" y="104468"/>
                    <a:pt x="121612" y="102497"/>
                    <a:pt x="122105" y="100033"/>
                  </a:cubicBezTo>
                  <a:lnTo>
                    <a:pt x="137873" y="34494"/>
                  </a:lnTo>
                  <a:lnTo>
                    <a:pt x="137873" y="236531"/>
                  </a:lnTo>
                  <a:lnTo>
                    <a:pt x="157584" y="236531"/>
                  </a:lnTo>
                  <a:lnTo>
                    <a:pt x="157584" y="123193"/>
                  </a:lnTo>
                  <a:lnTo>
                    <a:pt x="167440" y="123193"/>
                  </a:lnTo>
                  <a:lnTo>
                    <a:pt x="167440" y="236531"/>
                  </a:lnTo>
                  <a:lnTo>
                    <a:pt x="187151" y="236531"/>
                  </a:lnTo>
                  <a:lnTo>
                    <a:pt x="187151" y="34494"/>
                  </a:lnTo>
                  <a:lnTo>
                    <a:pt x="207354" y="115801"/>
                  </a:lnTo>
                  <a:cubicBezTo>
                    <a:pt x="208340" y="120236"/>
                    <a:pt x="212282" y="123193"/>
                    <a:pt x="216717" y="123193"/>
                  </a:cubicBezTo>
                  <a:cubicBezTo>
                    <a:pt x="221152" y="123193"/>
                    <a:pt x="225094" y="120236"/>
                    <a:pt x="226080" y="115801"/>
                  </a:cubicBezTo>
                  <a:lnTo>
                    <a:pt x="246283" y="34494"/>
                  </a:lnTo>
                  <a:lnTo>
                    <a:pt x="246283" y="75887"/>
                  </a:lnTo>
                  <a:lnTo>
                    <a:pt x="229036" y="147832"/>
                  </a:lnTo>
                  <a:lnTo>
                    <a:pt x="246283" y="147832"/>
                  </a:lnTo>
                  <a:lnTo>
                    <a:pt x="246283" y="236531"/>
                  </a:lnTo>
                  <a:lnTo>
                    <a:pt x="265994" y="236531"/>
                  </a:lnTo>
                  <a:lnTo>
                    <a:pt x="265994" y="147832"/>
                  </a:lnTo>
                  <a:lnTo>
                    <a:pt x="275850" y="147832"/>
                  </a:lnTo>
                  <a:lnTo>
                    <a:pt x="275850" y="236531"/>
                  </a:lnTo>
                  <a:lnTo>
                    <a:pt x="295560" y="236531"/>
                  </a:lnTo>
                  <a:lnTo>
                    <a:pt x="295560" y="147832"/>
                  </a:lnTo>
                  <a:lnTo>
                    <a:pt x="312807" y="147832"/>
                  </a:lnTo>
                  <a:lnTo>
                    <a:pt x="295560" y="75887"/>
                  </a:lnTo>
                  <a:lnTo>
                    <a:pt x="295560" y="34494"/>
                  </a:lnTo>
                  <a:lnTo>
                    <a:pt x="311822" y="100033"/>
                  </a:lnTo>
                  <a:cubicBezTo>
                    <a:pt x="312315" y="102497"/>
                    <a:pt x="313793" y="104468"/>
                    <a:pt x="315764" y="105946"/>
                  </a:cubicBezTo>
                  <a:lnTo>
                    <a:pt x="355186" y="133541"/>
                  </a:lnTo>
                  <a:lnTo>
                    <a:pt x="355186" y="164093"/>
                  </a:lnTo>
                  <a:lnTo>
                    <a:pt x="344838" y="192181"/>
                  </a:lnTo>
                  <a:lnTo>
                    <a:pt x="354693" y="192181"/>
                  </a:lnTo>
                  <a:lnTo>
                    <a:pt x="354693" y="236531"/>
                  </a:lnTo>
                  <a:lnTo>
                    <a:pt x="374404" y="236531"/>
                  </a:lnTo>
                  <a:lnTo>
                    <a:pt x="374404" y="192181"/>
                  </a:lnTo>
                  <a:lnTo>
                    <a:pt x="384259" y="192181"/>
                  </a:lnTo>
                  <a:lnTo>
                    <a:pt x="384259" y="236531"/>
                  </a:lnTo>
                  <a:lnTo>
                    <a:pt x="403970" y="236531"/>
                  </a:lnTo>
                  <a:lnTo>
                    <a:pt x="403970" y="192181"/>
                  </a:lnTo>
                  <a:lnTo>
                    <a:pt x="413826" y="192181"/>
                  </a:lnTo>
                  <a:lnTo>
                    <a:pt x="404463" y="166064"/>
                  </a:lnTo>
                  <a:lnTo>
                    <a:pt x="404463" y="150788"/>
                  </a:lnTo>
                  <a:lnTo>
                    <a:pt x="415304" y="176412"/>
                  </a:lnTo>
                  <a:cubicBezTo>
                    <a:pt x="416782" y="180355"/>
                    <a:pt x="420725" y="182326"/>
                    <a:pt x="424174" y="182326"/>
                  </a:cubicBezTo>
                  <a:cubicBezTo>
                    <a:pt x="426145" y="182326"/>
                    <a:pt x="428116" y="181833"/>
                    <a:pt x="430087" y="180355"/>
                  </a:cubicBezTo>
                  <a:cubicBezTo>
                    <a:pt x="433044" y="177891"/>
                    <a:pt x="434522" y="172470"/>
                    <a:pt x="432551" y="1685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88" name="Google Shape;1988;p35"/>
          <p:cNvGrpSpPr/>
          <p:nvPr/>
        </p:nvGrpSpPr>
        <p:grpSpPr>
          <a:xfrm>
            <a:off x="3142851" y="4182772"/>
            <a:ext cx="252456" cy="594028"/>
            <a:chOff x="2356123" y="2851825"/>
            <a:chExt cx="198005" cy="405010"/>
          </a:xfrm>
        </p:grpSpPr>
        <p:sp>
          <p:nvSpPr>
            <p:cNvPr id="1989" name="Google Shape;1989;p35"/>
            <p:cNvSpPr/>
            <p:nvPr/>
          </p:nvSpPr>
          <p:spPr>
            <a:xfrm>
              <a:off x="2419125" y="2851825"/>
              <a:ext cx="72001" cy="72001"/>
            </a:xfrm>
            <a:custGeom>
              <a:avLst/>
              <a:gdLst/>
              <a:ahLst/>
              <a:cxnLst/>
              <a:rect l="l" t="t" r="r" b="b"/>
              <a:pathLst>
                <a:path w="72001" h="72001" extrusionOk="0">
                  <a:moveTo>
                    <a:pt x="72002" y="36001"/>
                  </a:moveTo>
                  <a:cubicBezTo>
                    <a:pt x="72002" y="55884"/>
                    <a:pt x="55884" y="72002"/>
                    <a:pt x="36001" y="72002"/>
                  </a:cubicBezTo>
                  <a:cubicBezTo>
                    <a:pt x="16118" y="72002"/>
                    <a:pt x="0" y="55884"/>
                    <a:pt x="0" y="36001"/>
                  </a:cubicBezTo>
                  <a:cubicBezTo>
                    <a:pt x="0" y="16118"/>
                    <a:pt x="16118" y="0"/>
                    <a:pt x="36001" y="0"/>
                  </a:cubicBezTo>
                  <a:cubicBezTo>
                    <a:pt x="55884" y="0"/>
                    <a:pt x="72002" y="16118"/>
                    <a:pt x="72002" y="36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0" name="Google Shape;1990;p35"/>
            <p:cNvSpPr/>
            <p:nvPr/>
          </p:nvSpPr>
          <p:spPr>
            <a:xfrm>
              <a:off x="2356123" y="2932827"/>
              <a:ext cx="198005" cy="324008"/>
            </a:xfrm>
            <a:custGeom>
              <a:avLst/>
              <a:gdLst/>
              <a:ahLst/>
              <a:cxnLst/>
              <a:rect l="l" t="t" r="r" b="b"/>
              <a:pathLst>
                <a:path w="198005" h="324008" extrusionOk="0">
                  <a:moveTo>
                    <a:pt x="197105" y="140404"/>
                  </a:moveTo>
                  <a:lnTo>
                    <a:pt x="171904" y="33301"/>
                  </a:lnTo>
                  <a:cubicBezTo>
                    <a:pt x="171004" y="29701"/>
                    <a:pt x="169204" y="26101"/>
                    <a:pt x="166504" y="23401"/>
                  </a:cubicBezTo>
                  <a:cubicBezTo>
                    <a:pt x="155704" y="14400"/>
                    <a:pt x="143104" y="8100"/>
                    <a:pt x="128703" y="3600"/>
                  </a:cubicBezTo>
                  <a:cubicBezTo>
                    <a:pt x="118803" y="1800"/>
                    <a:pt x="108903" y="0"/>
                    <a:pt x="99003" y="0"/>
                  </a:cubicBezTo>
                  <a:cubicBezTo>
                    <a:pt x="89102" y="0"/>
                    <a:pt x="79202" y="1800"/>
                    <a:pt x="69302" y="4500"/>
                  </a:cubicBezTo>
                  <a:cubicBezTo>
                    <a:pt x="54901" y="8100"/>
                    <a:pt x="42301" y="15300"/>
                    <a:pt x="31501" y="24301"/>
                  </a:cubicBezTo>
                  <a:cubicBezTo>
                    <a:pt x="28801" y="27001"/>
                    <a:pt x="27001" y="30601"/>
                    <a:pt x="26101" y="34201"/>
                  </a:cubicBezTo>
                  <a:lnTo>
                    <a:pt x="900" y="141304"/>
                  </a:lnTo>
                  <a:cubicBezTo>
                    <a:pt x="900" y="142204"/>
                    <a:pt x="0" y="144004"/>
                    <a:pt x="0" y="145804"/>
                  </a:cubicBezTo>
                  <a:cubicBezTo>
                    <a:pt x="0" y="155704"/>
                    <a:pt x="8100" y="163804"/>
                    <a:pt x="18000" y="163804"/>
                  </a:cubicBezTo>
                  <a:cubicBezTo>
                    <a:pt x="26101" y="163804"/>
                    <a:pt x="33301" y="157504"/>
                    <a:pt x="35101" y="150304"/>
                  </a:cubicBezTo>
                  <a:lnTo>
                    <a:pt x="54001" y="72002"/>
                  </a:lnTo>
                  <a:lnTo>
                    <a:pt x="54001" y="324008"/>
                  </a:lnTo>
                  <a:lnTo>
                    <a:pt x="90002" y="324008"/>
                  </a:lnTo>
                  <a:lnTo>
                    <a:pt x="90002" y="162004"/>
                  </a:lnTo>
                  <a:lnTo>
                    <a:pt x="108003" y="162004"/>
                  </a:lnTo>
                  <a:lnTo>
                    <a:pt x="108003" y="324008"/>
                  </a:lnTo>
                  <a:lnTo>
                    <a:pt x="144004" y="324008"/>
                  </a:lnTo>
                  <a:lnTo>
                    <a:pt x="144004" y="71102"/>
                  </a:lnTo>
                  <a:lnTo>
                    <a:pt x="162904" y="149404"/>
                  </a:lnTo>
                  <a:cubicBezTo>
                    <a:pt x="164704" y="156604"/>
                    <a:pt x="171904" y="162904"/>
                    <a:pt x="180005" y="162904"/>
                  </a:cubicBezTo>
                  <a:cubicBezTo>
                    <a:pt x="189905" y="162904"/>
                    <a:pt x="198005" y="154804"/>
                    <a:pt x="198005" y="144904"/>
                  </a:cubicBezTo>
                  <a:cubicBezTo>
                    <a:pt x="198005" y="143104"/>
                    <a:pt x="197105" y="141304"/>
                    <a:pt x="197105" y="140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91" name="Google Shape;1991;p35"/>
          <p:cNvGrpSpPr/>
          <p:nvPr/>
        </p:nvGrpSpPr>
        <p:grpSpPr>
          <a:xfrm>
            <a:off x="2205549" y="4313299"/>
            <a:ext cx="550375" cy="419193"/>
            <a:chOff x="1620984" y="2940819"/>
            <a:chExt cx="431667" cy="285807"/>
          </a:xfrm>
        </p:grpSpPr>
        <p:sp>
          <p:nvSpPr>
            <p:cNvPr id="1992" name="Google Shape;1992;p35"/>
            <p:cNvSpPr/>
            <p:nvPr/>
          </p:nvSpPr>
          <p:spPr>
            <a:xfrm>
              <a:off x="1697856" y="2940819"/>
              <a:ext cx="354795" cy="246385"/>
            </a:xfrm>
            <a:custGeom>
              <a:avLst/>
              <a:gdLst/>
              <a:ahLst/>
              <a:cxnLst/>
              <a:rect l="l" t="t" r="r" b="b"/>
              <a:pathLst>
                <a:path w="354795" h="246385" extrusionOk="0">
                  <a:moveTo>
                    <a:pt x="335085" y="0"/>
                  </a:moveTo>
                  <a:lnTo>
                    <a:pt x="19711" y="0"/>
                  </a:lnTo>
                  <a:cubicBezTo>
                    <a:pt x="8870" y="0"/>
                    <a:pt x="0" y="8870"/>
                    <a:pt x="0" y="19711"/>
                  </a:cubicBezTo>
                  <a:lnTo>
                    <a:pt x="0" y="91163"/>
                  </a:lnTo>
                  <a:cubicBezTo>
                    <a:pt x="5420" y="89684"/>
                    <a:pt x="11827" y="88699"/>
                    <a:pt x="17740" y="88699"/>
                  </a:cubicBezTo>
                  <a:cubicBezTo>
                    <a:pt x="21682" y="88699"/>
                    <a:pt x="25624" y="89192"/>
                    <a:pt x="29566" y="89684"/>
                  </a:cubicBezTo>
                  <a:lnTo>
                    <a:pt x="29566" y="29566"/>
                  </a:lnTo>
                  <a:lnTo>
                    <a:pt x="325229" y="29566"/>
                  </a:lnTo>
                  <a:lnTo>
                    <a:pt x="325229" y="216820"/>
                  </a:lnTo>
                  <a:lnTo>
                    <a:pt x="158180" y="216820"/>
                  </a:lnTo>
                  <a:lnTo>
                    <a:pt x="130092" y="246386"/>
                  </a:lnTo>
                  <a:lnTo>
                    <a:pt x="335085" y="246386"/>
                  </a:lnTo>
                  <a:cubicBezTo>
                    <a:pt x="345926" y="246386"/>
                    <a:pt x="354796" y="237516"/>
                    <a:pt x="354796" y="226675"/>
                  </a:cubicBezTo>
                  <a:lnTo>
                    <a:pt x="354796" y="19711"/>
                  </a:lnTo>
                  <a:cubicBezTo>
                    <a:pt x="354796" y="8870"/>
                    <a:pt x="345926" y="0"/>
                    <a:pt x="335085" y="0"/>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3" name="Google Shape;1993;p35"/>
            <p:cNvSpPr/>
            <p:nvPr/>
          </p:nvSpPr>
          <p:spPr>
            <a:xfrm>
              <a:off x="1674194" y="3049229"/>
              <a:ext cx="83780" cy="83771"/>
            </a:xfrm>
            <a:custGeom>
              <a:avLst/>
              <a:gdLst/>
              <a:ahLst/>
              <a:cxnLst/>
              <a:rect l="l" t="t" r="r" b="b"/>
              <a:pathLst>
                <a:path w="83780" h="83771" extrusionOk="0">
                  <a:moveTo>
                    <a:pt x="41895" y="83771"/>
                  </a:moveTo>
                  <a:cubicBezTo>
                    <a:pt x="65055" y="83771"/>
                    <a:pt x="83780" y="65046"/>
                    <a:pt x="83780" y="41886"/>
                  </a:cubicBezTo>
                  <a:cubicBezTo>
                    <a:pt x="83780" y="18725"/>
                    <a:pt x="65055" y="0"/>
                    <a:pt x="41895" y="0"/>
                  </a:cubicBezTo>
                  <a:cubicBezTo>
                    <a:pt x="18735" y="0"/>
                    <a:pt x="9" y="18725"/>
                    <a:pt x="9" y="41886"/>
                  </a:cubicBezTo>
                  <a:cubicBezTo>
                    <a:pt x="-484" y="65046"/>
                    <a:pt x="18735" y="83771"/>
                    <a:pt x="41895" y="83771"/>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4" name="Google Shape;1994;p35"/>
            <p:cNvSpPr/>
            <p:nvPr/>
          </p:nvSpPr>
          <p:spPr>
            <a:xfrm>
              <a:off x="1620984" y="3074634"/>
              <a:ext cx="259419" cy="151992"/>
            </a:xfrm>
            <a:custGeom>
              <a:avLst/>
              <a:gdLst/>
              <a:ahLst/>
              <a:cxnLst/>
              <a:rect l="l" t="t" r="r" b="b"/>
              <a:pathLst>
                <a:path w="259419" h="151992" extrusionOk="0">
                  <a:moveTo>
                    <a:pt x="256241" y="9581"/>
                  </a:moveTo>
                  <a:cubicBezTo>
                    <a:pt x="249835" y="-274"/>
                    <a:pt x="237023" y="-2738"/>
                    <a:pt x="227168" y="3175"/>
                  </a:cubicBezTo>
                  <a:cubicBezTo>
                    <a:pt x="225197" y="4161"/>
                    <a:pt x="224211" y="6132"/>
                    <a:pt x="223226" y="7117"/>
                  </a:cubicBezTo>
                  <a:lnTo>
                    <a:pt x="151281" y="82019"/>
                  </a:lnTo>
                  <a:cubicBezTo>
                    <a:pt x="144382" y="78569"/>
                    <a:pt x="136991" y="75613"/>
                    <a:pt x="129599" y="73149"/>
                  </a:cubicBezTo>
                  <a:cubicBezTo>
                    <a:pt x="118265" y="71178"/>
                    <a:pt x="106439" y="68714"/>
                    <a:pt x="95105" y="68714"/>
                  </a:cubicBezTo>
                  <a:cubicBezTo>
                    <a:pt x="83771" y="68714"/>
                    <a:pt x="71945" y="70685"/>
                    <a:pt x="60611" y="74134"/>
                  </a:cubicBezTo>
                  <a:cubicBezTo>
                    <a:pt x="43857" y="78569"/>
                    <a:pt x="29074" y="86947"/>
                    <a:pt x="16754" y="97295"/>
                  </a:cubicBezTo>
                  <a:cubicBezTo>
                    <a:pt x="13798" y="100251"/>
                    <a:pt x="11334" y="104686"/>
                    <a:pt x="10348" y="108628"/>
                  </a:cubicBezTo>
                  <a:lnTo>
                    <a:pt x="0" y="151992"/>
                  </a:lnTo>
                  <a:lnTo>
                    <a:pt x="147339" y="151992"/>
                  </a:lnTo>
                  <a:lnTo>
                    <a:pt x="147339" y="151500"/>
                  </a:lnTo>
                  <a:lnTo>
                    <a:pt x="189224" y="102715"/>
                  </a:lnTo>
                  <a:lnTo>
                    <a:pt x="253778" y="34713"/>
                  </a:lnTo>
                  <a:cubicBezTo>
                    <a:pt x="259691" y="28799"/>
                    <a:pt x="261662" y="17466"/>
                    <a:pt x="256241" y="9581"/>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95" name="Google Shape;1995;p35"/>
          <p:cNvGrpSpPr/>
          <p:nvPr/>
        </p:nvGrpSpPr>
        <p:grpSpPr>
          <a:xfrm>
            <a:off x="1435625" y="4334981"/>
            <a:ext cx="496343" cy="383057"/>
            <a:chOff x="1017122" y="2955602"/>
            <a:chExt cx="389289" cy="261169"/>
          </a:xfrm>
        </p:grpSpPr>
        <p:sp>
          <p:nvSpPr>
            <p:cNvPr id="1996" name="Google Shape;1996;p35"/>
            <p:cNvSpPr/>
            <p:nvPr/>
          </p:nvSpPr>
          <p:spPr>
            <a:xfrm>
              <a:off x="1283219" y="2955602"/>
              <a:ext cx="123192" cy="123192"/>
            </a:xfrm>
            <a:custGeom>
              <a:avLst/>
              <a:gdLst/>
              <a:ahLst/>
              <a:cxnLst/>
              <a:rect l="l" t="t" r="r" b="b"/>
              <a:pathLst>
                <a:path w="123192" h="123192" extrusionOk="0">
                  <a:moveTo>
                    <a:pt x="123193" y="61596"/>
                  </a:moveTo>
                  <a:cubicBezTo>
                    <a:pt x="123193" y="95615"/>
                    <a:pt x="95615" y="123193"/>
                    <a:pt x="61596" y="123193"/>
                  </a:cubicBezTo>
                  <a:cubicBezTo>
                    <a:pt x="27578" y="123193"/>
                    <a:pt x="0" y="95615"/>
                    <a:pt x="0" y="61596"/>
                  </a:cubicBezTo>
                  <a:cubicBezTo>
                    <a:pt x="0" y="27578"/>
                    <a:pt x="27578" y="0"/>
                    <a:pt x="61596" y="0"/>
                  </a:cubicBezTo>
                  <a:cubicBezTo>
                    <a:pt x="95615" y="0"/>
                    <a:pt x="123193" y="27578"/>
                    <a:pt x="123193" y="6159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7" name="Google Shape;1997;p35"/>
            <p:cNvSpPr/>
            <p:nvPr/>
          </p:nvSpPr>
          <p:spPr>
            <a:xfrm>
              <a:off x="1017122" y="3048736"/>
              <a:ext cx="330157" cy="168035"/>
            </a:xfrm>
            <a:custGeom>
              <a:avLst/>
              <a:gdLst/>
              <a:ahLst/>
              <a:cxnLst/>
              <a:rect l="l" t="t" r="r" b="b"/>
              <a:pathLst>
                <a:path w="330157" h="168035" extrusionOk="0">
                  <a:moveTo>
                    <a:pt x="44349" y="89192"/>
                  </a:moveTo>
                  <a:cubicBezTo>
                    <a:pt x="44349" y="97076"/>
                    <a:pt x="47306" y="103975"/>
                    <a:pt x="52234" y="109395"/>
                  </a:cubicBezTo>
                  <a:cubicBezTo>
                    <a:pt x="40407" y="103482"/>
                    <a:pt x="34494" y="93134"/>
                    <a:pt x="34494" y="74409"/>
                  </a:cubicBezTo>
                  <a:cubicBezTo>
                    <a:pt x="34494" y="37943"/>
                    <a:pt x="68003" y="33016"/>
                    <a:pt x="113338" y="30059"/>
                  </a:cubicBezTo>
                  <a:lnTo>
                    <a:pt x="113338" y="98062"/>
                  </a:lnTo>
                  <a:lnTo>
                    <a:pt x="103482" y="79336"/>
                  </a:lnTo>
                  <a:cubicBezTo>
                    <a:pt x="97076" y="66524"/>
                    <a:pt x="87713" y="59625"/>
                    <a:pt x="73916" y="59625"/>
                  </a:cubicBezTo>
                  <a:cubicBezTo>
                    <a:pt x="57654" y="59625"/>
                    <a:pt x="44349" y="72930"/>
                    <a:pt x="44349" y="89192"/>
                  </a:cubicBezTo>
                  <a:close/>
                  <a:moveTo>
                    <a:pt x="0" y="148324"/>
                  </a:moveTo>
                  <a:cubicBezTo>
                    <a:pt x="0" y="159165"/>
                    <a:pt x="8870" y="168035"/>
                    <a:pt x="19711" y="168035"/>
                  </a:cubicBezTo>
                  <a:lnTo>
                    <a:pt x="118265" y="168035"/>
                  </a:lnTo>
                  <a:cubicBezTo>
                    <a:pt x="125657" y="168035"/>
                    <a:pt x="133048" y="163600"/>
                    <a:pt x="136005" y="156701"/>
                  </a:cubicBezTo>
                  <a:cubicBezTo>
                    <a:pt x="139454" y="149803"/>
                    <a:pt x="137483" y="141918"/>
                    <a:pt x="133541" y="136005"/>
                  </a:cubicBezTo>
                  <a:lnTo>
                    <a:pt x="126642" y="123686"/>
                  </a:lnTo>
                  <a:lnTo>
                    <a:pt x="122700" y="116294"/>
                  </a:lnTo>
                  <a:lnTo>
                    <a:pt x="242444" y="83278"/>
                  </a:lnTo>
                  <a:lnTo>
                    <a:pt x="246879" y="107424"/>
                  </a:lnTo>
                  <a:cubicBezTo>
                    <a:pt x="247371" y="111366"/>
                    <a:pt x="249343" y="115309"/>
                    <a:pt x="252299" y="117772"/>
                  </a:cubicBezTo>
                  <a:lnTo>
                    <a:pt x="296649" y="162122"/>
                  </a:lnTo>
                  <a:cubicBezTo>
                    <a:pt x="300591" y="166064"/>
                    <a:pt x="305519" y="168035"/>
                    <a:pt x="310446" y="168035"/>
                  </a:cubicBezTo>
                  <a:cubicBezTo>
                    <a:pt x="315374" y="168035"/>
                    <a:pt x="320302" y="166064"/>
                    <a:pt x="324244" y="162122"/>
                  </a:cubicBezTo>
                  <a:cubicBezTo>
                    <a:pt x="332128" y="154238"/>
                    <a:pt x="332128" y="141918"/>
                    <a:pt x="324244" y="134034"/>
                  </a:cubicBezTo>
                  <a:lnTo>
                    <a:pt x="284329" y="94119"/>
                  </a:lnTo>
                  <a:lnTo>
                    <a:pt x="270532" y="16261"/>
                  </a:lnTo>
                  <a:cubicBezTo>
                    <a:pt x="269053" y="6899"/>
                    <a:pt x="260676" y="0"/>
                    <a:pt x="251314" y="0"/>
                  </a:cubicBezTo>
                  <a:lnTo>
                    <a:pt x="113338" y="9855"/>
                  </a:lnTo>
                  <a:cubicBezTo>
                    <a:pt x="74901" y="12319"/>
                    <a:pt x="14783" y="16261"/>
                    <a:pt x="14783" y="73916"/>
                  </a:cubicBezTo>
                  <a:cubicBezTo>
                    <a:pt x="14783" y="104960"/>
                    <a:pt x="28581" y="120236"/>
                    <a:pt x="47799" y="128121"/>
                  </a:cubicBezTo>
                  <a:lnTo>
                    <a:pt x="19711" y="128121"/>
                  </a:lnTo>
                  <a:cubicBezTo>
                    <a:pt x="8870" y="128613"/>
                    <a:pt x="0" y="137483"/>
                    <a:pt x="0" y="14832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1998" name="Google Shape;1998;p35"/>
          <p:cNvGrpSpPr/>
          <p:nvPr/>
        </p:nvGrpSpPr>
        <p:grpSpPr>
          <a:xfrm>
            <a:off x="13826064" y="3195986"/>
            <a:ext cx="499219" cy="534529"/>
            <a:chOff x="10735114" y="2179032"/>
            <a:chExt cx="391544" cy="364443"/>
          </a:xfrm>
        </p:grpSpPr>
        <p:sp>
          <p:nvSpPr>
            <p:cNvPr id="1999" name="Google Shape;1999;p35"/>
            <p:cNvSpPr/>
            <p:nvPr/>
          </p:nvSpPr>
          <p:spPr>
            <a:xfrm>
              <a:off x="10785010" y="2179032"/>
              <a:ext cx="63777" cy="63777"/>
            </a:xfrm>
            <a:custGeom>
              <a:avLst/>
              <a:gdLst/>
              <a:ahLst/>
              <a:cxnLst/>
              <a:rect l="l" t="t" r="r" b="b"/>
              <a:pathLst>
                <a:path w="63777" h="63777" extrusionOk="0">
                  <a:moveTo>
                    <a:pt x="63778" y="31889"/>
                  </a:moveTo>
                  <a:cubicBezTo>
                    <a:pt x="63778" y="49500"/>
                    <a:pt x="49500" y="63778"/>
                    <a:pt x="31889" y="63778"/>
                  </a:cubicBezTo>
                  <a:cubicBezTo>
                    <a:pt x="14277" y="63778"/>
                    <a:pt x="0" y="49500"/>
                    <a:pt x="0" y="31889"/>
                  </a:cubicBezTo>
                  <a:cubicBezTo>
                    <a:pt x="0" y="14277"/>
                    <a:pt x="14277" y="0"/>
                    <a:pt x="31889" y="0"/>
                  </a:cubicBezTo>
                  <a:cubicBezTo>
                    <a:pt x="49500" y="0"/>
                    <a:pt x="63778" y="14277"/>
                    <a:pt x="63778" y="3188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0" name="Google Shape;2000;p35"/>
            <p:cNvSpPr/>
            <p:nvPr/>
          </p:nvSpPr>
          <p:spPr>
            <a:xfrm>
              <a:off x="10921676" y="2179032"/>
              <a:ext cx="63777" cy="63777"/>
            </a:xfrm>
            <a:custGeom>
              <a:avLst/>
              <a:gdLst/>
              <a:ahLst/>
              <a:cxnLst/>
              <a:rect l="l" t="t" r="r" b="b"/>
              <a:pathLst>
                <a:path w="63777" h="63777" extrusionOk="0">
                  <a:moveTo>
                    <a:pt x="63778" y="31889"/>
                  </a:moveTo>
                  <a:cubicBezTo>
                    <a:pt x="63778" y="49500"/>
                    <a:pt x="49500" y="63778"/>
                    <a:pt x="31889" y="63778"/>
                  </a:cubicBezTo>
                  <a:cubicBezTo>
                    <a:pt x="14277" y="63778"/>
                    <a:pt x="0" y="49500"/>
                    <a:pt x="0" y="31889"/>
                  </a:cubicBezTo>
                  <a:cubicBezTo>
                    <a:pt x="0" y="14277"/>
                    <a:pt x="14277" y="0"/>
                    <a:pt x="31889" y="0"/>
                  </a:cubicBezTo>
                  <a:cubicBezTo>
                    <a:pt x="49500" y="0"/>
                    <a:pt x="63778" y="14277"/>
                    <a:pt x="63778" y="3188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1" name="Google Shape;2001;p35"/>
            <p:cNvSpPr/>
            <p:nvPr/>
          </p:nvSpPr>
          <p:spPr>
            <a:xfrm>
              <a:off x="11053787" y="2374920"/>
              <a:ext cx="45555" cy="45555"/>
            </a:xfrm>
            <a:custGeom>
              <a:avLst/>
              <a:gdLst/>
              <a:ahLst/>
              <a:cxnLst/>
              <a:rect l="l" t="t" r="r" b="b"/>
              <a:pathLst>
                <a:path w="45555" h="45555" extrusionOk="0">
                  <a:moveTo>
                    <a:pt x="45555" y="22778"/>
                  </a:moveTo>
                  <a:cubicBezTo>
                    <a:pt x="45555" y="35357"/>
                    <a:pt x="35357" y="45555"/>
                    <a:pt x="22778" y="45555"/>
                  </a:cubicBezTo>
                  <a:cubicBezTo>
                    <a:pt x="10198" y="45555"/>
                    <a:pt x="0" y="35357"/>
                    <a:pt x="0" y="22778"/>
                  </a:cubicBezTo>
                  <a:cubicBezTo>
                    <a:pt x="0" y="10198"/>
                    <a:pt x="10198" y="0"/>
                    <a:pt x="22778" y="0"/>
                  </a:cubicBezTo>
                  <a:cubicBezTo>
                    <a:pt x="35357" y="0"/>
                    <a:pt x="45555" y="10198"/>
                    <a:pt x="45555" y="2277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2" name="Google Shape;2002;p35"/>
            <p:cNvSpPr/>
            <p:nvPr/>
          </p:nvSpPr>
          <p:spPr>
            <a:xfrm>
              <a:off x="10735114" y="2251921"/>
              <a:ext cx="391544" cy="291554"/>
            </a:xfrm>
            <a:custGeom>
              <a:avLst/>
              <a:gdLst/>
              <a:ahLst/>
              <a:cxnLst/>
              <a:rect l="l" t="t" r="r" b="b"/>
              <a:pathLst>
                <a:path w="391544" h="291554" extrusionOk="0">
                  <a:moveTo>
                    <a:pt x="390651" y="228688"/>
                  </a:moveTo>
                  <a:lnTo>
                    <a:pt x="374706" y="190422"/>
                  </a:lnTo>
                  <a:cubicBezTo>
                    <a:pt x="369240" y="182677"/>
                    <a:pt x="360584" y="176755"/>
                    <a:pt x="351018" y="174022"/>
                  </a:cubicBezTo>
                  <a:cubicBezTo>
                    <a:pt x="348284" y="173566"/>
                    <a:pt x="344640" y="173111"/>
                    <a:pt x="341451" y="173111"/>
                  </a:cubicBezTo>
                  <a:lnTo>
                    <a:pt x="318673" y="173111"/>
                  </a:lnTo>
                  <a:lnTo>
                    <a:pt x="299540" y="140766"/>
                  </a:lnTo>
                  <a:cubicBezTo>
                    <a:pt x="299996" y="138488"/>
                    <a:pt x="300451" y="136211"/>
                    <a:pt x="299996" y="133933"/>
                  </a:cubicBezTo>
                  <a:lnTo>
                    <a:pt x="278585" y="26422"/>
                  </a:lnTo>
                  <a:cubicBezTo>
                    <a:pt x="269929" y="16856"/>
                    <a:pt x="258996" y="9567"/>
                    <a:pt x="246240" y="5011"/>
                  </a:cubicBezTo>
                  <a:cubicBezTo>
                    <a:pt x="237585" y="1822"/>
                    <a:pt x="228018" y="0"/>
                    <a:pt x="217996" y="0"/>
                  </a:cubicBezTo>
                  <a:cubicBezTo>
                    <a:pt x="207974" y="0"/>
                    <a:pt x="198863" y="1822"/>
                    <a:pt x="189751" y="5011"/>
                  </a:cubicBezTo>
                  <a:cubicBezTo>
                    <a:pt x="177451" y="9567"/>
                    <a:pt x="166518" y="16856"/>
                    <a:pt x="157407" y="26422"/>
                  </a:cubicBezTo>
                  <a:lnTo>
                    <a:pt x="150118" y="66966"/>
                  </a:lnTo>
                  <a:lnTo>
                    <a:pt x="141918" y="26422"/>
                  </a:lnTo>
                  <a:cubicBezTo>
                    <a:pt x="133263" y="16856"/>
                    <a:pt x="122329" y="9567"/>
                    <a:pt x="109574" y="5011"/>
                  </a:cubicBezTo>
                  <a:cubicBezTo>
                    <a:pt x="100918" y="1822"/>
                    <a:pt x="91352" y="0"/>
                    <a:pt x="81330" y="0"/>
                  </a:cubicBezTo>
                  <a:cubicBezTo>
                    <a:pt x="71307" y="0"/>
                    <a:pt x="62196" y="1822"/>
                    <a:pt x="53085" y="5011"/>
                  </a:cubicBezTo>
                  <a:cubicBezTo>
                    <a:pt x="40785" y="9567"/>
                    <a:pt x="29852" y="16856"/>
                    <a:pt x="20741" y="26422"/>
                  </a:cubicBezTo>
                  <a:lnTo>
                    <a:pt x="241" y="133933"/>
                  </a:lnTo>
                  <a:cubicBezTo>
                    <a:pt x="-1126" y="141222"/>
                    <a:pt x="3430" y="148511"/>
                    <a:pt x="11174" y="149877"/>
                  </a:cubicBezTo>
                  <a:cubicBezTo>
                    <a:pt x="11630" y="150333"/>
                    <a:pt x="12541" y="150333"/>
                    <a:pt x="13452" y="150333"/>
                  </a:cubicBezTo>
                  <a:cubicBezTo>
                    <a:pt x="19830" y="150333"/>
                    <a:pt x="25752" y="145777"/>
                    <a:pt x="26663" y="139400"/>
                  </a:cubicBezTo>
                  <a:lnTo>
                    <a:pt x="45341" y="46922"/>
                  </a:lnTo>
                  <a:lnTo>
                    <a:pt x="45341" y="291555"/>
                  </a:lnTo>
                  <a:lnTo>
                    <a:pt x="72674" y="291555"/>
                  </a:lnTo>
                  <a:lnTo>
                    <a:pt x="72674" y="150333"/>
                  </a:lnTo>
                  <a:lnTo>
                    <a:pt x="90896" y="150333"/>
                  </a:lnTo>
                  <a:lnTo>
                    <a:pt x="90896" y="291555"/>
                  </a:lnTo>
                  <a:lnTo>
                    <a:pt x="118229" y="291555"/>
                  </a:lnTo>
                  <a:lnTo>
                    <a:pt x="118229" y="46922"/>
                  </a:lnTo>
                  <a:lnTo>
                    <a:pt x="136907" y="139400"/>
                  </a:lnTo>
                  <a:cubicBezTo>
                    <a:pt x="137818" y="145777"/>
                    <a:pt x="143740" y="150333"/>
                    <a:pt x="150118" y="150333"/>
                  </a:cubicBezTo>
                  <a:lnTo>
                    <a:pt x="150118" y="150333"/>
                  </a:lnTo>
                  <a:cubicBezTo>
                    <a:pt x="156496" y="150333"/>
                    <a:pt x="162418" y="145777"/>
                    <a:pt x="163329" y="139400"/>
                  </a:cubicBezTo>
                  <a:lnTo>
                    <a:pt x="182007" y="46922"/>
                  </a:lnTo>
                  <a:lnTo>
                    <a:pt x="182007" y="96577"/>
                  </a:lnTo>
                  <a:lnTo>
                    <a:pt x="164696" y="182677"/>
                  </a:lnTo>
                  <a:lnTo>
                    <a:pt x="182007" y="182677"/>
                  </a:lnTo>
                  <a:lnTo>
                    <a:pt x="182007" y="291555"/>
                  </a:lnTo>
                  <a:lnTo>
                    <a:pt x="209340" y="291555"/>
                  </a:lnTo>
                  <a:lnTo>
                    <a:pt x="209340" y="182222"/>
                  </a:lnTo>
                  <a:lnTo>
                    <a:pt x="227562" y="182222"/>
                  </a:lnTo>
                  <a:lnTo>
                    <a:pt x="227562" y="291555"/>
                  </a:lnTo>
                  <a:lnTo>
                    <a:pt x="254896" y="291555"/>
                  </a:lnTo>
                  <a:lnTo>
                    <a:pt x="254896" y="182677"/>
                  </a:lnTo>
                  <a:lnTo>
                    <a:pt x="272207" y="182677"/>
                  </a:lnTo>
                  <a:lnTo>
                    <a:pt x="254896" y="96577"/>
                  </a:lnTo>
                  <a:lnTo>
                    <a:pt x="254896" y="46922"/>
                  </a:lnTo>
                  <a:lnTo>
                    <a:pt x="273573" y="139400"/>
                  </a:lnTo>
                  <a:cubicBezTo>
                    <a:pt x="274485" y="144866"/>
                    <a:pt x="279040" y="148966"/>
                    <a:pt x="284051" y="149877"/>
                  </a:cubicBezTo>
                  <a:lnTo>
                    <a:pt x="318673" y="208644"/>
                  </a:lnTo>
                  <a:lnTo>
                    <a:pt x="318673" y="291555"/>
                  </a:lnTo>
                  <a:lnTo>
                    <a:pt x="336895" y="291555"/>
                  </a:lnTo>
                  <a:lnTo>
                    <a:pt x="336895" y="236888"/>
                  </a:lnTo>
                  <a:lnTo>
                    <a:pt x="346007" y="236888"/>
                  </a:lnTo>
                  <a:lnTo>
                    <a:pt x="346007" y="291555"/>
                  </a:lnTo>
                  <a:lnTo>
                    <a:pt x="364229" y="291555"/>
                  </a:lnTo>
                  <a:lnTo>
                    <a:pt x="364229" y="212288"/>
                  </a:lnTo>
                  <a:lnTo>
                    <a:pt x="374251" y="235977"/>
                  </a:lnTo>
                  <a:cubicBezTo>
                    <a:pt x="375618" y="239621"/>
                    <a:pt x="379262" y="241444"/>
                    <a:pt x="382451" y="241444"/>
                  </a:cubicBezTo>
                  <a:cubicBezTo>
                    <a:pt x="383818" y="241444"/>
                    <a:pt x="384729" y="241444"/>
                    <a:pt x="386095" y="240533"/>
                  </a:cubicBezTo>
                  <a:cubicBezTo>
                    <a:pt x="390651" y="238710"/>
                    <a:pt x="392929" y="233244"/>
                    <a:pt x="390651" y="2286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03" name="Google Shape;2003;p35"/>
          <p:cNvGrpSpPr/>
          <p:nvPr/>
        </p:nvGrpSpPr>
        <p:grpSpPr>
          <a:xfrm>
            <a:off x="12999329" y="3293688"/>
            <a:ext cx="614397" cy="440893"/>
            <a:chOff x="10086694" y="2245645"/>
            <a:chExt cx="481880" cy="300602"/>
          </a:xfrm>
        </p:grpSpPr>
        <p:sp>
          <p:nvSpPr>
            <p:cNvPr id="2004" name="Google Shape;2004;p35"/>
            <p:cNvSpPr/>
            <p:nvPr/>
          </p:nvSpPr>
          <p:spPr>
            <a:xfrm>
              <a:off x="10138324" y="2245645"/>
              <a:ext cx="103260" cy="103260"/>
            </a:xfrm>
            <a:custGeom>
              <a:avLst/>
              <a:gdLst/>
              <a:ahLst/>
              <a:cxnLst/>
              <a:rect l="l" t="t" r="r" b="b"/>
              <a:pathLst>
                <a:path w="103260" h="103260" extrusionOk="0">
                  <a:moveTo>
                    <a:pt x="103260" y="51630"/>
                  </a:moveTo>
                  <a:cubicBezTo>
                    <a:pt x="103260" y="80145"/>
                    <a:pt x="80145" y="103260"/>
                    <a:pt x="51630" y="103260"/>
                  </a:cubicBezTo>
                  <a:cubicBezTo>
                    <a:pt x="23116" y="103260"/>
                    <a:pt x="0" y="80145"/>
                    <a:pt x="0" y="51630"/>
                  </a:cubicBezTo>
                  <a:cubicBezTo>
                    <a:pt x="0" y="23116"/>
                    <a:pt x="23116" y="0"/>
                    <a:pt x="51630" y="0"/>
                  </a:cubicBezTo>
                  <a:cubicBezTo>
                    <a:pt x="80145" y="0"/>
                    <a:pt x="103260" y="23116"/>
                    <a:pt x="103260" y="516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5" name="Google Shape;2005;p35"/>
            <p:cNvSpPr/>
            <p:nvPr/>
          </p:nvSpPr>
          <p:spPr>
            <a:xfrm>
              <a:off x="10413684" y="2245645"/>
              <a:ext cx="103260" cy="103260"/>
            </a:xfrm>
            <a:custGeom>
              <a:avLst/>
              <a:gdLst/>
              <a:ahLst/>
              <a:cxnLst/>
              <a:rect l="l" t="t" r="r" b="b"/>
              <a:pathLst>
                <a:path w="103260" h="103260" extrusionOk="0">
                  <a:moveTo>
                    <a:pt x="103260" y="51630"/>
                  </a:moveTo>
                  <a:cubicBezTo>
                    <a:pt x="103260" y="80145"/>
                    <a:pt x="80145" y="103260"/>
                    <a:pt x="51630" y="103260"/>
                  </a:cubicBezTo>
                  <a:cubicBezTo>
                    <a:pt x="23116" y="103260"/>
                    <a:pt x="0" y="80145"/>
                    <a:pt x="0" y="51630"/>
                  </a:cubicBezTo>
                  <a:cubicBezTo>
                    <a:pt x="0" y="23116"/>
                    <a:pt x="23116" y="0"/>
                    <a:pt x="51630" y="0"/>
                  </a:cubicBezTo>
                  <a:cubicBezTo>
                    <a:pt x="80145" y="0"/>
                    <a:pt x="103260" y="23116"/>
                    <a:pt x="103260" y="516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6" name="Google Shape;2006;p35"/>
            <p:cNvSpPr/>
            <p:nvPr/>
          </p:nvSpPr>
          <p:spPr>
            <a:xfrm>
              <a:off x="10224374" y="2442987"/>
              <a:ext cx="206520" cy="103260"/>
            </a:xfrm>
            <a:custGeom>
              <a:avLst/>
              <a:gdLst/>
              <a:ahLst/>
              <a:cxnLst/>
              <a:rect l="l" t="t" r="r" b="b"/>
              <a:pathLst>
                <a:path w="206520" h="103260" extrusionOk="0">
                  <a:moveTo>
                    <a:pt x="206520" y="103260"/>
                  </a:moveTo>
                  <a:lnTo>
                    <a:pt x="206520" y="51630"/>
                  </a:lnTo>
                  <a:cubicBezTo>
                    <a:pt x="206520" y="43599"/>
                    <a:pt x="203078" y="35567"/>
                    <a:pt x="196194" y="30978"/>
                  </a:cubicBezTo>
                  <a:cubicBezTo>
                    <a:pt x="182426" y="19505"/>
                    <a:pt x="164069" y="11473"/>
                    <a:pt x="145712" y="6884"/>
                  </a:cubicBezTo>
                  <a:cubicBezTo>
                    <a:pt x="133091" y="3442"/>
                    <a:pt x="118176" y="0"/>
                    <a:pt x="103260" y="0"/>
                  </a:cubicBezTo>
                  <a:cubicBezTo>
                    <a:pt x="89492" y="0"/>
                    <a:pt x="74577" y="2295"/>
                    <a:pt x="60809" y="6884"/>
                  </a:cubicBezTo>
                  <a:cubicBezTo>
                    <a:pt x="42451" y="11473"/>
                    <a:pt x="25241" y="20652"/>
                    <a:pt x="10326" y="30978"/>
                  </a:cubicBezTo>
                  <a:cubicBezTo>
                    <a:pt x="3442" y="36715"/>
                    <a:pt x="0" y="43599"/>
                    <a:pt x="0" y="51630"/>
                  </a:cubicBezTo>
                  <a:lnTo>
                    <a:pt x="0" y="103260"/>
                  </a:lnTo>
                  <a:lnTo>
                    <a:pt x="206520" y="1032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7" name="Google Shape;2007;p35"/>
            <p:cNvSpPr/>
            <p:nvPr/>
          </p:nvSpPr>
          <p:spPr>
            <a:xfrm>
              <a:off x="10276004" y="2325959"/>
              <a:ext cx="103260" cy="103260"/>
            </a:xfrm>
            <a:custGeom>
              <a:avLst/>
              <a:gdLst/>
              <a:ahLst/>
              <a:cxnLst/>
              <a:rect l="l" t="t" r="r" b="b"/>
              <a:pathLst>
                <a:path w="103260" h="103260" extrusionOk="0">
                  <a:moveTo>
                    <a:pt x="103260" y="51630"/>
                  </a:moveTo>
                  <a:cubicBezTo>
                    <a:pt x="103260" y="80145"/>
                    <a:pt x="80145" y="103260"/>
                    <a:pt x="51630" y="103260"/>
                  </a:cubicBezTo>
                  <a:cubicBezTo>
                    <a:pt x="23116" y="103260"/>
                    <a:pt x="0" y="80145"/>
                    <a:pt x="0" y="51630"/>
                  </a:cubicBezTo>
                  <a:cubicBezTo>
                    <a:pt x="0" y="23116"/>
                    <a:pt x="23116" y="0"/>
                    <a:pt x="51630" y="0"/>
                  </a:cubicBezTo>
                  <a:cubicBezTo>
                    <a:pt x="80145" y="0"/>
                    <a:pt x="103260" y="23116"/>
                    <a:pt x="103260" y="5163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8" name="Google Shape;2008;p35"/>
            <p:cNvSpPr/>
            <p:nvPr/>
          </p:nvSpPr>
          <p:spPr>
            <a:xfrm>
              <a:off x="10381559" y="2362673"/>
              <a:ext cx="187015" cy="103260"/>
            </a:xfrm>
            <a:custGeom>
              <a:avLst/>
              <a:gdLst/>
              <a:ahLst/>
              <a:cxnLst/>
              <a:rect l="l" t="t" r="r" b="b"/>
              <a:pathLst>
                <a:path w="187015" h="103260" extrusionOk="0">
                  <a:moveTo>
                    <a:pt x="176690" y="30978"/>
                  </a:moveTo>
                  <a:cubicBezTo>
                    <a:pt x="162922" y="19505"/>
                    <a:pt x="144564" y="11473"/>
                    <a:pt x="126207" y="6884"/>
                  </a:cubicBezTo>
                  <a:cubicBezTo>
                    <a:pt x="113586" y="3442"/>
                    <a:pt x="98671" y="0"/>
                    <a:pt x="83755" y="0"/>
                  </a:cubicBezTo>
                  <a:cubicBezTo>
                    <a:pt x="69987" y="0"/>
                    <a:pt x="55072" y="2295"/>
                    <a:pt x="41304" y="6884"/>
                  </a:cubicBezTo>
                  <a:cubicBezTo>
                    <a:pt x="34420" y="9179"/>
                    <a:pt x="27536" y="11473"/>
                    <a:pt x="20652" y="14915"/>
                  </a:cubicBezTo>
                  <a:lnTo>
                    <a:pt x="20652" y="16063"/>
                  </a:lnTo>
                  <a:cubicBezTo>
                    <a:pt x="20652" y="35567"/>
                    <a:pt x="12621" y="53925"/>
                    <a:pt x="0" y="66545"/>
                  </a:cubicBezTo>
                  <a:cubicBezTo>
                    <a:pt x="21799" y="73429"/>
                    <a:pt x="39009" y="82608"/>
                    <a:pt x="52777" y="92934"/>
                  </a:cubicBezTo>
                  <a:cubicBezTo>
                    <a:pt x="56219" y="96376"/>
                    <a:pt x="59661" y="98671"/>
                    <a:pt x="61956" y="103260"/>
                  </a:cubicBezTo>
                  <a:lnTo>
                    <a:pt x="187016" y="103260"/>
                  </a:lnTo>
                  <a:lnTo>
                    <a:pt x="187016" y="51630"/>
                  </a:lnTo>
                  <a:cubicBezTo>
                    <a:pt x="187016" y="43599"/>
                    <a:pt x="183574" y="35567"/>
                    <a:pt x="176690" y="3097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9" name="Google Shape;2009;p35"/>
            <p:cNvSpPr/>
            <p:nvPr/>
          </p:nvSpPr>
          <p:spPr>
            <a:xfrm>
              <a:off x="10086694" y="2362673"/>
              <a:ext cx="187015" cy="103260"/>
            </a:xfrm>
            <a:custGeom>
              <a:avLst/>
              <a:gdLst/>
              <a:ahLst/>
              <a:cxnLst/>
              <a:rect l="l" t="t" r="r" b="b"/>
              <a:pathLst>
                <a:path w="187015" h="103260" extrusionOk="0">
                  <a:moveTo>
                    <a:pt x="134238" y="92934"/>
                  </a:moveTo>
                  <a:lnTo>
                    <a:pt x="134238" y="92934"/>
                  </a:lnTo>
                  <a:cubicBezTo>
                    <a:pt x="150301" y="81461"/>
                    <a:pt x="168658" y="72282"/>
                    <a:pt x="187016" y="66545"/>
                  </a:cubicBezTo>
                  <a:cubicBezTo>
                    <a:pt x="174395" y="52777"/>
                    <a:pt x="166364" y="35567"/>
                    <a:pt x="166364" y="16063"/>
                  </a:cubicBezTo>
                  <a:cubicBezTo>
                    <a:pt x="166364" y="14915"/>
                    <a:pt x="166364" y="14915"/>
                    <a:pt x="166364" y="13768"/>
                  </a:cubicBezTo>
                  <a:cubicBezTo>
                    <a:pt x="159480" y="11473"/>
                    <a:pt x="152596" y="8031"/>
                    <a:pt x="145712" y="6884"/>
                  </a:cubicBezTo>
                  <a:cubicBezTo>
                    <a:pt x="133091" y="3442"/>
                    <a:pt x="118176" y="0"/>
                    <a:pt x="103260" y="0"/>
                  </a:cubicBezTo>
                  <a:cubicBezTo>
                    <a:pt x="89492" y="0"/>
                    <a:pt x="74577" y="2295"/>
                    <a:pt x="60809" y="6884"/>
                  </a:cubicBezTo>
                  <a:cubicBezTo>
                    <a:pt x="42451" y="12621"/>
                    <a:pt x="25241" y="20652"/>
                    <a:pt x="10326" y="30978"/>
                  </a:cubicBezTo>
                  <a:cubicBezTo>
                    <a:pt x="3442" y="35567"/>
                    <a:pt x="0" y="43599"/>
                    <a:pt x="0" y="51630"/>
                  </a:cubicBezTo>
                  <a:lnTo>
                    <a:pt x="0" y="103260"/>
                  </a:lnTo>
                  <a:lnTo>
                    <a:pt x="123912" y="103260"/>
                  </a:lnTo>
                  <a:cubicBezTo>
                    <a:pt x="127354" y="98671"/>
                    <a:pt x="129649" y="96376"/>
                    <a:pt x="134238" y="929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10" name="Google Shape;2010;p35"/>
          <p:cNvGrpSpPr/>
          <p:nvPr/>
        </p:nvGrpSpPr>
        <p:grpSpPr>
          <a:xfrm>
            <a:off x="13805384" y="4148460"/>
            <a:ext cx="511238" cy="673118"/>
            <a:chOff x="10718894" y="2828431"/>
            <a:chExt cx="400971" cy="458934"/>
          </a:xfrm>
        </p:grpSpPr>
        <p:sp>
          <p:nvSpPr>
            <p:cNvPr id="2011" name="Google Shape;2011;p35"/>
            <p:cNvSpPr/>
            <p:nvPr/>
          </p:nvSpPr>
          <p:spPr>
            <a:xfrm>
              <a:off x="10787168" y="2828431"/>
              <a:ext cx="80313" cy="80313"/>
            </a:xfrm>
            <a:custGeom>
              <a:avLst/>
              <a:gdLst/>
              <a:ahLst/>
              <a:cxnLst/>
              <a:rect l="l" t="t" r="r" b="b"/>
              <a:pathLst>
                <a:path w="80313" h="80313" extrusionOk="0">
                  <a:moveTo>
                    <a:pt x="80313" y="40157"/>
                  </a:moveTo>
                  <a:cubicBezTo>
                    <a:pt x="80313" y="62335"/>
                    <a:pt x="62335" y="80313"/>
                    <a:pt x="40157" y="80313"/>
                  </a:cubicBezTo>
                  <a:cubicBezTo>
                    <a:pt x="17979" y="80313"/>
                    <a:pt x="0" y="62335"/>
                    <a:pt x="0" y="40157"/>
                  </a:cubicBezTo>
                  <a:cubicBezTo>
                    <a:pt x="0" y="17979"/>
                    <a:pt x="17979" y="0"/>
                    <a:pt x="40157" y="0"/>
                  </a:cubicBezTo>
                  <a:cubicBezTo>
                    <a:pt x="62335" y="0"/>
                    <a:pt x="80313" y="17979"/>
                    <a:pt x="80313" y="401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2" name="Google Shape;2012;p35"/>
            <p:cNvSpPr/>
            <p:nvPr/>
          </p:nvSpPr>
          <p:spPr>
            <a:xfrm>
              <a:off x="10970742" y="2828431"/>
              <a:ext cx="80313" cy="80313"/>
            </a:xfrm>
            <a:custGeom>
              <a:avLst/>
              <a:gdLst/>
              <a:ahLst/>
              <a:cxnLst/>
              <a:rect l="l" t="t" r="r" b="b"/>
              <a:pathLst>
                <a:path w="80313" h="80313" extrusionOk="0">
                  <a:moveTo>
                    <a:pt x="80313" y="40157"/>
                  </a:moveTo>
                  <a:cubicBezTo>
                    <a:pt x="80313" y="62335"/>
                    <a:pt x="62335" y="80313"/>
                    <a:pt x="40157" y="80313"/>
                  </a:cubicBezTo>
                  <a:cubicBezTo>
                    <a:pt x="17979" y="80313"/>
                    <a:pt x="0" y="62335"/>
                    <a:pt x="0" y="40157"/>
                  </a:cubicBezTo>
                  <a:cubicBezTo>
                    <a:pt x="0" y="17979"/>
                    <a:pt x="17979" y="0"/>
                    <a:pt x="40157" y="0"/>
                  </a:cubicBezTo>
                  <a:cubicBezTo>
                    <a:pt x="62335" y="0"/>
                    <a:pt x="80313" y="17979"/>
                    <a:pt x="80313" y="401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3" name="Google Shape;2013;p35"/>
            <p:cNvSpPr/>
            <p:nvPr/>
          </p:nvSpPr>
          <p:spPr>
            <a:xfrm>
              <a:off x="10718894" y="2920218"/>
              <a:ext cx="400971" cy="367147"/>
            </a:xfrm>
            <a:custGeom>
              <a:avLst/>
              <a:gdLst/>
              <a:ahLst/>
              <a:cxnLst/>
              <a:rect l="l" t="t" r="r" b="b"/>
              <a:pathLst>
                <a:path w="400971" h="367147" extrusionOk="0">
                  <a:moveTo>
                    <a:pt x="400428" y="161201"/>
                  </a:moveTo>
                  <a:lnTo>
                    <a:pt x="367729" y="40157"/>
                  </a:lnTo>
                  <a:cubicBezTo>
                    <a:pt x="366582" y="36715"/>
                    <a:pt x="364861" y="33273"/>
                    <a:pt x="362566" y="30978"/>
                  </a:cubicBezTo>
                  <a:cubicBezTo>
                    <a:pt x="351667" y="19505"/>
                    <a:pt x="337899" y="10900"/>
                    <a:pt x="322983" y="5737"/>
                  </a:cubicBezTo>
                  <a:cubicBezTo>
                    <a:pt x="313231" y="1721"/>
                    <a:pt x="302905" y="0"/>
                    <a:pt x="292005" y="0"/>
                  </a:cubicBezTo>
                  <a:cubicBezTo>
                    <a:pt x="281105" y="0"/>
                    <a:pt x="270779" y="1721"/>
                    <a:pt x="261027" y="5163"/>
                  </a:cubicBezTo>
                  <a:cubicBezTo>
                    <a:pt x="245538" y="10326"/>
                    <a:pt x="232344" y="18931"/>
                    <a:pt x="221444" y="30404"/>
                  </a:cubicBezTo>
                  <a:cubicBezTo>
                    <a:pt x="219149" y="33273"/>
                    <a:pt x="217428" y="36141"/>
                    <a:pt x="216281" y="39583"/>
                  </a:cubicBezTo>
                  <a:lnTo>
                    <a:pt x="200218" y="99818"/>
                  </a:lnTo>
                  <a:lnTo>
                    <a:pt x="184156" y="40157"/>
                  </a:lnTo>
                  <a:cubicBezTo>
                    <a:pt x="183008" y="36715"/>
                    <a:pt x="181287" y="33273"/>
                    <a:pt x="178993" y="30978"/>
                  </a:cubicBezTo>
                  <a:cubicBezTo>
                    <a:pt x="168093" y="19505"/>
                    <a:pt x="154325" y="10900"/>
                    <a:pt x="139409" y="5737"/>
                  </a:cubicBezTo>
                  <a:cubicBezTo>
                    <a:pt x="129657" y="1721"/>
                    <a:pt x="119331" y="0"/>
                    <a:pt x="108431" y="0"/>
                  </a:cubicBezTo>
                  <a:cubicBezTo>
                    <a:pt x="97532" y="0"/>
                    <a:pt x="87206" y="1721"/>
                    <a:pt x="77453" y="5163"/>
                  </a:cubicBezTo>
                  <a:cubicBezTo>
                    <a:pt x="61964" y="10326"/>
                    <a:pt x="48770" y="18931"/>
                    <a:pt x="37870" y="30404"/>
                  </a:cubicBezTo>
                  <a:cubicBezTo>
                    <a:pt x="35576" y="33273"/>
                    <a:pt x="33855" y="36141"/>
                    <a:pt x="32707" y="39583"/>
                  </a:cubicBezTo>
                  <a:lnTo>
                    <a:pt x="582" y="160627"/>
                  </a:lnTo>
                  <a:cubicBezTo>
                    <a:pt x="-1713" y="169806"/>
                    <a:pt x="2877" y="180132"/>
                    <a:pt x="12629" y="182426"/>
                  </a:cubicBezTo>
                  <a:cubicBezTo>
                    <a:pt x="13203" y="183574"/>
                    <a:pt x="14924" y="183574"/>
                    <a:pt x="16645" y="183574"/>
                  </a:cubicBezTo>
                  <a:cubicBezTo>
                    <a:pt x="24102" y="183574"/>
                    <a:pt x="30986" y="178411"/>
                    <a:pt x="33281" y="170953"/>
                  </a:cubicBezTo>
                  <a:lnTo>
                    <a:pt x="62538" y="60809"/>
                  </a:lnTo>
                  <a:lnTo>
                    <a:pt x="62538" y="189310"/>
                  </a:lnTo>
                  <a:lnTo>
                    <a:pt x="62538" y="367147"/>
                  </a:lnTo>
                  <a:lnTo>
                    <a:pt x="96958" y="367147"/>
                  </a:lnTo>
                  <a:lnTo>
                    <a:pt x="96958" y="189310"/>
                  </a:lnTo>
                  <a:lnTo>
                    <a:pt x="119905" y="189310"/>
                  </a:lnTo>
                  <a:lnTo>
                    <a:pt x="119905" y="367147"/>
                  </a:lnTo>
                  <a:lnTo>
                    <a:pt x="154325" y="367147"/>
                  </a:lnTo>
                  <a:lnTo>
                    <a:pt x="154325" y="189310"/>
                  </a:lnTo>
                  <a:lnTo>
                    <a:pt x="154325" y="60809"/>
                  </a:lnTo>
                  <a:lnTo>
                    <a:pt x="183582" y="170379"/>
                  </a:lnTo>
                  <a:cubicBezTo>
                    <a:pt x="185877" y="177837"/>
                    <a:pt x="192761" y="183000"/>
                    <a:pt x="200218" y="183000"/>
                  </a:cubicBezTo>
                  <a:cubicBezTo>
                    <a:pt x="201939" y="183000"/>
                    <a:pt x="203087" y="183000"/>
                    <a:pt x="204808" y="182426"/>
                  </a:cubicBezTo>
                  <a:cubicBezTo>
                    <a:pt x="210544" y="180705"/>
                    <a:pt x="214560" y="176116"/>
                    <a:pt x="216281" y="170953"/>
                  </a:cubicBezTo>
                  <a:cubicBezTo>
                    <a:pt x="216855" y="170953"/>
                    <a:pt x="246112" y="60235"/>
                    <a:pt x="246112" y="60235"/>
                  </a:cubicBezTo>
                  <a:lnTo>
                    <a:pt x="246112" y="189310"/>
                  </a:lnTo>
                  <a:lnTo>
                    <a:pt x="246112" y="367147"/>
                  </a:lnTo>
                  <a:lnTo>
                    <a:pt x="280532" y="367147"/>
                  </a:lnTo>
                  <a:lnTo>
                    <a:pt x="280532" y="189310"/>
                  </a:lnTo>
                  <a:lnTo>
                    <a:pt x="303478" y="189310"/>
                  </a:lnTo>
                  <a:lnTo>
                    <a:pt x="303478" y="367147"/>
                  </a:lnTo>
                  <a:lnTo>
                    <a:pt x="337899" y="367147"/>
                  </a:lnTo>
                  <a:lnTo>
                    <a:pt x="337899" y="189310"/>
                  </a:lnTo>
                  <a:lnTo>
                    <a:pt x="337899" y="60809"/>
                  </a:lnTo>
                  <a:lnTo>
                    <a:pt x="367156" y="170379"/>
                  </a:lnTo>
                  <a:cubicBezTo>
                    <a:pt x="369450" y="177837"/>
                    <a:pt x="376334" y="183000"/>
                    <a:pt x="383792" y="183000"/>
                  </a:cubicBezTo>
                  <a:cubicBezTo>
                    <a:pt x="385513" y="183000"/>
                    <a:pt x="386660" y="183000"/>
                    <a:pt x="388381" y="182426"/>
                  </a:cubicBezTo>
                  <a:cubicBezTo>
                    <a:pt x="397560" y="180132"/>
                    <a:pt x="402723" y="170379"/>
                    <a:pt x="400428" y="1612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14" name="Google Shape;2014;p35"/>
          <p:cNvGrpSpPr/>
          <p:nvPr/>
        </p:nvGrpSpPr>
        <p:grpSpPr>
          <a:xfrm>
            <a:off x="12980069" y="4384244"/>
            <a:ext cx="621867" cy="413001"/>
            <a:chOff x="10071588" y="2989189"/>
            <a:chExt cx="487739" cy="281585"/>
          </a:xfrm>
        </p:grpSpPr>
        <p:sp>
          <p:nvSpPr>
            <p:cNvPr id="2015" name="Google Shape;2015;p35"/>
            <p:cNvSpPr/>
            <p:nvPr/>
          </p:nvSpPr>
          <p:spPr>
            <a:xfrm>
              <a:off x="10452795"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6" name="Google Shape;2016;p35"/>
            <p:cNvSpPr/>
            <p:nvPr/>
          </p:nvSpPr>
          <p:spPr>
            <a:xfrm>
              <a:off x="10071588" y="3069642"/>
              <a:ext cx="487739" cy="201132"/>
            </a:xfrm>
            <a:custGeom>
              <a:avLst/>
              <a:gdLst/>
              <a:ahLst/>
              <a:cxnLst/>
              <a:rect l="l" t="t" r="r" b="b"/>
              <a:pathLst>
                <a:path w="487739" h="201132" extrusionOk="0">
                  <a:moveTo>
                    <a:pt x="486946" y="92521"/>
                  </a:moveTo>
                  <a:lnTo>
                    <a:pt x="469706" y="40227"/>
                  </a:lnTo>
                  <a:lnTo>
                    <a:pt x="463959" y="23561"/>
                  </a:lnTo>
                  <a:cubicBezTo>
                    <a:pt x="463384" y="21837"/>
                    <a:pt x="462810" y="20688"/>
                    <a:pt x="461660" y="18964"/>
                  </a:cubicBezTo>
                  <a:cubicBezTo>
                    <a:pt x="452466" y="9195"/>
                    <a:pt x="440398" y="2873"/>
                    <a:pt x="426606" y="575"/>
                  </a:cubicBezTo>
                  <a:cubicBezTo>
                    <a:pt x="422583" y="0"/>
                    <a:pt x="419135" y="0"/>
                    <a:pt x="415687" y="0"/>
                  </a:cubicBezTo>
                  <a:cubicBezTo>
                    <a:pt x="412239" y="0"/>
                    <a:pt x="408791" y="0"/>
                    <a:pt x="405918" y="575"/>
                  </a:cubicBezTo>
                  <a:cubicBezTo>
                    <a:pt x="392126" y="2873"/>
                    <a:pt x="380058" y="9195"/>
                    <a:pt x="370863" y="18964"/>
                  </a:cubicBezTo>
                  <a:cubicBezTo>
                    <a:pt x="369714" y="20113"/>
                    <a:pt x="368565" y="21837"/>
                    <a:pt x="368565" y="23561"/>
                  </a:cubicBezTo>
                  <a:lnTo>
                    <a:pt x="362818" y="40227"/>
                  </a:lnTo>
                  <a:lnTo>
                    <a:pt x="358795" y="52294"/>
                  </a:lnTo>
                  <a:lnTo>
                    <a:pt x="354198" y="40227"/>
                  </a:lnTo>
                  <a:lnTo>
                    <a:pt x="348451" y="23561"/>
                  </a:lnTo>
                  <a:cubicBezTo>
                    <a:pt x="347877" y="21837"/>
                    <a:pt x="347302" y="20688"/>
                    <a:pt x="346153" y="18964"/>
                  </a:cubicBezTo>
                  <a:cubicBezTo>
                    <a:pt x="336958" y="9195"/>
                    <a:pt x="324890" y="2873"/>
                    <a:pt x="311098" y="575"/>
                  </a:cubicBezTo>
                  <a:cubicBezTo>
                    <a:pt x="307650" y="0"/>
                    <a:pt x="304202" y="0"/>
                    <a:pt x="300754" y="0"/>
                  </a:cubicBezTo>
                  <a:cubicBezTo>
                    <a:pt x="297306" y="0"/>
                    <a:pt x="293858" y="0"/>
                    <a:pt x="290985" y="575"/>
                  </a:cubicBezTo>
                  <a:cubicBezTo>
                    <a:pt x="277193" y="2873"/>
                    <a:pt x="265125" y="9195"/>
                    <a:pt x="255930" y="18964"/>
                  </a:cubicBezTo>
                  <a:cubicBezTo>
                    <a:pt x="254781" y="20113"/>
                    <a:pt x="253632" y="21837"/>
                    <a:pt x="253632" y="23561"/>
                  </a:cubicBezTo>
                  <a:lnTo>
                    <a:pt x="247885" y="40227"/>
                  </a:lnTo>
                  <a:lnTo>
                    <a:pt x="243862" y="52294"/>
                  </a:lnTo>
                  <a:lnTo>
                    <a:pt x="239265" y="40227"/>
                  </a:lnTo>
                  <a:lnTo>
                    <a:pt x="233518" y="23561"/>
                  </a:lnTo>
                  <a:cubicBezTo>
                    <a:pt x="232944" y="21837"/>
                    <a:pt x="232369" y="20688"/>
                    <a:pt x="231220" y="18964"/>
                  </a:cubicBezTo>
                  <a:cubicBezTo>
                    <a:pt x="222025" y="9195"/>
                    <a:pt x="209957" y="2873"/>
                    <a:pt x="196165" y="575"/>
                  </a:cubicBezTo>
                  <a:cubicBezTo>
                    <a:pt x="192717" y="0"/>
                    <a:pt x="189269" y="0"/>
                    <a:pt x="185821" y="0"/>
                  </a:cubicBezTo>
                  <a:cubicBezTo>
                    <a:pt x="182373" y="0"/>
                    <a:pt x="178925" y="0"/>
                    <a:pt x="176052" y="575"/>
                  </a:cubicBezTo>
                  <a:cubicBezTo>
                    <a:pt x="162260" y="2873"/>
                    <a:pt x="150192" y="9195"/>
                    <a:pt x="140997" y="18964"/>
                  </a:cubicBezTo>
                  <a:cubicBezTo>
                    <a:pt x="139848" y="20113"/>
                    <a:pt x="138699" y="21837"/>
                    <a:pt x="138699" y="23561"/>
                  </a:cubicBezTo>
                  <a:lnTo>
                    <a:pt x="132952" y="40227"/>
                  </a:lnTo>
                  <a:lnTo>
                    <a:pt x="128930" y="52294"/>
                  </a:lnTo>
                  <a:lnTo>
                    <a:pt x="124332" y="40227"/>
                  </a:lnTo>
                  <a:lnTo>
                    <a:pt x="118586" y="23561"/>
                  </a:lnTo>
                  <a:cubicBezTo>
                    <a:pt x="118011" y="21837"/>
                    <a:pt x="117436" y="20688"/>
                    <a:pt x="116287" y="18964"/>
                  </a:cubicBezTo>
                  <a:cubicBezTo>
                    <a:pt x="107092" y="9195"/>
                    <a:pt x="95024" y="2873"/>
                    <a:pt x="81232" y="575"/>
                  </a:cubicBezTo>
                  <a:cubicBezTo>
                    <a:pt x="77210" y="0"/>
                    <a:pt x="74336" y="0"/>
                    <a:pt x="70888" y="0"/>
                  </a:cubicBezTo>
                  <a:cubicBezTo>
                    <a:pt x="67440" y="0"/>
                    <a:pt x="63992" y="0"/>
                    <a:pt x="61119" y="575"/>
                  </a:cubicBezTo>
                  <a:cubicBezTo>
                    <a:pt x="47327" y="2873"/>
                    <a:pt x="35259" y="9195"/>
                    <a:pt x="26065" y="18964"/>
                  </a:cubicBezTo>
                  <a:cubicBezTo>
                    <a:pt x="24915" y="20113"/>
                    <a:pt x="23766" y="21837"/>
                    <a:pt x="23766" y="23561"/>
                  </a:cubicBezTo>
                  <a:lnTo>
                    <a:pt x="18019" y="40227"/>
                  </a:lnTo>
                  <a:lnTo>
                    <a:pt x="779" y="92521"/>
                  </a:lnTo>
                  <a:cubicBezTo>
                    <a:pt x="-1519" y="99417"/>
                    <a:pt x="1354" y="107462"/>
                    <a:pt x="8250" y="110910"/>
                  </a:cubicBezTo>
                  <a:cubicBezTo>
                    <a:pt x="10549" y="112060"/>
                    <a:pt x="12273" y="112060"/>
                    <a:pt x="14571" y="112060"/>
                  </a:cubicBezTo>
                  <a:cubicBezTo>
                    <a:pt x="20318" y="112060"/>
                    <a:pt x="26065" y="108037"/>
                    <a:pt x="28363" y="102290"/>
                  </a:cubicBezTo>
                  <a:lnTo>
                    <a:pt x="37558" y="74132"/>
                  </a:lnTo>
                  <a:lnTo>
                    <a:pt x="37558" y="102865"/>
                  </a:lnTo>
                  <a:lnTo>
                    <a:pt x="20318" y="148838"/>
                  </a:lnTo>
                  <a:lnTo>
                    <a:pt x="37558" y="148838"/>
                  </a:lnTo>
                  <a:lnTo>
                    <a:pt x="37558" y="200558"/>
                  </a:lnTo>
                  <a:lnTo>
                    <a:pt x="66291" y="200558"/>
                  </a:lnTo>
                  <a:lnTo>
                    <a:pt x="66291" y="148838"/>
                  </a:lnTo>
                  <a:lnTo>
                    <a:pt x="77784" y="148838"/>
                  </a:lnTo>
                  <a:lnTo>
                    <a:pt x="77784" y="200558"/>
                  </a:lnTo>
                  <a:lnTo>
                    <a:pt x="106518" y="200558"/>
                  </a:lnTo>
                  <a:lnTo>
                    <a:pt x="106518" y="148838"/>
                  </a:lnTo>
                  <a:lnTo>
                    <a:pt x="123758" y="148838"/>
                  </a:lnTo>
                  <a:lnTo>
                    <a:pt x="106518" y="101716"/>
                  </a:lnTo>
                  <a:lnTo>
                    <a:pt x="106518" y="73557"/>
                  </a:lnTo>
                  <a:lnTo>
                    <a:pt x="115712" y="101716"/>
                  </a:lnTo>
                  <a:cubicBezTo>
                    <a:pt x="117436" y="107462"/>
                    <a:pt x="123183" y="111485"/>
                    <a:pt x="129504" y="111485"/>
                  </a:cubicBezTo>
                  <a:cubicBezTo>
                    <a:pt x="129504" y="111485"/>
                    <a:pt x="129504" y="111485"/>
                    <a:pt x="129504" y="111485"/>
                  </a:cubicBezTo>
                  <a:cubicBezTo>
                    <a:pt x="129504" y="111485"/>
                    <a:pt x="129504" y="111485"/>
                    <a:pt x="129504" y="111485"/>
                  </a:cubicBezTo>
                  <a:lnTo>
                    <a:pt x="129504" y="111485"/>
                  </a:lnTo>
                  <a:lnTo>
                    <a:pt x="129504" y="111485"/>
                  </a:lnTo>
                  <a:cubicBezTo>
                    <a:pt x="135251" y="111485"/>
                    <a:pt x="140997" y="107462"/>
                    <a:pt x="143296" y="101716"/>
                  </a:cubicBezTo>
                  <a:lnTo>
                    <a:pt x="152491" y="73557"/>
                  </a:lnTo>
                  <a:lnTo>
                    <a:pt x="152491" y="201133"/>
                  </a:lnTo>
                  <a:lnTo>
                    <a:pt x="181224" y="201133"/>
                  </a:lnTo>
                  <a:lnTo>
                    <a:pt x="181224" y="114933"/>
                  </a:lnTo>
                  <a:lnTo>
                    <a:pt x="192717" y="114933"/>
                  </a:lnTo>
                  <a:lnTo>
                    <a:pt x="192717" y="201133"/>
                  </a:lnTo>
                  <a:lnTo>
                    <a:pt x="221451" y="201133"/>
                  </a:lnTo>
                  <a:lnTo>
                    <a:pt x="221451" y="74132"/>
                  </a:lnTo>
                  <a:lnTo>
                    <a:pt x="230645" y="102290"/>
                  </a:lnTo>
                  <a:cubicBezTo>
                    <a:pt x="232944" y="108612"/>
                    <a:pt x="238116" y="112060"/>
                    <a:pt x="244437" y="112060"/>
                  </a:cubicBezTo>
                  <a:lnTo>
                    <a:pt x="244437" y="112060"/>
                  </a:lnTo>
                  <a:cubicBezTo>
                    <a:pt x="244437" y="112060"/>
                    <a:pt x="244437" y="112060"/>
                    <a:pt x="244437" y="112060"/>
                  </a:cubicBezTo>
                  <a:cubicBezTo>
                    <a:pt x="250184" y="112060"/>
                    <a:pt x="255930" y="108037"/>
                    <a:pt x="258229" y="102290"/>
                  </a:cubicBezTo>
                  <a:lnTo>
                    <a:pt x="267424" y="74132"/>
                  </a:lnTo>
                  <a:lnTo>
                    <a:pt x="267424" y="102290"/>
                  </a:lnTo>
                  <a:lnTo>
                    <a:pt x="250184" y="149413"/>
                  </a:lnTo>
                  <a:lnTo>
                    <a:pt x="267424" y="149413"/>
                  </a:lnTo>
                  <a:lnTo>
                    <a:pt x="267424" y="201133"/>
                  </a:lnTo>
                  <a:lnTo>
                    <a:pt x="296157" y="201133"/>
                  </a:lnTo>
                  <a:lnTo>
                    <a:pt x="296157" y="149413"/>
                  </a:lnTo>
                  <a:lnTo>
                    <a:pt x="307650" y="149413"/>
                  </a:lnTo>
                  <a:lnTo>
                    <a:pt x="307650" y="201133"/>
                  </a:lnTo>
                  <a:lnTo>
                    <a:pt x="336383" y="201133"/>
                  </a:lnTo>
                  <a:lnTo>
                    <a:pt x="336383" y="149413"/>
                  </a:lnTo>
                  <a:lnTo>
                    <a:pt x="353623" y="149413"/>
                  </a:lnTo>
                  <a:lnTo>
                    <a:pt x="336383" y="103440"/>
                  </a:lnTo>
                  <a:lnTo>
                    <a:pt x="336383" y="74706"/>
                  </a:lnTo>
                  <a:lnTo>
                    <a:pt x="345578" y="102865"/>
                  </a:lnTo>
                  <a:cubicBezTo>
                    <a:pt x="347302" y="108612"/>
                    <a:pt x="353049" y="112634"/>
                    <a:pt x="359370" y="112634"/>
                  </a:cubicBezTo>
                  <a:cubicBezTo>
                    <a:pt x="359370" y="112634"/>
                    <a:pt x="359370" y="112634"/>
                    <a:pt x="359370" y="112634"/>
                  </a:cubicBezTo>
                  <a:cubicBezTo>
                    <a:pt x="359370" y="112634"/>
                    <a:pt x="359370" y="112634"/>
                    <a:pt x="359370" y="112634"/>
                  </a:cubicBezTo>
                  <a:cubicBezTo>
                    <a:pt x="359370" y="112634"/>
                    <a:pt x="359370" y="112634"/>
                    <a:pt x="359370" y="112634"/>
                  </a:cubicBezTo>
                  <a:cubicBezTo>
                    <a:pt x="359370" y="112634"/>
                    <a:pt x="359370" y="112634"/>
                    <a:pt x="359370" y="112634"/>
                  </a:cubicBezTo>
                  <a:cubicBezTo>
                    <a:pt x="365117" y="112634"/>
                    <a:pt x="370863" y="108612"/>
                    <a:pt x="373162" y="102865"/>
                  </a:cubicBezTo>
                  <a:lnTo>
                    <a:pt x="382357" y="74706"/>
                  </a:lnTo>
                  <a:lnTo>
                    <a:pt x="382357" y="201133"/>
                  </a:lnTo>
                  <a:lnTo>
                    <a:pt x="411090" y="201133"/>
                  </a:lnTo>
                  <a:lnTo>
                    <a:pt x="411090" y="114933"/>
                  </a:lnTo>
                  <a:lnTo>
                    <a:pt x="422583" y="114933"/>
                  </a:lnTo>
                  <a:lnTo>
                    <a:pt x="422583" y="201133"/>
                  </a:lnTo>
                  <a:lnTo>
                    <a:pt x="451316" y="201133"/>
                  </a:lnTo>
                  <a:lnTo>
                    <a:pt x="451316" y="74132"/>
                  </a:lnTo>
                  <a:lnTo>
                    <a:pt x="460511" y="102290"/>
                  </a:lnTo>
                  <a:cubicBezTo>
                    <a:pt x="462235" y="108037"/>
                    <a:pt x="467982" y="112060"/>
                    <a:pt x="474303" y="112060"/>
                  </a:cubicBezTo>
                  <a:cubicBezTo>
                    <a:pt x="476602" y="112060"/>
                    <a:pt x="478326" y="111485"/>
                    <a:pt x="480624" y="110910"/>
                  </a:cubicBezTo>
                  <a:cubicBezTo>
                    <a:pt x="486371" y="107462"/>
                    <a:pt x="489244" y="99417"/>
                    <a:pt x="486946" y="925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7" name="Google Shape;2017;p35"/>
            <p:cNvSpPr/>
            <p:nvPr/>
          </p:nvSpPr>
          <p:spPr>
            <a:xfrm>
              <a:off x="10107997"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8" name="Google Shape;2018;p35"/>
            <p:cNvSpPr/>
            <p:nvPr/>
          </p:nvSpPr>
          <p:spPr>
            <a:xfrm>
              <a:off x="10337862"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9" name="Google Shape;2019;p35"/>
            <p:cNvSpPr/>
            <p:nvPr/>
          </p:nvSpPr>
          <p:spPr>
            <a:xfrm>
              <a:off x="10222929" y="2989189"/>
              <a:ext cx="68959" cy="68959"/>
            </a:xfrm>
            <a:custGeom>
              <a:avLst/>
              <a:gdLst/>
              <a:ahLst/>
              <a:cxnLst/>
              <a:rect l="l" t="t" r="r" b="b"/>
              <a:pathLst>
                <a:path w="68959" h="68959" extrusionOk="0">
                  <a:moveTo>
                    <a:pt x="68960" y="34480"/>
                  </a:moveTo>
                  <a:cubicBezTo>
                    <a:pt x="68960" y="53523"/>
                    <a:pt x="53523" y="68960"/>
                    <a:pt x="34480" y="68960"/>
                  </a:cubicBezTo>
                  <a:cubicBezTo>
                    <a:pt x="15437" y="68960"/>
                    <a:pt x="0" y="53523"/>
                    <a:pt x="0" y="34480"/>
                  </a:cubicBezTo>
                  <a:cubicBezTo>
                    <a:pt x="0" y="15437"/>
                    <a:pt x="15437" y="0"/>
                    <a:pt x="34480" y="0"/>
                  </a:cubicBezTo>
                  <a:cubicBezTo>
                    <a:pt x="53523" y="0"/>
                    <a:pt x="68960" y="15437"/>
                    <a:pt x="68960" y="3448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20" name="Google Shape;2020;p35"/>
          <p:cNvGrpSpPr/>
          <p:nvPr/>
        </p:nvGrpSpPr>
        <p:grpSpPr>
          <a:xfrm>
            <a:off x="12288608" y="4196314"/>
            <a:ext cx="553327" cy="724856"/>
            <a:chOff x="9529266" y="2861058"/>
            <a:chExt cx="433982" cy="494209"/>
          </a:xfrm>
        </p:grpSpPr>
        <p:sp>
          <p:nvSpPr>
            <p:cNvPr id="2021" name="Google Shape;2021;p35"/>
            <p:cNvSpPr/>
            <p:nvPr/>
          </p:nvSpPr>
          <p:spPr>
            <a:xfrm>
              <a:off x="9793611" y="2861058"/>
              <a:ext cx="91946" cy="91946"/>
            </a:xfrm>
            <a:custGeom>
              <a:avLst/>
              <a:gdLst/>
              <a:ahLst/>
              <a:cxnLst/>
              <a:rect l="l" t="t" r="r" b="b"/>
              <a:pathLst>
                <a:path w="91946" h="91946" extrusionOk="0">
                  <a:moveTo>
                    <a:pt x="91946" y="45973"/>
                  </a:moveTo>
                  <a:cubicBezTo>
                    <a:pt x="91946" y="71363"/>
                    <a:pt x="71363" y="91946"/>
                    <a:pt x="45973" y="91946"/>
                  </a:cubicBezTo>
                  <a:cubicBezTo>
                    <a:pt x="20583" y="91946"/>
                    <a:pt x="0" y="71363"/>
                    <a:pt x="0" y="45973"/>
                  </a:cubicBezTo>
                  <a:cubicBezTo>
                    <a:pt x="0" y="20583"/>
                    <a:pt x="20583" y="0"/>
                    <a:pt x="45973" y="0"/>
                  </a:cubicBezTo>
                  <a:cubicBezTo>
                    <a:pt x="71363" y="0"/>
                    <a:pt x="91946" y="20583"/>
                    <a:pt x="91946" y="4597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2" name="Google Shape;2022;p35"/>
            <p:cNvSpPr/>
            <p:nvPr/>
          </p:nvSpPr>
          <p:spPr>
            <a:xfrm>
              <a:off x="9529266" y="2958750"/>
              <a:ext cx="433982" cy="396517"/>
            </a:xfrm>
            <a:custGeom>
              <a:avLst/>
              <a:gdLst/>
              <a:ahLst/>
              <a:cxnLst/>
              <a:rect l="l" t="t" r="r" b="b"/>
              <a:pathLst>
                <a:path w="433982" h="396517" extrusionOk="0">
                  <a:moveTo>
                    <a:pt x="421803" y="11493"/>
                  </a:moveTo>
                  <a:cubicBezTo>
                    <a:pt x="410310" y="5747"/>
                    <a:pt x="396518" y="9769"/>
                    <a:pt x="390771" y="21263"/>
                  </a:cubicBezTo>
                  <a:lnTo>
                    <a:pt x="370658" y="59190"/>
                  </a:lnTo>
                  <a:lnTo>
                    <a:pt x="282160" y="3448"/>
                  </a:lnTo>
                  <a:cubicBezTo>
                    <a:pt x="278712" y="1149"/>
                    <a:pt x="274689" y="0"/>
                    <a:pt x="270092" y="0"/>
                  </a:cubicBezTo>
                  <a:lnTo>
                    <a:pt x="172399" y="0"/>
                  </a:lnTo>
                  <a:cubicBezTo>
                    <a:pt x="163779" y="0"/>
                    <a:pt x="156309" y="4597"/>
                    <a:pt x="152286" y="12068"/>
                  </a:cubicBezTo>
                  <a:lnTo>
                    <a:pt x="114933" y="81028"/>
                  </a:lnTo>
                  <a:cubicBezTo>
                    <a:pt x="108611" y="91946"/>
                    <a:pt x="113209" y="106313"/>
                    <a:pt x="124127" y="112059"/>
                  </a:cubicBezTo>
                  <a:cubicBezTo>
                    <a:pt x="127575" y="113783"/>
                    <a:pt x="131598" y="114933"/>
                    <a:pt x="135046" y="114933"/>
                  </a:cubicBezTo>
                  <a:cubicBezTo>
                    <a:pt x="143091" y="114933"/>
                    <a:pt x="151137" y="110335"/>
                    <a:pt x="155159" y="102865"/>
                  </a:cubicBezTo>
                  <a:lnTo>
                    <a:pt x="186191" y="45973"/>
                  </a:lnTo>
                  <a:lnTo>
                    <a:pt x="220096" y="45973"/>
                  </a:lnTo>
                  <a:lnTo>
                    <a:pt x="118381" y="235612"/>
                  </a:lnTo>
                  <a:lnTo>
                    <a:pt x="22987" y="235612"/>
                  </a:lnTo>
                  <a:cubicBezTo>
                    <a:pt x="10344" y="235612"/>
                    <a:pt x="0" y="245956"/>
                    <a:pt x="0" y="258599"/>
                  </a:cubicBezTo>
                  <a:cubicBezTo>
                    <a:pt x="0" y="271241"/>
                    <a:pt x="10344" y="281585"/>
                    <a:pt x="22987" y="281585"/>
                  </a:cubicBezTo>
                  <a:lnTo>
                    <a:pt x="132173" y="281585"/>
                  </a:lnTo>
                  <a:cubicBezTo>
                    <a:pt x="140793" y="281585"/>
                    <a:pt x="148263" y="276988"/>
                    <a:pt x="152286" y="269517"/>
                  </a:cubicBezTo>
                  <a:lnTo>
                    <a:pt x="192512" y="195386"/>
                  </a:lnTo>
                  <a:lnTo>
                    <a:pt x="258599" y="256875"/>
                  </a:lnTo>
                  <a:lnTo>
                    <a:pt x="253427" y="372382"/>
                  </a:lnTo>
                  <a:cubicBezTo>
                    <a:pt x="252277" y="385025"/>
                    <a:pt x="262047" y="395943"/>
                    <a:pt x="274689" y="396518"/>
                  </a:cubicBezTo>
                  <a:cubicBezTo>
                    <a:pt x="275264" y="396518"/>
                    <a:pt x="275264" y="396518"/>
                    <a:pt x="275839" y="396518"/>
                  </a:cubicBezTo>
                  <a:cubicBezTo>
                    <a:pt x="287906" y="396518"/>
                    <a:pt x="298250" y="386749"/>
                    <a:pt x="298825" y="374681"/>
                  </a:cubicBezTo>
                  <a:lnTo>
                    <a:pt x="304572" y="248255"/>
                  </a:lnTo>
                  <a:cubicBezTo>
                    <a:pt x="305146" y="241359"/>
                    <a:pt x="302273" y="235037"/>
                    <a:pt x="297101" y="230440"/>
                  </a:cubicBezTo>
                  <a:lnTo>
                    <a:pt x="241359" y="178720"/>
                  </a:lnTo>
                  <a:lnTo>
                    <a:pt x="299974" y="69534"/>
                  </a:lnTo>
                  <a:lnTo>
                    <a:pt x="366635" y="111485"/>
                  </a:lnTo>
                  <a:cubicBezTo>
                    <a:pt x="371807" y="114933"/>
                    <a:pt x="378703" y="116082"/>
                    <a:pt x="385025" y="114358"/>
                  </a:cubicBezTo>
                  <a:cubicBezTo>
                    <a:pt x="391346" y="112634"/>
                    <a:pt x="396518" y="108611"/>
                    <a:pt x="399391" y="102865"/>
                  </a:cubicBezTo>
                  <a:lnTo>
                    <a:pt x="430998" y="42525"/>
                  </a:lnTo>
                  <a:cubicBezTo>
                    <a:pt x="437319" y="31606"/>
                    <a:pt x="433296" y="17815"/>
                    <a:pt x="421803" y="114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23" name="Google Shape;2023;p35"/>
          <p:cNvGrpSpPr/>
          <p:nvPr/>
        </p:nvGrpSpPr>
        <p:grpSpPr>
          <a:xfrm>
            <a:off x="11577783" y="4138719"/>
            <a:ext cx="398568" cy="708495"/>
            <a:chOff x="8971756" y="2821790"/>
            <a:chExt cx="312602" cy="483054"/>
          </a:xfrm>
        </p:grpSpPr>
        <p:sp>
          <p:nvSpPr>
            <p:cNvPr id="2024" name="Google Shape;2024;p35"/>
            <p:cNvSpPr/>
            <p:nvPr/>
          </p:nvSpPr>
          <p:spPr>
            <a:xfrm>
              <a:off x="8971756" y="2918401"/>
              <a:ext cx="312602" cy="386443"/>
            </a:xfrm>
            <a:custGeom>
              <a:avLst/>
              <a:gdLst/>
              <a:ahLst/>
              <a:cxnLst/>
              <a:rect l="l" t="t" r="r" b="b"/>
              <a:pathLst>
                <a:path w="312602" h="386443" extrusionOk="0">
                  <a:moveTo>
                    <a:pt x="272822" y="136392"/>
                  </a:moveTo>
                  <a:cubicBezTo>
                    <a:pt x="270548" y="136392"/>
                    <a:pt x="268844" y="136392"/>
                    <a:pt x="266570" y="136960"/>
                  </a:cubicBezTo>
                  <a:cubicBezTo>
                    <a:pt x="264865" y="130140"/>
                    <a:pt x="260319" y="123889"/>
                    <a:pt x="252931" y="121048"/>
                  </a:cubicBezTo>
                  <a:lnTo>
                    <a:pt x="204626" y="101726"/>
                  </a:lnTo>
                  <a:lnTo>
                    <a:pt x="173369" y="29552"/>
                  </a:lnTo>
                  <a:lnTo>
                    <a:pt x="173369" y="29552"/>
                  </a:lnTo>
                  <a:cubicBezTo>
                    <a:pt x="167118" y="12503"/>
                    <a:pt x="150637" y="0"/>
                    <a:pt x="130747" y="0"/>
                  </a:cubicBezTo>
                  <a:cubicBezTo>
                    <a:pt x="120518" y="0"/>
                    <a:pt x="111425" y="3410"/>
                    <a:pt x="104037" y="8524"/>
                  </a:cubicBezTo>
                  <a:lnTo>
                    <a:pt x="104037" y="8524"/>
                  </a:lnTo>
                  <a:lnTo>
                    <a:pt x="27316" y="60240"/>
                  </a:lnTo>
                  <a:cubicBezTo>
                    <a:pt x="22770" y="63649"/>
                    <a:pt x="19360" y="68196"/>
                    <a:pt x="17655" y="73879"/>
                  </a:cubicBezTo>
                  <a:lnTo>
                    <a:pt x="606" y="147758"/>
                  </a:lnTo>
                  <a:cubicBezTo>
                    <a:pt x="-2235" y="160260"/>
                    <a:pt x="5153" y="172195"/>
                    <a:pt x="17655" y="175036"/>
                  </a:cubicBezTo>
                  <a:cubicBezTo>
                    <a:pt x="19360" y="175604"/>
                    <a:pt x="21065" y="175604"/>
                    <a:pt x="22770" y="175604"/>
                  </a:cubicBezTo>
                  <a:cubicBezTo>
                    <a:pt x="32999" y="175604"/>
                    <a:pt x="42661" y="168216"/>
                    <a:pt x="44934" y="157987"/>
                  </a:cubicBezTo>
                  <a:lnTo>
                    <a:pt x="59710" y="93201"/>
                  </a:lnTo>
                  <a:lnTo>
                    <a:pt x="73917" y="83540"/>
                  </a:lnTo>
                  <a:cubicBezTo>
                    <a:pt x="68234" y="122184"/>
                    <a:pt x="67666" y="152872"/>
                    <a:pt x="67666" y="157987"/>
                  </a:cubicBezTo>
                  <a:lnTo>
                    <a:pt x="61983" y="257439"/>
                  </a:lnTo>
                  <a:lnTo>
                    <a:pt x="39819" y="358028"/>
                  </a:lnTo>
                  <a:cubicBezTo>
                    <a:pt x="36978" y="370531"/>
                    <a:pt x="44934" y="382465"/>
                    <a:pt x="56868" y="385307"/>
                  </a:cubicBezTo>
                  <a:cubicBezTo>
                    <a:pt x="58573" y="385875"/>
                    <a:pt x="60278" y="385875"/>
                    <a:pt x="61983" y="385875"/>
                  </a:cubicBezTo>
                  <a:cubicBezTo>
                    <a:pt x="72212" y="385875"/>
                    <a:pt x="81873" y="378487"/>
                    <a:pt x="84146" y="368258"/>
                  </a:cubicBezTo>
                  <a:lnTo>
                    <a:pt x="106878" y="265964"/>
                  </a:lnTo>
                  <a:cubicBezTo>
                    <a:pt x="106878" y="264827"/>
                    <a:pt x="107447" y="263691"/>
                    <a:pt x="107447" y="262554"/>
                  </a:cubicBezTo>
                  <a:lnTo>
                    <a:pt x="110288" y="206861"/>
                  </a:lnTo>
                  <a:lnTo>
                    <a:pt x="147228" y="247778"/>
                  </a:lnTo>
                  <a:lnTo>
                    <a:pt x="152342" y="353482"/>
                  </a:lnTo>
                  <a:cubicBezTo>
                    <a:pt x="152911" y="365416"/>
                    <a:pt x="163140" y="375077"/>
                    <a:pt x="175074" y="375077"/>
                  </a:cubicBezTo>
                  <a:cubicBezTo>
                    <a:pt x="175643" y="375077"/>
                    <a:pt x="175643" y="375077"/>
                    <a:pt x="176211" y="375077"/>
                  </a:cubicBezTo>
                  <a:cubicBezTo>
                    <a:pt x="188713" y="374509"/>
                    <a:pt x="198375" y="363711"/>
                    <a:pt x="197806" y="351209"/>
                  </a:cubicBezTo>
                  <a:lnTo>
                    <a:pt x="192123" y="237549"/>
                  </a:lnTo>
                  <a:cubicBezTo>
                    <a:pt x="192123" y="232434"/>
                    <a:pt x="189850" y="227320"/>
                    <a:pt x="186440" y="223341"/>
                  </a:cubicBezTo>
                  <a:lnTo>
                    <a:pt x="146659" y="179582"/>
                  </a:lnTo>
                  <a:lnTo>
                    <a:pt x="146659" y="87518"/>
                  </a:lnTo>
                  <a:cubicBezTo>
                    <a:pt x="146659" y="87518"/>
                    <a:pt x="147228" y="87518"/>
                    <a:pt x="147228" y="86950"/>
                  </a:cubicBezTo>
                  <a:lnTo>
                    <a:pt x="165413" y="128436"/>
                  </a:lnTo>
                  <a:cubicBezTo>
                    <a:pt x="167686" y="134119"/>
                    <a:pt x="172233" y="138097"/>
                    <a:pt x="177916" y="140370"/>
                  </a:cubicBezTo>
                  <a:lnTo>
                    <a:pt x="234177" y="163102"/>
                  </a:lnTo>
                  <a:cubicBezTo>
                    <a:pt x="232472" y="167080"/>
                    <a:pt x="231904" y="171626"/>
                    <a:pt x="231904" y="176173"/>
                  </a:cubicBezTo>
                  <a:cubicBezTo>
                    <a:pt x="231904" y="188675"/>
                    <a:pt x="237587" y="199473"/>
                    <a:pt x="246680" y="206861"/>
                  </a:cubicBezTo>
                  <a:cubicBezTo>
                    <a:pt x="246680" y="206861"/>
                    <a:pt x="247248" y="207429"/>
                    <a:pt x="247248" y="207429"/>
                  </a:cubicBezTo>
                  <a:cubicBezTo>
                    <a:pt x="248953" y="209134"/>
                    <a:pt x="251795" y="210271"/>
                    <a:pt x="254636" y="210271"/>
                  </a:cubicBezTo>
                  <a:cubicBezTo>
                    <a:pt x="260887" y="210271"/>
                    <a:pt x="266002" y="205156"/>
                    <a:pt x="266002" y="198905"/>
                  </a:cubicBezTo>
                  <a:cubicBezTo>
                    <a:pt x="266002" y="194927"/>
                    <a:pt x="264297" y="191517"/>
                    <a:pt x="261456" y="189812"/>
                  </a:cubicBezTo>
                  <a:cubicBezTo>
                    <a:pt x="258614" y="186402"/>
                    <a:pt x="255773" y="181856"/>
                    <a:pt x="255773" y="176173"/>
                  </a:cubicBezTo>
                  <a:cubicBezTo>
                    <a:pt x="255773" y="166512"/>
                    <a:pt x="263161" y="159124"/>
                    <a:pt x="272822" y="159124"/>
                  </a:cubicBezTo>
                  <a:cubicBezTo>
                    <a:pt x="282483" y="159124"/>
                    <a:pt x="289871" y="166512"/>
                    <a:pt x="289871" y="176173"/>
                  </a:cubicBezTo>
                  <a:lnTo>
                    <a:pt x="289871" y="211976"/>
                  </a:lnTo>
                  <a:lnTo>
                    <a:pt x="289871" y="227320"/>
                  </a:lnTo>
                  <a:lnTo>
                    <a:pt x="289871" y="375077"/>
                  </a:lnTo>
                  <a:cubicBezTo>
                    <a:pt x="289871" y="381329"/>
                    <a:pt x="294985" y="386443"/>
                    <a:pt x="301237" y="386443"/>
                  </a:cubicBezTo>
                  <a:cubicBezTo>
                    <a:pt x="307488" y="386443"/>
                    <a:pt x="312603" y="381329"/>
                    <a:pt x="312603" y="375077"/>
                  </a:cubicBezTo>
                  <a:lnTo>
                    <a:pt x="312603" y="176173"/>
                  </a:lnTo>
                  <a:cubicBezTo>
                    <a:pt x="312603" y="154009"/>
                    <a:pt x="294985" y="136392"/>
                    <a:pt x="272822" y="13639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5" name="Google Shape;2025;p35"/>
            <p:cNvSpPr/>
            <p:nvPr/>
          </p:nvSpPr>
          <p:spPr>
            <a:xfrm>
              <a:off x="9088295" y="2821790"/>
              <a:ext cx="90927" cy="90927"/>
            </a:xfrm>
            <a:custGeom>
              <a:avLst/>
              <a:gdLst/>
              <a:ahLst/>
              <a:cxnLst/>
              <a:rect l="l" t="t" r="r" b="b"/>
              <a:pathLst>
                <a:path w="90927" h="90927" extrusionOk="0">
                  <a:moveTo>
                    <a:pt x="90928" y="45464"/>
                  </a:moveTo>
                  <a:cubicBezTo>
                    <a:pt x="90928" y="70573"/>
                    <a:pt x="70573" y="90928"/>
                    <a:pt x="45464" y="90928"/>
                  </a:cubicBezTo>
                  <a:cubicBezTo>
                    <a:pt x="20355" y="90928"/>
                    <a:pt x="0" y="70573"/>
                    <a:pt x="0" y="45464"/>
                  </a:cubicBezTo>
                  <a:cubicBezTo>
                    <a:pt x="0" y="20355"/>
                    <a:pt x="20355" y="0"/>
                    <a:pt x="45464" y="0"/>
                  </a:cubicBezTo>
                  <a:cubicBezTo>
                    <a:pt x="70573" y="0"/>
                    <a:pt x="90928" y="20355"/>
                    <a:pt x="90928" y="4546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26" name="Google Shape;2026;p35"/>
          <p:cNvGrpSpPr/>
          <p:nvPr/>
        </p:nvGrpSpPr>
        <p:grpSpPr>
          <a:xfrm>
            <a:off x="10734386" y="4144152"/>
            <a:ext cx="522333" cy="775309"/>
            <a:chOff x="8310268" y="2825494"/>
            <a:chExt cx="409673" cy="528608"/>
          </a:xfrm>
        </p:grpSpPr>
        <p:sp>
          <p:nvSpPr>
            <p:cNvPr id="2027" name="Google Shape;2027;p35"/>
            <p:cNvSpPr/>
            <p:nvPr/>
          </p:nvSpPr>
          <p:spPr>
            <a:xfrm>
              <a:off x="8398475" y="2825494"/>
              <a:ext cx="100807" cy="100807"/>
            </a:xfrm>
            <a:custGeom>
              <a:avLst/>
              <a:gdLst/>
              <a:ahLst/>
              <a:cxnLst/>
              <a:rect l="l" t="t" r="r" b="b"/>
              <a:pathLst>
                <a:path w="100807" h="100807" extrusionOk="0">
                  <a:moveTo>
                    <a:pt x="100807" y="50404"/>
                  </a:moveTo>
                  <a:cubicBezTo>
                    <a:pt x="100807" y="78241"/>
                    <a:pt x="78241" y="100807"/>
                    <a:pt x="50404" y="100807"/>
                  </a:cubicBezTo>
                  <a:cubicBezTo>
                    <a:pt x="22566" y="100807"/>
                    <a:pt x="0" y="78241"/>
                    <a:pt x="0" y="50404"/>
                  </a:cubicBezTo>
                  <a:cubicBezTo>
                    <a:pt x="0" y="22566"/>
                    <a:pt x="22566" y="0"/>
                    <a:pt x="50404" y="0"/>
                  </a:cubicBezTo>
                  <a:cubicBezTo>
                    <a:pt x="78241" y="0"/>
                    <a:pt x="100807" y="22566"/>
                    <a:pt x="100807" y="50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8" name="Google Shape;2028;p35"/>
            <p:cNvSpPr/>
            <p:nvPr/>
          </p:nvSpPr>
          <p:spPr>
            <a:xfrm>
              <a:off x="8310268" y="3126656"/>
              <a:ext cx="325733" cy="227446"/>
            </a:xfrm>
            <a:custGeom>
              <a:avLst/>
              <a:gdLst/>
              <a:ahLst/>
              <a:cxnLst/>
              <a:rect l="l" t="t" r="r" b="b"/>
              <a:pathLst>
                <a:path w="325733" h="227446" extrusionOk="0">
                  <a:moveTo>
                    <a:pt x="309352" y="97657"/>
                  </a:moveTo>
                  <a:cubicBezTo>
                    <a:pt x="292341" y="158141"/>
                    <a:pt x="236267" y="202874"/>
                    <a:pt x="170112" y="202874"/>
                  </a:cubicBezTo>
                  <a:cubicBezTo>
                    <a:pt x="90096" y="202874"/>
                    <a:pt x="25202" y="137980"/>
                    <a:pt x="25202" y="57964"/>
                  </a:cubicBezTo>
                  <a:cubicBezTo>
                    <a:pt x="25202" y="54814"/>
                    <a:pt x="25202" y="52294"/>
                    <a:pt x="25202" y="49143"/>
                  </a:cubicBezTo>
                  <a:lnTo>
                    <a:pt x="10081" y="0"/>
                  </a:lnTo>
                  <a:cubicBezTo>
                    <a:pt x="3780" y="18271"/>
                    <a:pt x="0" y="37173"/>
                    <a:pt x="0" y="57334"/>
                  </a:cubicBezTo>
                  <a:cubicBezTo>
                    <a:pt x="0" y="151211"/>
                    <a:pt x="76235" y="227446"/>
                    <a:pt x="170112" y="227446"/>
                  </a:cubicBezTo>
                  <a:cubicBezTo>
                    <a:pt x="239417" y="227446"/>
                    <a:pt x="299271" y="185863"/>
                    <a:pt x="325733" y="126009"/>
                  </a:cubicBezTo>
                  <a:lnTo>
                    <a:pt x="309352" y="9765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9" name="Google Shape;2029;p35"/>
            <p:cNvSpPr/>
            <p:nvPr/>
          </p:nvSpPr>
          <p:spPr>
            <a:xfrm>
              <a:off x="8316827" y="2938697"/>
              <a:ext cx="403114" cy="340429"/>
            </a:xfrm>
            <a:custGeom>
              <a:avLst/>
              <a:gdLst/>
              <a:ahLst/>
              <a:cxnLst/>
              <a:rect l="l" t="t" r="r" b="b"/>
              <a:pathLst>
                <a:path w="403114" h="340429" extrusionOk="0">
                  <a:moveTo>
                    <a:pt x="399821" y="302627"/>
                  </a:moveTo>
                  <a:lnTo>
                    <a:pt x="324215" y="170318"/>
                  </a:lnTo>
                  <a:cubicBezTo>
                    <a:pt x="319805" y="162757"/>
                    <a:pt x="311614" y="157717"/>
                    <a:pt x="302164" y="157717"/>
                  </a:cubicBezTo>
                  <a:lnTo>
                    <a:pt x="200726" y="157717"/>
                  </a:lnTo>
                  <a:lnTo>
                    <a:pt x="188126" y="41789"/>
                  </a:lnTo>
                  <a:cubicBezTo>
                    <a:pt x="183085" y="14067"/>
                    <a:pt x="157253" y="-4205"/>
                    <a:pt x="129531" y="836"/>
                  </a:cubicBezTo>
                  <a:cubicBezTo>
                    <a:pt x="123231" y="2096"/>
                    <a:pt x="117561" y="3986"/>
                    <a:pt x="112520" y="7136"/>
                  </a:cubicBezTo>
                  <a:lnTo>
                    <a:pt x="12343" y="66360"/>
                  </a:lnTo>
                  <a:cubicBezTo>
                    <a:pt x="2262" y="72031"/>
                    <a:pt x="-2148" y="84632"/>
                    <a:pt x="1002" y="95342"/>
                  </a:cubicBezTo>
                  <a:lnTo>
                    <a:pt x="32504" y="196150"/>
                  </a:lnTo>
                  <a:cubicBezTo>
                    <a:pt x="35655" y="206860"/>
                    <a:pt x="45735" y="213791"/>
                    <a:pt x="56446" y="213791"/>
                  </a:cubicBezTo>
                  <a:cubicBezTo>
                    <a:pt x="58966" y="213791"/>
                    <a:pt x="61487" y="213161"/>
                    <a:pt x="64007" y="212531"/>
                  </a:cubicBezTo>
                  <a:cubicBezTo>
                    <a:pt x="77238" y="208121"/>
                    <a:pt x="84798" y="194260"/>
                    <a:pt x="80388" y="181029"/>
                  </a:cubicBezTo>
                  <a:lnTo>
                    <a:pt x="54556" y="99123"/>
                  </a:lnTo>
                  <a:lnTo>
                    <a:pt x="91729" y="77071"/>
                  </a:lnTo>
                  <a:lnTo>
                    <a:pt x="107480" y="165908"/>
                  </a:lnTo>
                  <a:cubicBezTo>
                    <a:pt x="111890" y="190479"/>
                    <a:pt x="133312" y="207490"/>
                    <a:pt x="157253" y="207490"/>
                  </a:cubicBezTo>
                  <a:lnTo>
                    <a:pt x="157253" y="207490"/>
                  </a:lnTo>
                  <a:lnTo>
                    <a:pt x="287673" y="207490"/>
                  </a:lnTo>
                  <a:lnTo>
                    <a:pt x="355717" y="327829"/>
                  </a:lnTo>
                  <a:cubicBezTo>
                    <a:pt x="360128" y="336020"/>
                    <a:pt x="368948" y="340430"/>
                    <a:pt x="377769" y="340430"/>
                  </a:cubicBezTo>
                  <a:cubicBezTo>
                    <a:pt x="382179" y="340430"/>
                    <a:pt x="386590" y="339170"/>
                    <a:pt x="390370" y="337280"/>
                  </a:cubicBezTo>
                  <a:cubicBezTo>
                    <a:pt x="402341" y="330349"/>
                    <a:pt x="406751" y="314598"/>
                    <a:pt x="399821" y="3026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30" name="Google Shape;2030;p35"/>
          <p:cNvGrpSpPr/>
          <p:nvPr/>
        </p:nvGrpSpPr>
        <p:grpSpPr>
          <a:xfrm>
            <a:off x="10013909" y="4161726"/>
            <a:ext cx="328021" cy="699651"/>
            <a:chOff x="7745188" y="2837476"/>
            <a:chExt cx="257271" cy="477024"/>
          </a:xfrm>
        </p:grpSpPr>
        <p:sp>
          <p:nvSpPr>
            <p:cNvPr id="2031" name="Google Shape;2031;p35"/>
            <p:cNvSpPr/>
            <p:nvPr/>
          </p:nvSpPr>
          <p:spPr>
            <a:xfrm>
              <a:off x="7830945" y="2837476"/>
              <a:ext cx="85757" cy="85757"/>
            </a:xfrm>
            <a:custGeom>
              <a:avLst/>
              <a:gdLst/>
              <a:ahLst/>
              <a:cxnLst/>
              <a:rect l="l" t="t" r="r" b="b"/>
              <a:pathLst>
                <a:path w="85757" h="85757" extrusionOk="0">
                  <a:moveTo>
                    <a:pt x="42879" y="85757"/>
                  </a:moveTo>
                  <a:cubicBezTo>
                    <a:pt x="66462" y="85757"/>
                    <a:pt x="85757" y="66462"/>
                    <a:pt x="85757" y="42879"/>
                  </a:cubicBezTo>
                  <a:cubicBezTo>
                    <a:pt x="85757" y="19295"/>
                    <a:pt x="66462" y="0"/>
                    <a:pt x="42879" y="0"/>
                  </a:cubicBezTo>
                  <a:cubicBezTo>
                    <a:pt x="19295" y="0"/>
                    <a:pt x="0" y="19295"/>
                    <a:pt x="0" y="42879"/>
                  </a:cubicBezTo>
                  <a:cubicBezTo>
                    <a:pt x="0" y="66462"/>
                    <a:pt x="19295" y="85757"/>
                    <a:pt x="42879" y="85757"/>
                  </a:cubicBezTo>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2" name="Google Shape;2032;p35"/>
            <p:cNvSpPr/>
            <p:nvPr/>
          </p:nvSpPr>
          <p:spPr>
            <a:xfrm>
              <a:off x="7745188" y="3019710"/>
              <a:ext cx="257271" cy="294790"/>
            </a:xfrm>
            <a:custGeom>
              <a:avLst/>
              <a:gdLst/>
              <a:ahLst/>
              <a:cxnLst/>
              <a:rect l="l" t="t" r="r" b="b"/>
              <a:pathLst>
                <a:path w="257271" h="294790" extrusionOk="0">
                  <a:moveTo>
                    <a:pt x="235832" y="64318"/>
                  </a:moveTo>
                  <a:lnTo>
                    <a:pt x="257271" y="0"/>
                  </a:lnTo>
                  <a:lnTo>
                    <a:pt x="0" y="0"/>
                  </a:lnTo>
                  <a:lnTo>
                    <a:pt x="21439" y="64318"/>
                  </a:lnTo>
                  <a:lnTo>
                    <a:pt x="53598" y="64318"/>
                  </a:lnTo>
                  <a:lnTo>
                    <a:pt x="75037" y="273351"/>
                  </a:lnTo>
                  <a:lnTo>
                    <a:pt x="42879" y="273351"/>
                  </a:lnTo>
                  <a:lnTo>
                    <a:pt x="42879" y="294790"/>
                  </a:lnTo>
                  <a:lnTo>
                    <a:pt x="214393" y="294790"/>
                  </a:lnTo>
                  <a:lnTo>
                    <a:pt x="214393" y="273351"/>
                  </a:lnTo>
                  <a:lnTo>
                    <a:pt x="182234" y="273351"/>
                  </a:lnTo>
                  <a:lnTo>
                    <a:pt x="203673" y="6431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3" name="Google Shape;2033;p35"/>
            <p:cNvSpPr/>
            <p:nvPr/>
          </p:nvSpPr>
          <p:spPr>
            <a:xfrm>
              <a:off x="7781635" y="2933953"/>
              <a:ext cx="184913" cy="64317"/>
            </a:xfrm>
            <a:custGeom>
              <a:avLst/>
              <a:gdLst/>
              <a:ahLst/>
              <a:cxnLst/>
              <a:rect l="l" t="t" r="r" b="b"/>
              <a:pathLst>
                <a:path w="184913" h="64317" extrusionOk="0">
                  <a:moveTo>
                    <a:pt x="179018" y="39663"/>
                  </a:moveTo>
                  <a:cubicBezTo>
                    <a:pt x="177946" y="35375"/>
                    <a:pt x="175802" y="31087"/>
                    <a:pt x="172586" y="27871"/>
                  </a:cubicBezTo>
                  <a:cubicBezTo>
                    <a:pt x="159722" y="17151"/>
                    <a:pt x="144715" y="9648"/>
                    <a:pt x="127564" y="4288"/>
                  </a:cubicBezTo>
                  <a:cubicBezTo>
                    <a:pt x="115772" y="2144"/>
                    <a:pt x="103980" y="0"/>
                    <a:pt x="92189" y="0"/>
                  </a:cubicBezTo>
                  <a:cubicBezTo>
                    <a:pt x="80397" y="0"/>
                    <a:pt x="68606" y="2144"/>
                    <a:pt x="56814" y="5360"/>
                  </a:cubicBezTo>
                  <a:cubicBezTo>
                    <a:pt x="39663" y="9648"/>
                    <a:pt x="24655" y="18223"/>
                    <a:pt x="11792" y="28943"/>
                  </a:cubicBezTo>
                  <a:cubicBezTo>
                    <a:pt x="8576" y="32159"/>
                    <a:pt x="6432" y="36447"/>
                    <a:pt x="5360" y="40735"/>
                  </a:cubicBezTo>
                  <a:lnTo>
                    <a:pt x="0" y="64318"/>
                  </a:lnTo>
                  <a:lnTo>
                    <a:pt x="184914" y="64318"/>
                  </a:lnTo>
                  <a:lnTo>
                    <a:pt x="179018" y="396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34" name="Google Shape;2034;p35"/>
          <p:cNvGrpSpPr/>
          <p:nvPr/>
        </p:nvGrpSpPr>
        <p:grpSpPr>
          <a:xfrm>
            <a:off x="9128768" y="4213363"/>
            <a:ext cx="626252" cy="670546"/>
            <a:chOff x="7050960" y="2872682"/>
            <a:chExt cx="491178" cy="457180"/>
          </a:xfrm>
        </p:grpSpPr>
        <p:sp>
          <p:nvSpPr>
            <p:cNvPr id="2035" name="Google Shape;2035;p35"/>
            <p:cNvSpPr/>
            <p:nvPr/>
          </p:nvSpPr>
          <p:spPr>
            <a:xfrm>
              <a:off x="7113553" y="2872682"/>
              <a:ext cx="80006" cy="80006"/>
            </a:xfrm>
            <a:custGeom>
              <a:avLst/>
              <a:gdLst/>
              <a:ahLst/>
              <a:cxnLst/>
              <a:rect l="l" t="t" r="r" b="b"/>
              <a:pathLst>
                <a:path w="80006" h="80006" extrusionOk="0">
                  <a:moveTo>
                    <a:pt x="80007" y="40003"/>
                  </a:moveTo>
                  <a:cubicBezTo>
                    <a:pt x="80007" y="62097"/>
                    <a:pt x="62097" y="80007"/>
                    <a:pt x="40003" y="80007"/>
                  </a:cubicBezTo>
                  <a:cubicBezTo>
                    <a:pt x="17910" y="80007"/>
                    <a:pt x="0" y="62097"/>
                    <a:pt x="0" y="40003"/>
                  </a:cubicBezTo>
                  <a:cubicBezTo>
                    <a:pt x="0" y="17910"/>
                    <a:pt x="17910" y="0"/>
                    <a:pt x="40003" y="0"/>
                  </a:cubicBezTo>
                  <a:cubicBezTo>
                    <a:pt x="62097" y="0"/>
                    <a:pt x="80007" y="17910"/>
                    <a:pt x="80007" y="400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6" name="Google Shape;2036;p35"/>
            <p:cNvSpPr/>
            <p:nvPr/>
          </p:nvSpPr>
          <p:spPr>
            <a:xfrm>
              <a:off x="7284995" y="2872682"/>
              <a:ext cx="80006" cy="80006"/>
            </a:xfrm>
            <a:custGeom>
              <a:avLst/>
              <a:gdLst/>
              <a:ahLst/>
              <a:cxnLst/>
              <a:rect l="l" t="t" r="r" b="b"/>
              <a:pathLst>
                <a:path w="80006" h="80006" extrusionOk="0">
                  <a:moveTo>
                    <a:pt x="80007" y="40003"/>
                  </a:moveTo>
                  <a:cubicBezTo>
                    <a:pt x="80007" y="62097"/>
                    <a:pt x="62097" y="80007"/>
                    <a:pt x="40003" y="80007"/>
                  </a:cubicBezTo>
                  <a:cubicBezTo>
                    <a:pt x="17910" y="80007"/>
                    <a:pt x="0" y="62097"/>
                    <a:pt x="0" y="40003"/>
                  </a:cubicBezTo>
                  <a:cubicBezTo>
                    <a:pt x="0" y="17910"/>
                    <a:pt x="17910" y="0"/>
                    <a:pt x="40003" y="0"/>
                  </a:cubicBezTo>
                  <a:cubicBezTo>
                    <a:pt x="62097" y="0"/>
                    <a:pt x="80007" y="17910"/>
                    <a:pt x="80007" y="4000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7" name="Google Shape;2037;p35"/>
            <p:cNvSpPr/>
            <p:nvPr/>
          </p:nvSpPr>
          <p:spPr>
            <a:xfrm>
              <a:off x="7450724" y="3118416"/>
              <a:ext cx="57147" cy="57147"/>
            </a:xfrm>
            <a:custGeom>
              <a:avLst/>
              <a:gdLst/>
              <a:ahLst/>
              <a:cxnLst/>
              <a:rect l="l" t="t" r="r" b="b"/>
              <a:pathLst>
                <a:path w="57147" h="57147" extrusionOk="0">
                  <a:moveTo>
                    <a:pt x="57148" y="28574"/>
                  </a:moveTo>
                  <a:cubicBezTo>
                    <a:pt x="57148" y="44355"/>
                    <a:pt x="44355" y="57148"/>
                    <a:pt x="28574" y="57148"/>
                  </a:cubicBezTo>
                  <a:cubicBezTo>
                    <a:pt x="12793" y="57148"/>
                    <a:pt x="0" y="44355"/>
                    <a:pt x="0" y="28574"/>
                  </a:cubicBezTo>
                  <a:cubicBezTo>
                    <a:pt x="0" y="12793"/>
                    <a:pt x="12793" y="0"/>
                    <a:pt x="28574" y="0"/>
                  </a:cubicBezTo>
                  <a:cubicBezTo>
                    <a:pt x="44355" y="0"/>
                    <a:pt x="57148" y="12793"/>
                    <a:pt x="57148" y="285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38" name="Google Shape;2038;p35"/>
            <p:cNvSpPr/>
            <p:nvPr/>
          </p:nvSpPr>
          <p:spPr>
            <a:xfrm>
              <a:off x="7050960" y="2964118"/>
              <a:ext cx="491178" cy="365744"/>
            </a:xfrm>
            <a:custGeom>
              <a:avLst/>
              <a:gdLst/>
              <a:ahLst/>
              <a:cxnLst/>
              <a:rect l="l" t="t" r="r" b="b"/>
              <a:pathLst>
                <a:path w="491178" h="365744" extrusionOk="0">
                  <a:moveTo>
                    <a:pt x="490057" y="286881"/>
                  </a:moveTo>
                  <a:lnTo>
                    <a:pt x="470056" y="238877"/>
                  </a:lnTo>
                  <a:cubicBezTo>
                    <a:pt x="463198" y="229162"/>
                    <a:pt x="452340" y="221733"/>
                    <a:pt x="440339" y="218304"/>
                  </a:cubicBezTo>
                  <a:cubicBezTo>
                    <a:pt x="436910" y="217732"/>
                    <a:pt x="432338" y="217161"/>
                    <a:pt x="428338" y="217161"/>
                  </a:cubicBezTo>
                  <a:lnTo>
                    <a:pt x="399764" y="217161"/>
                  </a:lnTo>
                  <a:lnTo>
                    <a:pt x="375762" y="176586"/>
                  </a:lnTo>
                  <a:cubicBezTo>
                    <a:pt x="376333" y="173729"/>
                    <a:pt x="376905" y="170871"/>
                    <a:pt x="376333" y="168014"/>
                  </a:cubicBezTo>
                  <a:lnTo>
                    <a:pt x="349474" y="33146"/>
                  </a:lnTo>
                  <a:cubicBezTo>
                    <a:pt x="338616" y="21145"/>
                    <a:pt x="324901" y="12001"/>
                    <a:pt x="308899" y="6286"/>
                  </a:cubicBezTo>
                  <a:cubicBezTo>
                    <a:pt x="298041" y="2286"/>
                    <a:pt x="286040" y="0"/>
                    <a:pt x="273468" y="0"/>
                  </a:cubicBezTo>
                  <a:cubicBezTo>
                    <a:pt x="260895" y="0"/>
                    <a:pt x="249466" y="2286"/>
                    <a:pt x="238036" y="6286"/>
                  </a:cubicBezTo>
                  <a:cubicBezTo>
                    <a:pt x="222606" y="12001"/>
                    <a:pt x="208891" y="21145"/>
                    <a:pt x="197461" y="33146"/>
                  </a:cubicBezTo>
                  <a:lnTo>
                    <a:pt x="188318" y="84007"/>
                  </a:lnTo>
                  <a:lnTo>
                    <a:pt x="178031" y="33146"/>
                  </a:lnTo>
                  <a:cubicBezTo>
                    <a:pt x="167173" y="21145"/>
                    <a:pt x="153458" y="12001"/>
                    <a:pt x="137456" y="6286"/>
                  </a:cubicBezTo>
                  <a:cubicBezTo>
                    <a:pt x="126598" y="2286"/>
                    <a:pt x="114597" y="0"/>
                    <a:pt x="102025" y="0"/>
                  </a:cubicBezTo>
                  <a:cubicBezTo>
                    <a:pt x="89452" y="0"/>
                    <a:pt x="78023" y="2286"/>
                    <a:pt x="66593" y="6286"/>
                  </a:cubicBezTo>
                  <a:cubicBezTo>
                    <a:pt x="51164" y="12001"/>
                    <a:pt x="37448" y="21145"/>
                    <a:pt x="26019" y="33146"/>
                  </a:cubicBezTo>
                  <a:lnTo>
                    <a:pt x="302" y="168014"/>
                  </a:lnTo>
                  <a:cubicBezTo>
                    <a:pt x="-1412" y="177158"/>
                    <a:pt x="4303" y="186301"/>
                    <a:pt x="14018" y="188016"/>
                  </a:cubicBezTo>
                  <a:cubicBezTo>
                    <a:pt x="14589" y="188587"/>
                    <a:pt x="15732" y="188587"/>
                    <a:pt x="16875" y="188587"/>
                  </a:cubicBezTo>
                  <a:cubicBezTo>
                    <a:pt x="24876" y="188587"/>
                    <a:pt x="32305" y="182872"/>
                    <a:pt x="33448" y="174872"/>
                  </a:cubicBezTo>
                  <a:lnTo>
                    <a:pt x="56878" y="58862"/>
                  </a:lnTo>
                  <a:lnTo>
                    <a:pt x="56878" y="365745"/>
                  </a:lnTo>
                  <a:lnTo>
                    <a:pt x="91167" y="365745"/>
                  </a:lnTo>
                  <a:lnTo>
                    <a:pt x="91167" y="188587"/>
                  </a:lnTo>
                  <a:lnTo>
                    <a:pt x="114026" y="188587"/>
                  </a:lnTo>
                  <a:lnTo>
                    <a:pt x="114026" y="365745"/>
                  </a:lnTo>
                  <a:lnTo>
                    <a:pt x="148315" y="365745"/>
                  </a:lnTo>
                  <a:lnTo>
                    <a:pt x="148315" y="58862"/>
                  </a:lnTo>
                  <a:lnTo>
                    <a:pt x="171745" y="174872"/>
                  </a:lnTo>
                  <a:cubicBezTo>
                    <a:pt x="172888" y="182872"/>
                    <a:pt x="180317" y="188587"/>
                    <a:pt x="188318" y="188587"/>
                  </a:cubicBezTo>
                  <a:cubicBezTo>
                    <a:pt x="196319" y="188587"/>
                    <a:pt x="203748" y="182872"/>
                    <a:pt x="204891" y="174872"/>
                  </a:cubicBezTo>
                  <a:lnTo>
                    <a:pt x="228321" y="58862"/>
                  </a:lnTo>
                  <a:lnTo>
                    <a:pt x="228321" y="121153"/>
                  </a:lnTo>
                  <a:lnTo>
                    <a:pt x="206605" y="229162"/>
                  </a:lnTo>
                  <a:lnTo>
                    <a:pt x="228321" y="229162"/>
                  </a:lnTo>
                  <a:lnTo>
                    <a:pt x="228321" y="365745"/>
                  </a:lnTo>
                  <a:lnTo>
                    <a:pt x="262610" y="365745"/>
                  </a:lnTo>
                  <a:lnTo>
                    <a:pt x="262610" y="228590"/>
                  </a:lnTo>
                  <a:lnTo>
                    <a:pt x="285469" y="228590"/>
                  </a:lnTo>
                  <a:lnTo>
                    <a:pt x="285469" y="365745"/>
                  </a:lnTo>
                  <a:lnTo>
                    <a:pt x="319757" y="365745"/>
                  </a:lnTo>
                  <a:lnTo>
                    <a:pt x="319757" y="229162"/>
                  </a:lnTo>
                  <a:lnTo>
                    <a:pt x="341473" y="229162"/>
                  </a:lnTo>
                  <a:lnTo>
                    <a:pt x="319757" y="121153"/>
                  </a:lnTo>
                  <a:lnTo>
                    <a:pt x="319757" y="58862"/>
                  </a:lnTo>
                  <a:lnTo>
                    <a:pt x="343188" y="174872"/>
                  </a:lnTo>
                  <a:cubicBezTo>
                    <a:pt x="344331" y="181729"/>
                    <a:pt x="350046" y="186873"/>
                    <a:pt x="356332" y="188016"/>
                  </a:cubicBezTo>
                  <a:lnTo>
                    <a:pt x="399764" y="261736"/>
                  </a:lnTo>
                  <a:lnTo>
                    <a:pt x="399764" y="289167"/>
                  </a:lnTo>
                  <a:lnTo>
                    <a:pt x="388334" y="320027"/>
                  </a:lnTo>
                  <a:lnTo>
                    <a:pt x="399764" y="320027"/>
                  </a:lnTo>
                  <a:lnTo>
                    <a:pt x="399764" y="365745"/>
                  </a:lnTo>
                  <a:lnTo>
                    <a:pt x="422623" y="365745"/>
                  </a:lnTo>
                  <a:lnTo>
                    <a:pt x="422623" y="320027"/>
                  </a:lnTo>
                  <a:lnTo>
                    <a:pt x="434053" y="320027"/>
                  </a:lnTo>
                  <a:lnTo>
                    <a:pt x="434053" y="365745"/>
                  </a:lnTo>
                  <a:lnTo>
                    <a:pt x="456912" y="365745"/>
                  </a:lnTo>
                  <a:lnTo>
                    <a:pt x="456912" y="320027"/>
                  </a:lnTo>
                  <a:lnTo>
                    <a:pt x="468341" y="320027"/>
                  </a:lnTo>
                  <a:lnTo>
                    <a:pt x="456912" y="288595"/>
                  </a:lnTo>
                  <a:lnTo>
                    <a:pt x="456912" y="266308"/>
                  </a:lnTo>
                  <a:lnTo>
                    <a:pt x="469484" y="296025"/>
                  </a:lnTo>
                  <a:cubicBezTo>
                    <a:pt x="471198" y="300596"/>
                    <a:pt x="475770" y="302882"/>
                    <a:pt x="479771" y="302882"/>
                  </a:cubicBezTo>
                  <a:cubicBezTo>
                    <a:pt x="481485" y="302882"/>
                    <a:pt x="482628" y="302882"/>
                    <a:pt x="484342" y="301739"/>
                  </a:cubicBezTo>
                  <a:cubicBezTo>
                    <a:pt x="490057" y="299453"/>
                    <a:pt x="492915" y="292596"/>
                    <a:pt x="490057" y="28688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39" name="Google Shape;2039;p35"/>
          <p:cNvGrpSpPr/>
          <p:nvPr/>
        </p:nvGrpSpPr>
        <p:grpSpPr>
          <a:xfrm>
            <a:off x="8432882" y="4207336"/>
            <a:ext cx="426254" cy="698632"/>
            <a:chOff x="6505167" y="2868573"/>
            <a:chExt cx="334317" cy="476329"/>
          </a:xfrm>
        </p:grpSpPr>
        <p:sp>
          <p:nvSpPr>
            <p:cNvPr id="2040" name="Google Shape;2040;p35"/>
            <p:cNvSpPr/>
            <p:nvPr/>
          </p:nvSpPr>
          <p:spPr>
            <a:xfrm>
              <a:off x="6571572" y="2868573"/>
              <a:ext cx="83357" cy="83357"/>
            </a:xfrm>
            <a:custGeom>
              <a:avLst/>
              <a:gdLst/>
              <a:ahLst/>
              <a:cxnLst/>
              <a:rect l="l" t="t" r="r" b="b"/>
              <a:pathLst>
                <a:path w="83357" h="83357" extrusionOk="0">
                  <a:moveTo>
                    <a:pt x="83358" y="41679"/>
                  </a:moveTo>
                  <a:cubicBezTo>
                    <a:pt x="83358" y="64697"/>
                    <a:pt x="64697" y="83358"/>
                    <a:pt x="41679" y="83358"/>
                  </a:cubicBezTo>
                  <a:cubicBezTo>
                    <a:pt x="18660" y="83358"/>
                    <a:pt x="0" y="64697"/>
                    <a:pt x="0" y="41679"/>
                  </a:cubicBezTo>
                  <a:cubicBezTo>
                    <a:pt x="0" y="18660"/>
                    <a:pt x="18660" y="0"/>
                    <a:pt x="41679" y="0"/>
                  </a:cubicBezTo>
                  <a:cubicBezTo>
                    <a:pt x="64697" y="0"/>
                    <a:pt x="83358" y="18660"/>
                    <a:pt x="83358" y="416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1" name="Google Shape;2041;p35"/>
            <p:cNvSpPr/>
            <p:nvPr/>
          </p:nvSpPr>
          <p:spPr>
            <a:xfrm>
              <a:off x="6505167" y="2963839"/>
              <a:ext cx="215154" cy="381063"/>
            </a:xfrm>
            <a:custGeom>
              <a:avLst/>
              <a:gdLst/>
              <a:ahLst/>
              <a:cxnLst/>
              <a:rect l="l" t="t" r="r" b="b"/>
              <a:pathLst>
                <a:path w="215154" h="381063" extrusionOk="0">
                  <a:moveTo>
                    <a:pt x="214663" y="175051"/>
                  </a:moveTo>
                  <a:lnTo>
                    <a:pt x="186679" y="34534"/>
                  </a:lnTo>
                  <a:cubicBezTo>
                    <a:pt x="175366" y="22030"/>
                    <a:pt x="161076" y="12504"/>
                    <a:pt x="144404" y="6550"/>
                  </a:cubicBezTo>
                  <a:cubicBezTo>
                    <a:pt x="133092" y="2382"/>
                    <a:pt x="120588" y="0"/>
                    <a:pt x="107489" y="0"/>
                  </a:cubicBezTo>
                  <a:cubicBezTo>
                    <a:pt x="94390" y="0"/>
                    <a:pt x="82482" y="2382"/>
                    <a:pt x="70573" y="6550"/>
                  </a:cubicBezTo>
                  <a:cubicBezTo>
                    <a:pt x="54497" y="12504"/>
                    <a:pt x="40207" y="22030"/>
                    <a:pt x="28299" y="34534"/>
                  </a:cubicBezTo>
                  <a:lnTo>
                    <a:pt x="315" y="175051"/>
                  </a:lnTo>
                  <a:cubicBezTo>
                    <a:pt x="-1471" y="184578"/>
                    <a:pt x="4483" y="194104"/>
                    <a:pt x="14605" y="195890"/>
                  </a:cubicBezTo>
                  <a:cubicBezTo>
                    <a:pt x="15796" y="195890"/>
                    <a:pt x="16986" y="196486"/>
                    <a:pt x="18177" y="196486"/>
                  </a:cubicBezTo>
                  <a:cubicBezTo>
                    <a:pt x="26513" y="196486"/>
                    <a:pt x="34253" y="190532"/>
                    <a:pt x="35444" y="182196"/>
                  </a:cubicBezTo>
                  <a:lnTo>
                    <a:pt x="60451" y="61327"/>
                  </a:lnTo>
                  <a:lnTo>
                    <a:pt x="60451" y="381063"/>
                  </a:lnTo>
                  <a:lnTo>
                    <a:pt x="96176" y="381063"/>
                  </a:lnTo>
                  <a:lnTo>
                    <a:pt x="96176" y="196486"/>
                  </a:lnTo>
                  <a:lnTo>
                    <a:pt x="119993" y="196486"/>
                  </a:lnTo>
                  <a:lnTo>
                    <a:pt x="119993" y="381063"/>
                  </a:lnTo>
                  <a:lnTo>
                    <a:pt x="155717" y="381063"/>
                  </a:lnTo>
                  <a:lnTo>
                    <a:pt x="155717" y="61327"/>
                  </a:lnTo>
                  <a:lnTo>
                    <a:pt x="180129" y="182196"/>
                  </a:lnTo>
                  <a:cubicBezTo>
                    <a:pt x="181320" y="190532"/>
                    <a:pt x="189060" y="196486"/>
                    <a:pt x="197396" y="196486"/>
                  </a:cubicBezTo>
                  <a:cubicBezTo>
                    <a:pt x="198587" y="196486"/>
                    <a:pt x="199778" y="196486"/>
                    <a:pt x="200969" y="195890"/>
                  </a:cubicBezTo>
                  <a:cubicBezTo>
                    <a:pt x="210495" y="194104"/>
                    <a:pt x="217045" y="184578"/>
                    <a:pt x="214663" y="1750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2" name="Google Shape;2042;p35"/>
            <p:cNvSpPr/>
            <p:nvPr/>
          </p:nvSpPr>
          <p:spPr>
            <a:xfrm>
              <a:off x="6744242" y="3124600"/>
              <a:ext cx="59541" cy="59541"/>
            </a:xfrm>
            <a:custGeom>
              <a:avLst/>
              <a:gdLst/>
              <a:ahLst/>
              <a:cxnLst/>
              <a:rect l="l" t="t" r="r" b="b"/>
              <a:pathLst>
                <a:path w="59541" h="59541" extrusionOk="0">
                  <a:moveTo>
                    <a:pt x="59541" y="29771"/>
                  </a:moveTo>
                  <a:cubicBezTo>
                    <a:pt x="59541" y="46212"/>
                    <a:pt x="46212" y="59541"/>
                    <a:pt x="29771" y="59541"/>
                  </a:cubicBezTo>
                  <a:cubicBezTo>
                    <a:pt x="13329" y="59541"/>
                    <a:pt x="0" y="46212"/>
                    <a:pt x="0" y="29771"/>
                  </a:cubicBezTo>
                  <a:cubicBezTo>
                    <a:pt x="0" y="13329"/>
                    <a:pt x="13329" y="0"/>
                    <a:pt x="29771" y="0"/>
                  </a:cubicBezTo>
                  <a:cubicBezTo>
                    <a:pt x="46212" y="0"/>
                    <a:pt x="59541" y="13329"/>
                    <a:pt x="59541" y="297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3" name="Google Shape;2043;p35"/>
            <p:cNvSpPr/>
            <p:nvPr/>
          </p:nvSpPr>
          <p:spPr>
            <a:xfrm>
              <a:off x="6690608" y="3130508"/>
              <a:ext cx="148876" cy="214394"/>
            </a:xfrm>
            <a:custGeom>
              <a:avLst/>
              <a:gdLst/>
              <a:ahLst/>
              <a:cxnLst/>
              <a:rect l="l" t="t" r="r" b="b"/>
              <a:pathLst>
                <a:path w="148876" h="214394" extrusionOk="0">
                  <a:moveTo>
                    <a:pt x="147709" y="132228"/>
                  </a:moveTo>
                  <a:lnTo>
                    <a:pt x="126869" y="82214"/>
                  </a:lnTo>
                  <a:cubicBezTo>
                    <a:pt x="119724" y="72092"/>
                    <a:pt x="108412" y="64351"/>
                    <a:pt x="95908" y="60779"/>
                  </a:cubicBezTo>
                  <a:cubicBezTo>
                    <a:pt x="92336" y="60183"/>
                    <a:pt x="87572" y="59588"/>
                    <a:pt x="83404" y="59588"/>
                  </a:cubicBezTo>
                  <a:lnTo>
                    <a:pt x="53634" y="59588"/>
                  </a:lnTo>
                  <a:lnTo>
                    <a:pt x="22077" y="6001"/>
                  </a:lnTo>
                  <a:cubicBezTo>
                    <a:pt x="18505" y="47"/>
                    <a:pt x="11360" y="-1739"/>
                    <a:pt x="6001" y="1833"/>
                  </a:cubicBezTo>
                  <a:cubicBezTo>
                    <a:pt x="47" y="5405"/>
                    <a:pt x="-1739" y="12550"/>
                    <a:pt x="1833" y="17909"/>
                  </a:cubicBezTo>
                  <a:lnTo>
                    <a:pt x="53634" y="106030"/>
                  </a:lnTo>
                  <a:lnTo>
                    <a:pt x="53634" y="214395"/>
                  </a:lnTo>
                  <a:lnTo>
                    <a:pt x="77450" y="214395"/>
                  </a:lnTo>
                  <a:lnTo>
                    <a:pt x="77450" y="142946"/>
                  </a:lnTo>
                  <a:lnTo>
                    <a:pt x="89358" y="142946"/>
                  </a:lnTo>
                  <a:lnTo>
                    <a:pt x="89358" y="214395"/>
                  </a:lnTo>
                  <a:lnTo>
                    <a:pt x="113175" y="214395"/>
                  </a:lnTo>
                  <a:lnTo>
                    <a:pt x="113175" y="110793"/>
                  </a:lnTo>
                  <a:lnTo>
                    <a:pt x="126274" y="141755"/>
                  </a:lnTo>
                  <a:cubicBezTo>
                    <a:pt x="128060" y="146518"/>
                    <a:pt x="132824" y="148900"/>
                    <a:pt x="136991" y="148900"/>
                  </a:cubicBezTo>
                  <a:cubicBezTo>
                    <a:pt x="138778" y="148900"/>
                    <a:pt x="139968" y="148900"/>
                    <a:pt x="141755" y="147709"/>
                  </a:cubicBezTo>
                  <a:cubicBezTo>
                    <a:pt x="147709" y="145327"/>
                    <a:pt x="150686" y="138182"/>
                    <a:pt x="147709" y="1322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44" name="Google Shape;2044;p35"/>
          <p:cNvGrpSpPr/>
          <p:nvPr/>
        </p:nvGrpSpPr>
        <p:grpSpPr>
          <a:xfrm>
            <a:off x="7624148" y="4244317"/>
            <a:ext cx="496439" cy="653635"/>
            <a:chOff x="5870866" y="2893787"/>
            <a:chExt cx="389364" cy="445650"/>
          </a:xfrm>
        </p:grpSpPr>
        <p:sp>
          <p:nvSpPr>
            <p:cNvPr id="2045" name="Google Shape;2045;p35"/>
            <p:cNvSpPr/>
            <p:nvPr/>
          </p:nvSpPr>
          <p:spPr>
            <a:xfrm>
              <a:off x="5937164" y="2893787"/>
              <a:ext cx="77988" cy="77988"/>
            </a:xfrm>
            <a:custGeom>
              <a:avLst/>
              <a:gdLst/>
              <a:ahLst/>
              <a:cxnLst/>
              <a:rect l="l" t="t" r="r" b="b"/>
              <a:pathLst>
                <a:path w="77988" h="77988" extrusionOk="0">
                  <a:moveTo>
                    <a:pt x="77989" y="38994"/>
                  </a:moveTo>
                  <a:cubicBezTo>
                    <a:pt x="77989" y="60530"/>
                    <a:pt x="60530" y="77989"/>
                    <a:pt x="38994" y="77989"/>
                  </a:cubicBezTo>
                  <a:cubicBezTo>
                    <a:pt x="17458" y="77989"/>
                    <a:pt x="0" y="60530"/>
                    <a:pt x="0" y="38994"/>
                  </a:cubicBezTo>
                  <a:cubicBezTo>
                    <a:pt x="0" y="17458"/>
                    <a:pt x="17458" y="0"/>
                    <a:pt x="38994" y="0"/>
                  </a:cubicBezTo>
                  <a:cubicBezTo>
                    <a:pt x="60530" y="0"/>
                    <a:pt x="77989" y="17458"/>
                    <a:pt x="77989" y="389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6" name="Google Shape;2046;p35"/>
            <p:cNvSpPr/>
            <p:nvPr/>
          </p:nvSpPr>
          <p:spPr>
            <a:xfrm>
              <a:off x="6115424" y="2893787"/>
              <a:ext cx="77988" cy="77988"/>
            </a:xfrm>
            <a:custGeom>
              <a:avLst/>
              <a:gdLst/>
              <a:ahLst/>
              <a:cxnLst/>
              <a:rect l="l" t="t" r="r" b="b"/>
              <a:pathLst>
                <a:path w="77988" h="77988" extrusionOk="0">
                  <a:moveTo>
                    <a:pt x="77989" y="38994"/>
                  </a:moveTo>
                  <a:cubicBezTo>
                    <a:pt x="77989" y="60530"/>
                    <a:pt x="60530" y="77989"/>
                    <a:pt x="38994" y="77989"/>
                  </a:cubicBezTo>
                  <a:cubicBezTo>
                    <a:pt x="17458" y="77989"/>
                    <a:pt x="0" y="60530"/>
                    <a:pt x="0" y="38994"/>
                  </a:cubicBezTo>
                  <a:cubicBezTo>
                    <a:pt x="0" y="17458"/>
                    <a:pt x="17458" y="0"/>
                    <a:pt x="38994" y="0"/>
                  </a:cubicBezTo>
                  <a:cubicBezTo>
                    <a:pt x="60530" y="0"/>
                    <a:pt x="77989" y="17458"/>
                    <a:pt x="77989" y="389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47" name="Google Shape;2047;p35"/>
            <p:cNvSpPr/>
            <p:nvPr/>
          </p:nvSpPr>
          <p:spPr>
            <a:xfrm>
              <a:off x="5870866" y="2982917"/>
              <a:ext cx="389364" cy="356520"/>
            </a:xfrm>
            <a:custGeom>
              <a:avLst/>
              <a:gdLst/>
              <a:ahLst/>
              <a:cxnLst/>
              <a:rect l="l" t="t" r="r" b="b"/>
              <a:pathLst>
                <a:path w="389364" h="356520" extrusionOk="0">
                  <a:moveTo>
                    <a:pt x="388838" y="156535"/>
                  </a:moveTo>
                  <a:lnTo>
                    <a:pt x="357085" y="38994"/>
                  </a:lnTo>
                  <a:cubicBezTo>
                    <a:pt x="355971" y="35652"/>
                    <a:pt x="354300" y="32310"/>
                    <a:pt x="352072" y="30081"/>
                  </a:cubicBezTo>
                  <a:cubicBezTo>
                    <a:pt x="341487" y="18940"/>
                    <a:pt x="328118" y="10584"/>
                    <a:pt x="313634" y="5571"/>
                  </a:cubicBezTo>
                  <a:cubicBezTo>
                    <a:pt x="304164" y="1671"/>
                    <a:pt x="294137" y="0"/>
                    <a:pt x="283553" y="0"/>
                  </a:cubicBezTo>
                  <a:cubicBezTo>
                    <a:pt x="272969" y="0"/>
                    <a:pt x="262942" y="1671"/>
                    <a:pt x="253471" y="5014"/>
                  </a:cubicBezTo>
                  <a:cubicBezTo>
                    <a:pt x="238431" y="10027"/>
                    <a:pt x="225618" y="18383"/>
                    <a:pt x="215034" y="29524"/>
                  </a:cubicBezTo>
                  <a:cubicBezTo>
                    <a:pt x="212806" y="32310"/>
                    <a:pt x="211135" y="35095"/>
                    <a:pt x="210021" y="38437"/>
                  </a:cubicBezTo>
                  <a:lnTo>
                    <a:pt x="194423" y="96929"/>
                  </a:lnTo>
                  <a:lnTo>
                    <a:pt x="178825" y="38994"/>
                  </a:lnTo>
                  <a:cubicBezTo>
                    <a:pt x="177711" y="35652"/>
                    <a:pt x="176040" y="32310"/>
                    <a:pt x="173811" y="30081"/>
                  </a:cubicBezTo>
                  <a:cubicBezTo>
                    <a:pt x="163227" y="18940"/>
                    <a:pt x="149858" y="10584"/>
                    <a:pt x="135374" y="5571"/>
                  </a:cubicBezTo>
                  <a:cubicBezTo>
                    <a:pt x="125904" y="1671"/>
                    <a:pt x="115877" y="0"/>
                    <a:pt x="105293" y="0"/>
                  </a:cubicBezTo>
                  <a:cubicBezTo>
                    <a:pt x="94709" y="0"/>
                    <a:pt x="84681" y="1671"/>
                    <a:pt x="75211" y="5014"/>
                  </a:cubicBezTo>
                  <a:cubicBezTo>
                    <a:pt x="60171" y="10027"/>
                    <a:pt x="47358" y="18383"/>
                    <a:pt x="36774" y="29524"/>
                  </a:cubicBezTo>
                  <a:cubicBezTo>
                    <a:pt x="34546" y="32310"/>
                    <a:pt x="32875" y="35095"/>
                    <a:pt x="31761" y="38437"/>
                  </a:cubicBezTo>
                  <a:lnTo>
                    <a:pt x="565" y="155978"/>
                  </a:lnTo>
                  <a:cubicBezTo>
                    <a:pt x="-1663" y="164890"/>
                    <a:pt x="2793" y="174918"/>
                    <a:pt x="12263" y="177146"/>
                  </a:cubicBezTo>
                  <a:cubicBezTo>
                    <a:pt x="13377" y="178260"/>
                    <a:pt x="14492" y="178260"/>
                    <a:pt x="16163" y="178260"/>
                  </a:cubicBezTo>
                  <a:cubicBezTo>
                    <a:pt x="23405" y="178260"/>
                    <a:pt x="30089" y="173246"/>
                    <a:pt x="32318" y="166005"/>
                  </a:cubicBezTo>
                  <a:lnTo>
                    <a:pt x="60728" y="59049"/>
                  </a:lnTo>
                  <a:lnTo>
                    <a:pt x="60728" y="183831"/>
                  </a:lnTo>
                  <a:lnTo>
                    <a:pt x="60728" y="356520"/>
                  </a:lnTo>
                  <a:lnTo>
                    <a:pt x="94152" y="356520"/>
                  </a:lnTo>
                  <a:lnTo>
                    <a:pt x="94152" y="183831"/>
                  </a:lnTo>
                  <a:lnTo>
                    <a:pt x="116434" y="183831"/>
                  </a:lnTo>
                  <a:lnTo>
                    <a:pt x="116434" y="356520"/>
                  </a:lnTo>
                  <a:lnTo>
                    <a:pt x="149858" y="356520"/>
                  </a:lnTo>
                  <a:lnTo>
                    <a:pt x="149858" y="183831"/>
                  </a:lnTo>
                  <a:lnTo>
                    <a:pt x="149858" y="59049"/>
                  </a:lnTo>
                  <a:lnTo>
                    <a:pt x="178268" y="165448"/>
                  </a:lnTo>
                  <a:cubicBezTo>
                    <a:pt x="180496" y="172689"/>
                    <a:pt x="187181" y="177703"/>
                    <a:pt x="194423" y="177703"/>
                  </a:cubicBezTo>
                  <a:cubicBezTo>
                    <a:pt x="196094" y="177703"/>
                    <a:pt x="197208" y="177703"/>
                    <a:pt x="198879" y="177146"/>
                  </a:cubicBezTo>
                  <a:cubicBezTo>
                    <a:pt x="203893" y="175475"/>
                    <a:pt x="207792" y="171575"/>
                    <a:pt x="209464" y="167119"/>
                  </a:cubicBezTo>
                  <a:cubicBezTo>
                    <a:pt x="210021" y="167119"/>
                    <a:pt x="238988" y="59049"/>
                    <a:pt x="238988" y="59049"/>
                  </a:cubicBezTo>
                  <a:lnTo>
                    <a:pt x="238988" y="104171"/>
                  </a:lnTo>
                  <a:lnTo>
                    <a:pt x="207235" y="222825"/>
                  </a:lnTo>
                  <a:lnTo>
                    <a:pt x="238988" y="222825"/>
                  </a:lnTo>
                  <a:lnTo>
                    <a:pt x="238988" y="356520"/>
                  </a:lnTo>
                  <a:lnTo>
                    <a:pt x="272412" y="356520"/>
                  </a:lnTo>
                  <a:lnTo>
                    <a:pt x="272412" y="222825"/>
                  </a:lnTo>
                  <a:lnTo>
                    <a:pt x="294694" y="222825"/>
                  </a:lnTo>
                  <a:lnTo>
                    <a:pt x="294694" y="356520"/>
                  </a:lnTo>
                  <a:lnTo>
                    <a:pt x="328118" y="356520"/>
                  </a:lnTo>
                  <a:lnTo>
                    <a:pt x="328118" y="222825"/>
                  </a:lnTo>
                  <a:lnTo>
                    <a:pt x="359870" y="222825"/>
                  </a:lnTo>
                  <a:lnTo>
                    <a:pt x="328118" y="104171"/>
                  </a:lnTo>
                  <a:lnTo>
                    <a:pt x="328118" y="59049"/>
                  </a:lnTo>
                  <a:lnTo>
                    <a:pt x="356528" y="165448"/>
                  </a:lnTo>
                  <a:cubicBezTo>
                    <a:pt x="358756" y="172689"/>
                    <a:pt x="365441" y="177703"/>
                    <a:pt x="372683" y="177703"/>
                  </a:cubicBezTo>
                  <a:cubicBezTo>
                    <a:pt x="374354" y="177703"/>
                    <a:pt x="375468" y="177703"/>
                    <a:pt x="377139" y="177146"/>
                  </a:cubicBezTo>
                  <a:cubicBezTo>
                    <a:pt x="386052" y="174918"/>
                    <a:pt x="391066" y="165448"/>
                    <a:pt x="388838" y="15653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48" name="Google Shape;2048;p35"/>
          <p:cNvGrpSpPr/>
          <p:nvPr/>
        </p:nvGrpSpPr>
        <p:grpSpPr>
          <a:xfrm>
            <a:off x="6895844" y="4263643"/>
            <a:ext cx="438791" cy="578200"/>
            <a:chOff x="5299647" y="2906963"/>
            <a:chExt cx="344150" cy="394218"/>
          </a:xfrm>
        </p:grpSpPr>
        <p:sp>
          <p:nvSpPr>
            <p:cNvPr id="2049" name="Google Shape;2049;p35"/>
            <p:cNvSpPr/>
            <p:nvPr/>
          </p:nvSpPr>
          <p:spPr>
            <a:xfrm>
              <a:off x="5358294" y="2906963"/>
              <a:ext cx="68988" cy="68988"/>
            </a:xfrm>
            <a:custGeom>
              <a:avLst/>
              <a:gdLst/>
              <a:ahLst/>
              <a:cxnLst/>
              <a:rect l="l" t="t" r="r" b="b"/>
              <a:pathLst>
                <a:path w="68988" h="68988" extrusionOk="0">
                  <a:moveTo>
                    <a:pt x="68988" y="34494"/>
                  </a:moveTo>
                  <a:cubicBezTo>
                    <a:pt x="68988" y="53545"/>
                    <a:pt x="53545" y="68988"/>
                    <a:pt x="34494" y="68988"/>
                  </a:cubicBezTo>
                  <a:cubicBezTo>
                    <a:pt x="15444" y="68988"/>
                    <a:pt x="0" y="53545"/>
                    <a:pt x="0" y="34494"/>
                  </a:cubicBezTo>
                  <a:cubicBezTo>
                    <a:pt x="0" y="15444"/>
                    <a:pt x="15444" y="0"/>
                    <a:pt x="34494" y="0"/>
                  </a:cubicBezTo>
                  <a:cubicBezTo>
                    <a:pt x="53545" y="0"/>
                    <a:pt x="68988" y="15444"/>
                    <a:pt x="68988" y="344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0" name="Google Shape;2050;p35"/>
            <p:cNvSpPr/>
            <p:nvPr/>
          </p:nvSpPr>
          <p:spPr>
            <a:xfrm>
              <a:off x="5515981" y="2906963"/>
              <a:ext cx="68988" cy="68988"/>
            </a:xfrm>
            <a:custGeom>
              <a:avLst/>
              <a:gdLst/>
              <a:ahLst/>
              <a:cxnLst/>
              <a:rect l="l" t="t" r="r" b="b"/>
              <a:pathLst>
                <a:path w="68988" h="68988" extrusionOk="0">
                  <a:moveTo>
                    <a:pt x="68988" y="34494"/>
                  </a:moveTo>
                  <a:cubicBezTo>
                    <a:pt x="68988" y="53545"/>
                    <a:pt x="53545" y="68988"/>
                    <a:pt x="34494" y="68988"/>
                  </a:cubicBezTo>
                  <a:cubicBezTo>
                    <a:pt x="15444" y="68988"/>
                    <a:pt x="0" y="53545"/>
                    <a:pt x="0" y="34494"/>
                  </a:cubicBezTo>
                  <a:cubicBezTo>
                    <a:pt x="0" y="15444"/>
                    <a:pt x="15444" y="0"/>
                    <a:pt x="34494" y="0"/>
                  </a:cubicBezTo>
                  <a:cubicBezTo>
                    <a:pt x="53545" y="0"/>
                    <a:pt x="68988" y="15444"/>
                    <a:pt x="68988" y="3449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1" name="Google Shape;2051;p35"/>
            <p:cNvSpPr/>
            <p:nvPr/>
          </p:nvSpPr>
          <p:spPr>
            <a:xfrm>
              <a:off x="5299647" y="2985807"/>
              <a:ext cx="344150" cy="315374"/>
            </a:xfrm>
            <a:custGeom>
              <a:avLst/>
              <a:gdLst/>
              <a:ahLst/>
              <a:cxnLst/>
              <a:rect l="l" t="t" r="r" b="b"/>
              <a:pathLst>
                <a:path w="344150" h="315374" extrusionOk="0">
                  <a:moveTo>
                    <a:pt x="343470" y="138469"/>
                  </a:moveTo>
                  <a:lnTo>
                    <a:pt x="315875" y="34494"/>
                  </a:lnTo>
                  <a:cubicBezTo>
                    <a:pt x="314889" y="31537"/>
                    <a:pt x="313411" y="28581"/>
                    <a:pt x="311440" y="26610"/>
                  </a:cubicBezTo>
                  <a:cubicBezTo>
                    <a:pt x="302077" y="16754"/>
                    <a:pt x="290250" y="9363"/>
                    <a:pt x="277438" y="4928"/>
                  </a:cubicBezTo>
                  <a:cubicBezTo>
                    <a:pt x="269061" y="1478"/>
                    <a:pt x="260191" y="0"/>
                    <a:pt x="250828" y="0"/>
                  </a:cubicBezTo>
                  <a:cubicBezTo>
                    <a:pt x="241466" y="0"/>
                    <a:pt x="232596" y="1478"/>
                    <a:pt x="224219" y="4435"/>
                  </a:cubicBezTo>
                  <a:cubicBezTo>
                    <a:pt x="210914" y="8870"/>
                    <a:pt x="199580" y="16262"/>
                    <a:pt x="190217" y="26117"/>
                  </a:cubicBezTo>
                  <a:cubicBezTo>
                    <a:pt x="188246" y="28581"/>
                    <a:pt x="186768" y="31045"/>
                    <a:pt x="185782" y="34001"/>
                  </a:cubicBezTo>
                  <a:lnTo>
                    <a:pt x="171985" y="85250"/>
                  </a:lnTo>
                  <a:lnTo>
                    <a:pt x="158187" y="34494"/>
                  </a:lnTo>
                  <a:cubicBezTo>
                    <a:pt x="157202" y="31537"/>
                    <a:pt x="155723" y="28581"/>
                    <a:pt x="153752" y="26610"/>
                  </a:cubicBezTo>
                  <a:cubicBezTo>
                    <a:pt x="144390" y="16754"/>
                    <a:pt x="132563" y="9363"/>
                    <a:pt x="119751" y="4928"/>
                  </a:cubicBezTo>
                  <a:cubicBezTo>
                    <a:pt x="111374" y="1478"/>
                    <a:pt x="102504" y="0"/>
                    <a:pt x="93141" y="0"/>
                  </a:cubicBezTo>
                  <a:cubicBezTo>
                    <a:pt x="83778" y="0"/>
                    <a:pt x="74909" y="1478"/>
                    <a:pt x="66531" y="4435"/>
                  </a:cubicBezTo>
                  <a:cubicBezTo>
                    <a:pt x="53227" y="8870"/>
                    <a:pt x="41893" y="16262"/>
                    <a:pt x="32530" y="26117"/>
                  </a:cubicBezTo>
                  <a:cubicBezTo>
                    <a:pt x="30559" y="28581"/>
                    <a:pt x="29081" y="31045"/>
                    <a:pt x="28095" y="34001"/>
                  </a:cubicBezTo>
                  <a:lnTo>
                    <a:pt x="500" y="137976"/>
                  </a:lnTo>
                  <a:cubicBezTo>
                    <a:pt x="-1471" y="145861"/>
                    <a:pt x="2471" y="154731"/>
                    <a:pt x="10848" y="156702"/>
                  </a:cubicBezTo>
                  <a:cubicBezTo>
                    <a:pt x="11341" y="157687"/>
                    <a:pt x="12819" y="157687"/>
                    <a:pt x="14297" y="157687"/>
                  </a:cubicBezTo>
                  <a:cubicBezTo>
                    <a:pt x="20704" y="157687"/>
                    <a:pt x="26617" y="153252"/>
                    <a:pt x="28588" y="146846"/>
                  </a:cubicBezTo>
                  <a:lnTo>
                    <a:pt x="53719" y="52234"/>
                  </a:lnTo>
                  <a:lnTo>
                    <a:pt x="53719" y="92149"/>
                  </a:lnTo>
                  <a:lnTo>
                    <a:pt x="25631" y="197109"/>
                  </a:lnTo>
                  <a:lnTo>
                    <a:pt x="53719" y="197109"/>
                  </a:lnTo>
                  <a:lnTo>
                    <a:pt x="53719" y="315375"/>
                  </a:lnTo>
                  <a:lnTo>
                    <a:pt x="83286" y="315375"/>
                  </a:lnTo>
                  <a:lnTo>
                    <a:pt x="83286" y="197109"/>
                  </a:lnTo>
                  <a:lnTo>
                    <a:pt x="102997" y="197109"/>
                  </a:lnTo>
                  <a:lnTo>
                    <a:pt x="102997" y="315375"/>
                  </a:lnTo>
                  <a:lnTo>
                    <a:pt x="132563" y="315375"/>
                  </a:lnTo>
                  <a:lnTo>
                    <a:pt x="132563" y="197109"/>
                  </a:lnTo>
                  <a:lnTo>
                    <a:pt x="160651" y="197109"/>
                  </a:lnTo>
                  <a:lnTo>
                    <a:pt x="132563" y="92149"/>
                  </a:lnTo>
                  <a:lnTo>
                    <a:pt x="132563" y="52234"/>
                  </a:lnTo>
                  <a:lnTo>
                    <a:pt x="157694" y="146354"/>
                  </a:lnTo>
                  <a:cubicBezTo>
                    <a:pt x="159666" y="152760"/>
                    <a:pt x="165579" y="157195"/>
                    <a:pt x="171985" y="157195"/>
                  </a:cubicBezTo>
                  <a:cubicBezTo>
                    <a:pt x="173463" y="157195"/>
                    <a:pt x="174449" y="157195"/>
                    <a:pt x="175927" y="156702"/>
                  </a:cubicBezTo>
                  <a:cubicBezTo>
                    <a:pt x="180855" y="155223"/>
                    <a:pt x="184304" y="151281"/>
                    <a:pt x="185782" y="146846"/>
                  </a:cubicBezTo>
                  <a:lnTo>
                    <a:pt x="211407" y="52234"/>
                  </a:lnTo>
                  <a:lnTo>
                    <a:pt x="211407" y="92149"/>
                  </a:lnTo>
                  <a:lnTo>
                    <a:pt x="183319" y="197109"/>
                  </a:lnTo>
                  <a:lnTo>
                    <a:pt x="211407" y="197109"/>
                  </a:lnTo>
                  <a:lnTo>
                    <a:pt x="211407" y="315375"/>
                  </a:lnTo>
                  <a:lnTo>
                    <a:pt x="240973" y="315375"/>
                  </a:lnTo>
                  <a:lnTo>
                    <a:pt x="240973" y="197109"/>
                  </a:lnTo>
                  <a:lnTo>
                    <a:pt x="260684" y="197109"/>
                  </a:lnTo>
                  <a:lnTo>
                    <a:pt x="260684" y="315375"/>
                  </a:lnTo>
                  <a:lnTo>
                    <a:pt x="290250" y="315375"/>
                  </a:lnTo>
                  <a:lnTo>
                    <a:pt x="290250" y="197109"/>
                  </a:lnTo>
                  <a:lnTo>
                    <a:pt x="318338" y="197109"/>
                  </a:lnTo>
                  <a:lnTo>
                    <a:pt x="290250" y="92149"/>
                  </a:lnTo>
                  <a:lnTo>
                    <a:pt x="290250" y="52234"/>
                  </a:lnTo>
                  <a:lnTo>
                    <a:pt x="315382" y="146354"/>
                  </a:lnTo>
                  <a:cubicBezTo>
                    <a:pt x="317353" y="152760"/>
                    <a:pt x="323266" y="157195"/>
                    <a:pt x="329672" y="157195"/>
                  </a:cubicBezTo>
                  <a:cubicBezTo>
                    <a:pt x="331150" y="157195"/>
                    <a:pt x="332136" y="157195"/>
                    <a:pt x="333614" y="156702"/>
                  </a:cubicBezTo>
                  <a:cubicBezTo>
                    <a:pt x="341499" y="154731"/>
                    <a:pt x="345934" y="146354"/>
                    <a:pt x="343470" y="1384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52" name="Google Shape;2052;p35"/>
          <p:cNvGrpSpPr/>
          <p:nvPr/>
        </p:nvGrpSpPr>
        <p:grpSpPr>
          <a:xfrm>
            <a:off x="6849366" y="5327357"/>
            <a:ext cx="521738" cy="600184"/>
            <a:chOff x="5263194" y="3632206"/>
            <a:chExt cx="409206" cy="409207"/>
          </a:xfrm>
        </p:grpSpPr>
        <p:sp>
          <p:nvSpPr>
            <p:cNvPr id="2053" name="Google Shape;2053;p35"/>
            <p:cNvSpPr/>
            <p:nvPr/>
          </p:nvSpPr>
          <p:spPr>
            <a:xfrm>
              <a:off x="5310934" y="3727687"/>
              <a:ext cx="115941" cy="13640"/>
            </a:xfrm>
            <a:custGeom>
              <a:avLst/>
              <a:gdLst/>
              <a:ahLst/>
              <a:cxnLst/>
              <a:rect l="l" t="t" r="r" b="b"/>
              <a:pathLst>
                <a:path w="115941" h="13640" extrusionOk="0">
                  <a:moveTo>
                    <a:pt x="6820" y="13640"/>
                  </a:moveTo>
                  <a:lnTo>
                    <a:pt x="109122" y="13640"/>
                  </a:lnTo>
                  <a:cubicBezTo>
                    <a:pt x="112886" y="13640"/>
                    <a:pt x="115942" y="10592"/>
                    <a:pt x="115942" y="6820"/>
                  </a:cubicBezTo>
                  <a:cubicBezTo>
                    <a:pt x="115942" y="3049"/>
                    <a:pt x="112886" y="0"/>
                    <a:pt x="109122" y="0"/>
                  </a:cubicBezTo>
                  <a:lnTo>
                    <a:pt x="6820" y="0"/>
                  </a:lnTo>
                  <a:cubicBezTo>
                    <a:pt x="3055" y="0"/>
                    <a:pt x="0" y="3049"/>
                    <a:pt x="0" y="6820"/>
                  </a:cubicBezTo>
                  <a:cubicBezTo>
                    <a:pt x="0" y="10592"/>
                    <a:pt x="3055" y="13640"/>
                    <a:pt x="6820" y="13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4" name="Google Shape;2054;p35"/>
            <p:cNvSpPr/>
            <p:nvPr/>
          </p:nvSpPr>
          <p:spPr>
            <a:xfrm>
              <a:off x="5310934" y="3707227"/>
              <a:ext cx="75021" cy="13640"/>
            </a:xfrm>
            <a:custGeom>
              <a:avLst/>
              <a:gdLst/>
              <a:ahLst/>
              <a:cxnLst/>
              <a:rect l="l" t="t" r="r" b="b"/>
              <a:pathLst>
                <a:path w="75021" h="13640" extrusionOk="0">
                  <a:moveTo>
                    <a:pt x="6820" y="13640"/>
                  </a:moveTo>
                  <a:lnTo>
                    <a:pt x="68201" y="13640"/>
                  </a:lnTo>
                  <a:cubicBezTo>
                    <a:pt x="71966" y="13640"/>
                    <a:pt x="75021" y="10592"/>
                    <a:pt x="75021" y="6820"/>
                  </a:cubicBezTo>
                  <a:cubicBezTo>
                    <a:pt x="75021" y="3049"/>
                    <a:pt x="71966" y="0"/>
                    <a:pt x="68201" y="0"/>
                  </a:cubicBezTo>
                  <a:lnTo>
                    <a:pt x="6820" y="0"/>
                  </a:lnTo>
                  <a:cubicBezTo>
                    <a:pt x="3055" y="0"/>
                    <a:pt x="0" y="3049"/>
                    <a:pt x="0" y="6820"/>
                  </a:cubicBezTo>
                  <a:cubicBezTo>
                    <a:pt x="0" y="10592"/>
                    <a:pt x="3055" y="13640"/>
                    <a:pt x="6820" y="13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5" name="Google Shape;2055;p35"/>
            <p:cNvSpPr/>
            <p:nvPr/>
          </p:nvSpPr>
          <p:spPr>
            <a:xfrm>
              <a:off x="5310934" y="3748147"/>
              <a:ext cx="115941" cy="13640"/>
            </a:xfrm>
            <a:custGeom>
              <a:avLst/>
              <a:gdLst/>
              <a:ahLst/>
              <a:cxnLst/>
              <a:rect l="l" t="t" r="r" b="b"/>
              <a:pathLst>
                <a:path w="115941" h="13640" extrusionOk="0">
                  <a:moveTo>
                    <a:pt x="115942" y="6820"/>
                  </a:moveTo>
                  <a:cubicBezTo>
                    <a:pt x="115942" y="3049"/>
                    <a:pt x="112886" y="0"/>
                    <a:pt x="109122" y="0"/>
                  </a:cubicBezTo>
                  <a:lnTo>
                    <a:pt x="6820" y="0"/>
                  </a:lnTo>
                  <a:cubicBezTo>
                    <a:pt x="3055" y="0"/>
                    <a:pt x="0" y="3049"/>
                    <a:pt x="0" y="6820"/>
                  </a:cubicBezTo>
                  <a:cubicBezTo>
                    <a:pt x="0" y="10592"/>
                    <a:pt x="3055" y="13640"/>
                    <a:pt x="6820" y="13640"/>
                  </a:cubicBezTo>
                  <a:lnTo>
                    <a:pt x="109122" y="13640"/>
                  </a:lnTo>
                  <a:cubicBezTo>
                    <a:pt x="112886" y="13640"/>
                    <a:pt x="115942" y="10592"/>
                    <a:pt x="115942"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6" name="Google Shape;2056;p35"/>
            <p:cNvSpPr/>
            <p:nvPr/>
          </p:nvSpPr>
          <p:spPr>
            <a:xfrm>
              <a:off x="5263194" y="3632206"/>
              <a:ext cx="409206" cy="409207"/>
            </a:xfrm>
            <a:custGeom>
              <a:avLst/>
              <a:gdLst/>
              <a:ahLst/>
              <a:cxnLst/>
              <a:rect l="l" t="t" r="r" b="b"/>
              <a:pathLst>
                <a:path w="409206" h="409207" extrusionOk="0">
                  <a:moveTo>
                    <a:pt x="409206" y="27280"/>
                  </a:moveTo>
                  <a:lnTo>
                    <a:pt x="211423" y="27280"/>
                  </a:lnTo>
                  <a:lnTo>
                    <a:pt x="211423" y="6820"/>
                  </a:lnTo>
                  <a:cubicBezTo>
                    <a:pt x="211423" y="3049"/>
                    <a:pt x="208368" y="0"/>
                    <a:pt x="204603" y="0"/>
                  </a:cubicBezTo>
                  <a:cubicBezTo>
                    <a:pt x="200838" y="0"/>
                    <a:pt x="197783" y="3049"/>
                    <a:pt x="197783" y="6820"/>
                  </a:cubicBezTo>
                  <a:lnTo>
                    <a:pt x="197783" y="27280"/>
                  </a:lnTo>
                  <a:lnTo>
                    <a:pt x="0" y="27280"/>
                  </a:lnTo>
                  <a:lnTo>
                    <a:pt x="0" y="313725"/>
                  </a:lnTo>
                  <a:lnTo>
                    <a:pt x="188139" y="313725"/>
                  </a:lnTo>
                  <a:lnTo>
                    <a:pt x="104300" y="397565"/>
                  </a:lnTo>
                  <a:cubicBezTo>
                    <a:pt x="101633" y="400232"/>
                    <a:pt x="101633" y="404542"/>
                    <a:pt x="104300" y="407209"/>
                  </a:cubicBezTo>
                  <a:cubicBezTo>
                    <a:pt x="105630" y="408539"/>
                    <a:pt x="107376" y="409207"/>
                    <a:pt x="109122" y="409207"/>
                  </a:cubicBezTo>
                  <a:cubicBezTo>
                    <a:pt x="110868" y="409207"/>
                    <a:pt x="112613" y="408539"/>
                    <a:pt x="113943" y="407209"/>
                  </a:cubicBezTo>
                  <a:lnTo>
                    <a:pt x="197783" y="323369"/>
                  </a:lnTo>
                  <a:lnTo>
                    <a:pt x="197783" y="388747"/>
                  </a:lnTo>
                  <a:cubicBezTo>
                    <a:pt x="197783" y="392518"/>
                    <a:pt x="200838" y="395567"/>
                    <a:pt x="204603" y="395567"/>
                  </a:cubicBezTo>
                  <a:cubicBezTo>
                    <a:pt x="208368" y="395567"/>
                    <a:pt x="211423" y="392518"/>
                    <a:pt x="211423" y="388747"/>
                  </a:cubicBezTo>
                  <a:lnTo>
                    <a:pt x="211423" y="323369"/>
                  </a:lnTo>
                  <a:lnTo>
                    <a:pt x="295263" y="407209"/>
                  </a:lnTo>
                  <a:cubicBezTo>
                    <a:pt x="296593" y="408539"/>
                    <a:pt x="298338" y="409207"/>
                    <a:pt x="300084" y="409207"/>
                  </a:cubicBezTo>
                  <a:cubicBezTo>
                    <a:pt x="301830" y="409207"/>
                    <a:pt x="303576" y="408539"/>
                    <a:pt x="304906" y="407209"/>
                  </a:cubicBezTo>
                  <a:cubicBezTo>
                    <a:pt x="307573" y="404542"/>
                    <a:pt x="307573" y="400232"/>
                    <a:pt x="304906" y="397565"/>
                  </a:cubicBezTo>
                  <a:lnTo>
                    <a:pt x="221067" y="313725"/>
                  </a:lnTo>
                  <a:lnTo>
                    <a:pt x="409206" y="313725"/>
                  </a:lnTo>
                  <a:lnTo>
                    <a:pt x="409206" y="27280"/>
                  </a:lnTo>
                  <a:close/>
                  <a:moveTo>
                    <a:pt x="395566" y="300085"/>
                  </a:moveTo>
                  <a:lnTo>
                    <a:pt x="13640" y="300085"/>
                  </a:lnTo>
                  <a:lnTo>
                    <a:pt x="13640" y="40921"/>
                  </a:lnTo>
                  <a:lnTo>
                    <a:pt x="395566" y="40921"/>
                  </a:lnTo>
                  <a:lnTo>
                    <a:pt x="395566" y="30008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57" name="Google Shape;2057;p35"/>
            <p:cNvSpPr/>
            <p:nvPr/>
          </p:nvSpPr>
          <p:spPr>
            <a:xfrm>
              <a:off x="5338213" y="3754968"/>
              <a:ext cx="259165" cy="136402"/>
            </a:xfrm>
            <a:custGeom>
              <a:avLst/>
              <a:gdLst/>
              <a:ahLst/>
              <a:cxnLst/>
              <a:rect l="l" t="t" r="r" b="b"/>
              <a:pathLst>
                <a:path w="259165" h="136402" extrusionOk="0">
                  <a:moveTo>
                    <a:pt x="204605" y="13640"/>
                  </a:moveTo>
                  <a:lnTo>
                    <a:pt x="235882" y="13640"/>
                  </a:lnTo>
                  <a:lnTo>
                    <a:pt x="154136" y="95386"/>
                  </a:lnTo>
                  <a:lnTo>
                    <a:pt x="97577" y="38827"/>
                  </a:lnTo>
                  <a:cubicBezTo>
                    <a:pt x="94910" y="36160"/>
                    <a:pt x="90600" y="36160"/>
                    <a:pt x="87933" y="38827"/>
                  </a:cubicBezTo>
                  <a:lnTo>
                    <a:pt x="2000" y="124760"/>
                  </a:lnTo>
                  <a:cubicBezTo>
                    <a:pt x="-667" y="127427"/>
                    <a:pt x="-667" y="131737"/>
                    <a:pt x="2000" y="134404"/>
                  </a:cubicBezTo>
                  <a:cubicBezTo>
                    <a:pt x="3330" y="135734"/>
                    <a:pt x="5076" y="136402"/>
                    <a:pt x="6822" y="136402"/>
                  </a:cubicBezTo>
                  <a:cubicBezTo>
                    <a:pt x="8568" y="136402"/>
                    <a:pt x="10314" y="135734"/>
                    <a:pt x="11644" y="134404"/>
                  </a:cubicBezTo>
                  <a:lnTo>
                    <a:pt x="92755" y="53292"/>
                  </a:lnTo>
                  <a:lnTo>
                    <a:pt x="149314" y="109852"/>
                  </a:lnTo>
                  <a:cubicBezTo>
                    <a:pt x="150644" y="111182"/>
                    <a:pt x="152390" y="111850"/>
                    <a:pt x="154136" y="111850"/>
                  </a:cubicBezTo>
                  <a:cubicBezTo>
                    <a:pt x="155882" y="111850"/>
                    <a:pt x="157628" y="111182"/>
                    <a:pt x="158958" y="109852"/>
                  </a:cubicBezTo>
                  <a:lnTo>
                    <a:pt x="245525" y="23284"/>
                  </a:lnTo>
                  <a:lnTo>
                    <a:pt x="245525" y="54561"/>
                  </a:lnTo>
                  <a:cubicBezTo>
                    <a:pt x="245525" y="58332"/>
                    <a:pt x="248574" y="61381"/>
                    <a:pt x="252345" y="61381"/>
                  </a:cubicBezTo>
                  <a:cubicBezTo>
                    <a:pt x="256117" y="61381"/>
                    <a:pt x="259166" y="58332"/>
                    <a:pt x="259166" y="54561"/>
                  </a:cubicBezTo>
                  <a:lnTo>
                    <a:pt x="259166" y="6820"/>
                  </a:lnTo>
                  <a:cubicBezTo>
                    <a:pt x="259166" y="5934"/>
                    <a:pt x="258988" y="5047"/>
                    <a:pt x="258640" y="4215"/>
                  </a:cubicBezTo>
                  <a:cubicBezTo>
                    <a:pt x="257952" y="2544"/>
                    <a:pt x="256622" y="1214"/>
                    <a:pt x="254951" y="525"/>
                  </a:cubicBezTo>
                  <a:cubicBezTo>
                    <a:pt x="254119" y="177"/>
                    <a:pt x="253232" y="0"/>
                    <a:pt x="252345" y="0"/>
                  </a:cubicBezTo>
                  <a:lnTo>
                    <a:pt x="204605" y="0"/>
                  </a:lnTo>
                  <a:cubicBezTo>
                    <a:pt x="200840" y="0"/>
                    <a:pt x="197785" y="3049"/>
                    <a:pt x="197785" y="6820"/>
                  </a:cubicBezTo>
                  <a:cubicBezTo>
                    <a:pt x="197785" y="10592"/>
                    <a:pt x="200840" y="13640"/>
                    <a:pt x="204605" y="136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58" name="Google Shape;2058;p35"/>
          <p:cNvGrpSpPr/>
          <p:nvPr/>
        </p:nvGrpSpPr>
        <p:grpSpPr>
          <a:xfrm>
            <a:off x="6166110" y="5327085"/>
            <a:ext cx="370525" cy="654135"/>
            <a:chOff x="4727307" y="3632021"/>
            <a:chExt cx="290608" cy="445991"/>
          </a:xfrm>
        </p:grpSpPr>
        <p:sp>
          <p:nvSpPr>
            <p:cNvPr id="2059" name="Google Shape;2059;p35"/>
            <p:cNvSpPr/>
            <p:nvPr/>
          </p:nvSpPr>
          <p:spPr>
            <a:xfrm>
              <a:off x="4857097" y="3632021"/>
              <a:ext cx="82975" cy="82975"/>
            </a:xfrm>
            <a:custGeom>
              <a:avLst/>
              <a:gdLst/>
              <a:ahLst/>
              <a:cxnLst/>
              <a:rect l="l" t="t" r="r" b="b"/>
              <a:pathLst>
                <a:path w="82975" h="82975" extrusionOk="0">
                  <a:moveTo>
                    <a:pt x="82975" y="41488"/>
                  </a:moveTo>
                  <a:cubicBezTo>
                    <a:pt x="82975" y="64401"/>
                    <a:pt x="64401" y="82975"/>
                    <a:pt x="41488" y="82975"/>
                  </a:cubicBezTo>
                  <a:cubicBezTo>
                    <a:pt x="18575" y="82975"/>
                    <a:pt x="0" y="64401"/>
                    <a:pt x="0" y="41488"/>
                  </a:cubicBezTo>
                  <a:cubicBezTo>
                    <a:pt x="0" y="18575"/>
                    <a:pt x="18575" y="0"/>
                    <a:pt x="41488" y="0"/>
                  </a:cubicBezTo>
                  <a:cubicBezTo>
                    <a:pt x="64401" y="0"/>
                    <a:pt x="82975" y="18575"/>
                    <a:pt x="82975" y="4148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0" name="Google Shape;2060;p35"/>
            <p:cNvSpPr/>
            <p:nvPr/>
          </p:nvSpPr>
          <p:spPr>
            <a:xfrm>
              <a:off x="4727307" y="3725368"/>
              <a:ext cx="290608" cy="352644"/>
            </a:xfrm>
            <a:custGeom>
              <a:avLst/>
              <a:gdLst/>
              <a:ahLst/>
              <a:cxnLst/>
              <a:rect l="l" t="t" r="r" b="b"/>
              <a:pathLst>
                <a:path w="290608" h="352644" extrusionOk="0">
                  <a:moveTo>
                    <a:pt x="276553" y="109942"/>
                  </a:moveTo>
                  <a:lnTo>
                    <a:pt x="223137" y="92310"/>
                  </a:lnTo>
                  <a:cubicBezTo>
                    <a:pt x="223137" y="92310"/>
                    <a:pt x="193577" y="23855"/>
                    <a:pt x="192540" y="21781"/>
                  </a:cubicBezTo>
                  <a:cubicBezTo>
                    <a:pt x="185280" y="8816"/>
                    <a:pt x="171796" y="0"/>
                    <a:pt x="156239" y="0"/>
                  </a:cubicBezTo>
                  <a:cubicBezTo>
                    <a:pt x="150015" y="0"/>
                    <a:pt x="143792" y="1556"/>
                    <a:pt x="138606" y="4149"/>
                  </a:cubicBezTo>
                  <a:lnTo>
                    <a:pt x="66003" y="32671"/>
                  </a:lnTo>
                  <a:cubicBezTo>
                    <a:pt x="60817" y="34746"/>
                    <a:pt x="56668" y="38895"/>
                    <a:pt x="54594" y="44081"/>
                  </a:cubicBezTo>
                  <a:lnTo>
                    <a:pt x="28664" y="106312"/>
                  </a:lnTo>
                  <a:cubicBezTo>
                    <a:pt x="24516" y="116684"/>
                    <a:pt x="29183" y="129130"/>
                    <a:pt x="40073" y="133279"/>
                  </a:cubicBezTo>
                  <a:cubicBezTo>
                    <a:pt x="42666" y="134316"/>
                    <a:pt x="45259" y="134835"/>
                    <a:pt x="47852" y="134835"/>
                  </a:cubicBezTo>
                  <a:cubicBezTo>
                    <a:pt x="56150" y="134835"/>
                    <a:pt x="63929" y="130167"/>
                    <a:pt x="67040" y="121870"/>
                  </a:cubicBezTo>
                  <a:lnTo>
                    <a:pt x="88303" y="67936"/>
                  </a:lnTo>
                  <a:lnTo>
                    <a:pt x="110084" y="59638"/>
                  </a:lnTo>
                  <a:lnTo>
                    <a:pt x="74301" y="234405"/>
                  </a:lnTo>
                  <a:lnTo>
                    <a:pt x="4809" y="318936"/>
                  </a:lnTo>
                  <a:cubicBezTo>
                    <a:pt x="-2451" y="327752"/>
                    <a:pt x="-1414" y="340717"/>
                    <a:pt x="7402" y="347977"/>
                  </a:cubicBezTo>
                  <a:cubicBezTo>
                    <a:pt x="11032" y="351089"/>
                    <a:pt x="15699" y="352644"/>
                    <a:pt x="20367" y="352644"/>
                  </a:cubicBezTo>
                  <a:cubicBezTo>
                    <a:pt x="26590" y="352644"/>
                    <a:pt x="32294" y="350052"/>
                    <a:pt x="36443" y="344866"/>
                  </a:cubicBezTo>
                  <a:lnTo>
                    <a:pt x="109046" y="256704"/>
                  </a:lnTo>
                  <a:cubicBezTo>
                    <a:pt x="111121" y="254111"/>
                    <a:pt x="112677" y="251000"/>
                    <a:pt x="113195" y="247888"/>
                  </a:cubicBezTo>
                  <a:lnTo>
                    <a:pt x="125642" y="187731"/>
                  </a:lnTo>
                  <a:lnTo>
                    <a:pt x="181650" y="228182"/>
                  </a:lnTo>
                  <a:lnTo>
                    <a:pt x="181650" y="331901"/>
                  </a:lnTo>
                  <a:cubicBezTo>
                    <a:pt x="181650" y="343310"/>
                    <a:pt x="190984" y="352644"/>
                    <a:pt x="202394" y="352644"/>
                  </a:cubicBezTo>
                  <a:cubicBezTo>
                    <a:pt x="213803" y="352644"/>
                    <a:pt x="223137" y="343310"/>
                    <a:pt x="223137" y="331901"/>
                  </a:cubicBezTo>
                  <a:lnTo>
                    <a:pt x="223137" y="217810"/>
                  </a:lnTo>
                  <a:cubicBezTo>
                    <a:pt x="223137" y="211068"/>
                    <a:pt x="220026" y="204845"/>
                    <a:pt x="214840" y="201215"/>
                  </a:cubicBezTo>
                  <a:lnTo>
                    <a:pt x="164536" y="164395"/>
                  </a:lnTo>
                  <a:lnTo>
                    <a:pt x="178538" y="94384"/>
                  </a:lnTo>
                  <a:lnTo>
                    <a:pt x="188391" y="117202"/>
                  </a:lnTo>
                  <a:cubicBezTo>
                    <a:pt x="190984" y="122388"/>
                    <a:pt x="195133" y="126537"/>
                    <a:pt x="200838" y="128612"/>
                  </a:cubicBezTo>
                  <a:lnTo>
                    <a:pt x="263069" y="149355"/>
                  </a:lnTo>
                  <a:cubicBezTo>
                    <a:pt x="265144" y="149874"/>
                    <a:pt x="267218" y="150392"/>
                    <a:pt x="269811" y="150392"/>
                  </a:cubicBezTo>
                  <a:cubicBezTo>
                    <a:pt x="278627" y="150392"/>
                    <a:pt x="286406" y="144688"/>
                    <a:pt x="289518" y="136390"/>
                  </a:cubicBezTo>
                  <a:cubicBezTo>
                    <a:pt x="293148" y="125500"/>
                    <a:pt x="287443" y="113572"/>
                    <a:pt x="276553" y="10994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61" name="Google Shape;2061;p35"/>
          <p:cNvGrpSpPr/>
          <p:nvPr/>
        </p:nvGrpSpPr>
        <p:grpSpPr>
          <a:xfrm>
            <a:off x="5257934" y="5430840"/>
            <a:ext cx="581447" cy="447434"/>
            <a:chOff x="4015012" y="3702761"/>
            <a:chExt cx="456037" cy="305062"/>
          </a:xfrm>
        </p:grpSpPr>
        <p:sp>
          <p:nvSpPr>
            <p:cNvPr id="2062" name="Google Shape;2062;p35"/>
            <p:cNvSpPr/>
            <p:nvPr/>
          </p:nvSpPr>
          <p:spPr>
            <a:xfrm>
              <a:off x="4383104" y="3702761"/>
              <a:ext cx="87945" cy="87945"/>
            </a:xfrm>
            <a:custGeom>
              <a:avLst/>
              <a:gdLst/>
              <a:ahLst/>
              <a:cxnLst/>
              <a:rect l="l" t="t" r="r" b="b"/>
              <a:pathLst>
                <a:path w="87945" h="87945" extrusionOk="0">
                  <a:moveTo>
                    <a:pt x="87946" y="43973"/>
                  </a:moveTo>
                  <a:cubicBezTo>
                    <a:pt x="87946" y="68258"/>
                    <a:pt x="68258" y="87946"/>
                    <a:pt x="43973" y="87946"/>
                  </a:cubicBezTo>
                  <a:cubicBezTo>
                    <a:pt x="19687" y="87946"/>
                    <a:pt x="0" y="68258"/>
                    <a:pt x="0" y="43973"/>
                  </a:cubicBezTo>
                  <a:cubicBezTo>
                    <a:pt x="0" y="19687"/>
                    <a:pt x="19687" y="0"/>
                    <a:pt x="43973" y="0"/>
                  </a:cubicBezTo>
                  <a:cubicBezTo>
                    <a:pt x="68258" y="0"/>
                    <a:pt x="87946" y="19687"/>
                    <a:pt x="87946" y="4397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3" name="Google Shape;2063;p35"/>
            <p:cNvSpPr/>
            <p:nvPr/>
          </p:nvSpPr>
          <p:spPr>
            <a:xfrm>
              <a:off x="4015012" y="3746332"/>
              <a:ext cx="357648" cy="261491"/>
            </a:xfrm>
            <a:custGeom>
              <a:avLst/>
              <a:gdLst/>
              <a:ahLst/>
              <a:cxnLst/>
              <a:rect l="l" t="t" r="r" b="b"/>
              <a:pathLst>
                <a:path w="357648" h="261491" extrusionOk="0">
                  <a:moveTo>
                    <a:pt x="320821" y="6998"/>
                  </a:moveTo>
                  <a:lnTo>
                    <a:pt x="320821" y="6998"/>
                  </a:lnTo>
                  <a:cubicBezTo>
                    <a:pt x="242220" y="-14989"/>
                    <a:pt x="169115" y="20190"/>
                    <a:pt x="132288" y="38878"/>
                  </a:cubicBezTo>
                  <a:lnTo>
                    <a:pt x="132288" y="38878"/>
                  </a:lnTo>
                  <a:cubicBezTo>
                    <a:pt x="115798" y="47123"/>
                    <a:pt x="104255" y="63613"/>
                    <a:pt x="104255" y="83401"/>
                  </a:cubicBezTo>
                  <a:lnTo>
                    <a:pt x="104255" y="175744"/>
                  </a:lnTo>
                  <a:lnTo>
                    <a:pt x="12462" y="219167"/>
                  </a:lnTo>
                  <a:cubicBezTo>
                    <a:pt x="1469" y="224114"/>
                    <a:pt x="-2929" y="237306"/>
                    <a:pt x="2018" y="248299"/>
                  </a:cubicBezTo>
                  <a:cubicBezTo>
                    <a:pt x="5866" y="255995"/>
                    <a:pt x="13561" y="260942"/>
                    <a:pt x="21806" y="260942"/>
                  </a:cubicBezTo>
                  <a:cubicBezTo>
                    <a:pt x="25104" y="260942"/>
                    <a:pt x="28402" y="260392"/>
                    <a:pt x="31150" y="258743"/>
                  </a:cubicBezTo>
                  <a:lnTo>
                    <a:pt x="135586" y="209273"/>
                  </a:lnTo>
                  <a:cubicBezTo>
                    <a:pt x="143281" y="205426"/>
                    <a:pt x="148228" y="197730"/>
                    <a:pt x="148228" y="189486"/>
                  </a:cubicBezTo>
                  <a:lnTo>
                    <a:pt x="148228" y="109235"/>
                  </a:lnTo>
                  <a:lnTo>
                    <a:pt x="207591" y="152109"/>
                  </a:lnTo>
                  <a:lnTo>
                    <a:pt x="167466" y="228512"/>
                  </a:lnTo>
                  <a:cubicBezTo>
                    <a:pt x="161970" y="239505"/>
                    <a:pt x="165817" y="252697"/>
                    <a:pt x="176810" y="258193"/>
                  </a:cubicBezTo>
                  <a:cubicBezTo>
                    <a:pt x="180108" y="259842"/>
                    <a:pt x="183406" y="260942"/>
                    <a:pt x="187254" y="260942"/>
                  </a:cubicBezTo>
                  <a:cubicBezTo>
                    <a:pt x="194949" y="260942"/>
                    <a:pt x="202645" y="256544"/>
                    <a:pt x="206492" y="249399"/>
                  </a:cubicBezTo>
                  <a:lnTo>
                    <a:pt x="255962" y="155956"/>
                  </a:lnTo>
                  <a:cubicBezTo>
                    <a:pt x="260908" y="146062"/>
                    <a:pt x="258160" y="133970"/>
                    <a:pt x="249366" y="127923"/>
                  </a:cubicBezTo>
                  <a:lnTo>
                    <a:pt x="205393" y="96593"/>
                  </a:lnTo>
                  <a:lnTo>
                    <a:pt x="313676" y="96593"/>
                  </a:lnTo>
                  <a:lnTo>
                    <a:pt x="313676" y="239505"/>
                  </a:lnTo>
                  <a:cubicBezTo>
                    <a:pt x="313676" y="251597"/>
                    <a:pt x="323570" y="261491"/>
                    <a:pt x="335662" y="261491"/>
                  </a:cubicBezTo>
                  <a:cubicBezTo>
                    <a:pt x="347755" y="261491"/>
                    <a:pt x="357649" y="251597"/>
                    <a:pt x="357649" y="239505"/>
                  </a:cubicBezTo>
                  <a:lnTo>
                    <a:pt x="357649" y="49872"/>
                  </a:lnTo>
                  <a:cubicBezTo>
                    <a:pt x="357099" y="28435"/>
                    <a:pt x="341159" y="10296"/>
                    <a:pt x="320821" y="69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64" name="Google Shape;2064;p35"/>
          <p:cNvGrpSpPr/>
          <p:nvPr/>
        </p:nvGrpSpPr>
        <p:grpSpPr>
          <a:xfrm>
            <a:off x="4525110" y="5379373"/>
            <a:ext cx="481704" cy="531217"/>
            <a:chOff x="3440248" y="3667671"/>
            <a:chExt cx="377807" cy="362185"/>
          </a:xfrm>
        </p:grpSpPr>
        <p:sp>
          <p:nvSpPr>
            <p:cNvPr id="2065" name="Google Shape;2065;p35"/>
            <p:cNvSpPr/>
            <p:nvPr/>
          </p:nvSpPr>
          <p:spPr>
            <a:xfrm>
              <a:off x="3741537" y="3861517"/>
              <a:ext cx="71416" cy="71416"/>
            </a:xfrm>
            <a:custGeom>
              <a:avLst/>
              <a:gdLst/>
              <a:ahLst/>
              <a:cxnLst/>
              <a:rect l="l" t="t" r="r" b="b"/>
              <a:pathLst>
                <a:path w="71416" h="71416" extrusionOk="0">
                  <a:moveTo>
                    <a:pt x="71417" y="35708"/>
                  </a:moveTo>
                  <a:cubicBezTo>
                    <a:pt x="71417" y="55430"/>
                    <a:pt x="55430" y="71417"/>
                    <a:pt x="35708" y="71417"/>
                  </a:cubicBezTo>
                  <a:cubicBezTo>
                    <a:pt x="15987" y="71417"/>
                    <a:pt x="0" y="55430"/>
                    <a:pt x="0" y="35708"/>
                  </a:cubicBezTo>
                  <a:cubicBezTo>
                    <a:pt x="0" y="15987"/>
                    <a:pt x="15987" y="0"/>
                    <a:pt x="35708" y="0"/>
                  </a:cubicBezTo>
                  <a:cubicBezTo>
                    <a:pt x="55430" y="0"/>
                    <a:pt x="71417" y="15987"/>
                    <a:pt x="71417" y="357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6" name="Google Shape;2066;p35"/>
            <p:cNvSpPr/>
            <p:nvPr/>
          </p:nvSpPr>
          <p:spPr>
            <a:xfrm>
              <a:off x="3598704" y="3667671"/>
              <a:ext cx="81619" cy="81619"/>
            </a:xfrm>
            <a:custGeom>
              <a:avLst/>
              <a:gdLst/>
              <a:ahLst/>
              <a:cxnLst/>
              <a:rect l="l" t="t" r="r" b="b"/>
              <a:pathLst>
                <a:path w="81619" h="81619" extrusionOk="0">
                  <a:moveTo>
                    <a:pt x="81619" y="40810"/>
                  </a:moveTo>
                  <a:cubicBezTo>
                    <a:pt x="81619" y="63348"/>
                    <a:pt x="63348" y="81619"/>
                    <a:pt x="40810" y="81619"/>
                  </a:cubicBezTo>
                  <a:cubicBezTo>
                    <a:pt x="18271" y="81619"/>
                    <a:pt x="0" y="63348"/>
                    <a:pt x="0" y="40810"/>
                  </a:cubicBezTo>
                  <a:cubicBezTo>
                    <a:pt x="0" y="18271"/>
                    <a:pt x="18271" y="0"/>
                    <a:pt x="40810" y="0"/>
                  </a:cubicBezTo>
                  <a:cubicBezTo>
                    <a:pt x="63348" y="0"/>
                    <a:pt x="81619" y="18271"/>
                    <a:pt x="81619" y="408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7" name="Google Shape;2067;p35"/>
            <p:cNvSpPr/>
            <p:nvPr/>
          </p:nvSpPr>
          <p:spPr>
            <a:xfrm>
              <a:off x="3598723" y="3836249"/>
              <a:ext cx="132611" cy="96684"/>
            </a:xfrm>
            <a:custGeom>
              <a:avLst/>
              <a:gdLst/>
              <a:ahLst/>
              <a:cxnLst/>
              <a:rect l="l" t="t" r="r" b="b"/>
              <a:pathLst>
                <a:path w="132611" h="96684" extrusionOk="0">
                  <a:moveTo>
                    <a:pt x="6102" y="19146"/>
                  </a:moveTo>
                  <a:lnTo>
                    <a:pt x="41300" y="34960"/>
                  </a:lnTo>
                  <a:lnTo>
                    <a:pt x="21916" y="64037"/>
                  </a:lnTo>
                  <a:cubicBezTo>
                    <a:pt x="20385" y="66587"/>
                    <a:pt x="18855" y="69648"/>
                    <a:pt x="18345" y="73219"/>
                  </a:cubicBezTo>
                  <a:cubicBezTo>
                    <a:pt x="16814" y="84952"/>
                    <a:pt x="24976" y="95154"/>
                    <a:pt x="36199" y="96684"/>
                  </a:cubicBezTo>
                  <a:cubicBezTo>
                    <a:pt x="37219" y="96684"/>
                    <a:pt x="112207" y="96684"/>
                    <a:pt x="112207" y="96684"/>
                  </a:cubicBezTo>
                  <a:cubicBezTo>
                    <a:pt x="123429" y="96684"/>
                    <a:pt x="132612" y="87502"/>
                    <a:pt x="132612" y="76280"/>
                  </a:cubicBezTo>
                  <a:lnTo>
                    <a:pt x="127510" y="19146"/>
                  </a:lnTo>
                  <a:cubicBezTo>
                    <a:pt x="127000" y="13535"/>
                    <a:pt x="121899" y="9454"/>
                    <a:pt x="116288" y="9964"/>
                  </a:cubicBezTo>
                  <a:cubicBezTo>
                    <a:pt x="110676" y="10474"/>
                    <a:pt x="106595" y="15575"/>
                    <a:pt x="107106" y="21187"/>
                  </a:cubicBezTo>
                  <a:lnTo>
                    <a:pt x="110676" y="55875"/>
                  </a:lnTo>
                  <a:lnTo>
                    <a:pt x="62725" y="55875"/>
                  </a:lnTo>
                  <a:lnTo>
                    <a:pt x="65786" y="31389"/>
                  </a:lnTo>
                  <a:cubicBezTo>
                    <a:pt x="66296" y="27308"/>
                    <a:pt x="64255" y="22717"/>
                    <a:pt x="60175" y="21187"/>
                  </a:cubicBezTo>
                  <a:lnTo>
                    <a:pt x="14264" y="782"/>
                  </a:lnTo>
                  <a:cubicBezTo>
                    <a:pt x="9163" y="-1259"/>
                    <a:pt x="3041" y="782"/>
                    <a:pt x="1001" y="5883"/>
                  </a:cubicBezTo>
                  <a:cubicBezTo>
                    <a:pt x="-1550" y="10984"/>
                    <a:pt x="1001" y="17106"/>
                    <a:pt x="6102" y="19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8" name="Google Shape;2068;p35"/>
            <p:cNvSpPr/>
            <p:nvPr/>
          </p:nvSpPr>
          <p:spPr>
            <a:xfrm>
              <a:off x="3598704" y="3948237"/>
              <a:ext cx="219351" cy="20404"/>
            </a:xfrm>
            <a:custGeom>
              <a:avLst/>
              <a:gdLst/>
              <a:ahLst/>
              <a:cxnLst/>
              <a:rect l="l" t="t" r="r" b="b"/>
              <a:pathLst>
                <a:path w="219351" h="20404" extrusionOk="0">
                  <a:moveTo>
                    <a:pt x="0" y="0"/>
                  </a:moveTo>
                  <a:lnTo>
                    <a:pt x="219352" y="0"/>
                  </a:lnTo>
                  <a:lnTo>
                    <a:pt x="219352" y="20405"/>
                  </a:lnTo>
                  <a:lnTo>
                    <a:pt x="0" y="204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69" name="Google Shape;2069;p35"/>
            <p:cNvSpPr/>
            <p:nvPr/>
          </p:nvSpPr>
          <p:spPr>
            <a:xfrm>
              <a:off x="3440248" y="3708590"/>
              <a:ext cx="239816" cy="321266"/>
            </a:xfrm>
            <a:custGeom>
              <a:avLst/>
              <a:gdLst/>
              <a:ahLst/>
              <a:cxnLst/>
              <a:rect l="l" t="t" r="r" b="b"/>
              <a:pathLst>
                <a:path w="239816" h="321266" extrusionOk="0">
                  <a:moveTo>
                    <a:pt x="219670" y="127421"/>
                  </a:moveTo>
                  <a:cubicBezTo>
                    <a:pt x="227322" y="127421"/>
                    <a:pt x="234974" y="122830"/>
                    <a:pt x="238034" y="115688"/>
                  </a:cubicBezTo>
                  <a:cubicBezTo>
                    <a:pt x="242625" y="105486"/>
                    <a:pt x="238034" y="93243"/>
                    <a:pt x="227832" y="88652"/>
                  </a:cubicBezTo>
                  <a:lnTo>
                    <a:pt x="168658" y="61105"/>
                  </a:lnTo>
                  <a:lnTo>
                    <a:pt x="145703" y="10603"/>
                  </a:lnTo>
                  <a:cubicBezTo>
                    <a:pt x="134480" y="-2150"/>
                    <a:pt x="115095" y="-3680"/>
                    <a:pt x="102342" y="7543"/>
                  </a:cubicBezTo>
                  <a:lnTo>
                    <a:pt x="10521" y="87121"/>
                  </a:lnTo>
                  <a:cubicBezTo>
                    <a:pt x="2869" y="93753"/>
                    <a:pt x="-1212" y="101915"/>
                    <a:pt x="318" y="114668"/>
                  </a:cubicBezTo>
                  <a:lnTo>
                    <a:pt x="10521" y="200878"/>
                  </a:lnTo>
                  <a:lnTo>
                    <a:pt x="318" y="298821"/>
                  </a:lnTo>
                  <a:cubicBezTo>
                    <a:pt x="-702" y="310044"/>
                    <a:pt x="7460" y="320246"/>
                    <a:pt x="18683" y="321266"/>
                  </a:cubicBezTo>
                  <a:cubicBezTo>
                    <a:pt x="19193" y="321266"/>
                    <a:pt x="20213" y="321266"/>
                    <a:pt x="20723" y="321266"/>
                  </a:cubicBezTo>
                  <a:cubicBezTo>
                    <a:pt x="30926" y="321266"/>
                    <a:pt x="40108" y="313615"/>
                    <a:pt x="41128" y="302902"/>
                  </a:cubicBezTo>
                  <a:lnTo>
                    <a:pt x="51330" y="202919"/>
                  </a:lnTo>
                  <a:cubicBezTo>
                    <a:pt x="51330" y="201388"/>
                    <a:pt x="51330" y="199858"/>
                    <a:pt x="51330" y="198328"/>
                  </a:cubicBezTo>
                  <a:lnTo>
                    <a:pt x="48780" y="175882"/>
                  </a:lnTo>
                  <a:lnTo>
                    <a:pt x="71735" y="214141"/>
                  </a:lnTo>
                  <a:lnTo>
                    <a:pt x="66634" y="299841"/>
                  </a:lnTo>
                  <a:cubicBezTo>
                    <a:pt x="66124" y="311064"/>
                    <a:pt x="74796" y="320756"/>
                    <a:pt x="86019" y="321266"/>
                  </a:cubicBezTo>
                  <a:cubicBezTo>
                    <a:pt x="86529" y="321266"/>
                    <a:pt x="87039" y="321266"/>
                    <a:pt x="87039" y="321266"/>
                  </a:cubicBezTo>
                  <a:cubicBezTo>
                    <a:pt x="97751" y="321266"/>
                    <a:pt x="106933" y="313105"/>
                    <a:pt x="107444" y="301882"/>
                  </a:cubicBezTo>
                  <a:lnTo>
                    <a:pt x="112545" y="210060"/>
                  </a:lnTo>
                  <a:cubicBezTo>
                    <a:pt x="112545" y="205979"/>
                    <a:pt x="111525" y="201898"/>
                    <a:pt x="109484" y="198328"/>
                  </a:cubicBezTo>
                  <a:lnTo>
                    <a:pt x="63573" y="121810"/>
                  </a:lnTo>
                  <a:lnTo>
                    <a:pt x="126828" y="67227"/>
                  </a:lnTo>
                  <a:lnTo>
                    <a:pt x="134480" y="84571"/>
                  </a:lnTo>
                  <a:cubicBezTo>
                    <a:pt x="136520" y="89162"/>
                    <a:pt x="140091" y="92733"/>
                    <a:pt x="144682" y="94773"/>
                  </a:cubicBezTo>
                  <a:lnTo>
                    <a:pt x="210998" y="125380"/>
                  </a:lnTo>
                  <a:cubicBezTo>
                    <a:pt x="214059" y="126911"/>
                    <a:pt x="216609" y="127421"/>
                    <a:pt x="219670" y="1274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70" name="Google Shape;2070;p35"/>
          <p:cNvGrpSpPr/>
          <p:nvPr/>
        </p:nvGrpSpPr>
        <p:grpSpPr>
          <a:xfrm>
            <a:off x="3823196" y="5325982"/>
            <a:ext cx="406343" cy="595119"/>
            <a:chOff x="2889727" y="3631269"/>
            <a:chExt cx="318700" cy="405754"/>
          </a:xfrm>
        </p:grpSpPr>
        <p:sp>
          <p:nvSpPr>
            <p:cNvPr id="2071" name="Google Shape;2071;p35"/>
            <p:cNvSpPr/>
            <p:nvPr/>
          </p:nvSpPr>
          <p:spPr>
            <a:xfrm>
              <a:off x="2984901" y="3631269"/>
              <a:ext cx="128463" cy="128463"/>
            </a:xfrm>
            <a:custGeom>
              <a:avLst/>
              <a:gdLst/>
              <a:ahLst/>
              <a:cxnLst/>
              <a:rect l="l" t="t" r="r" b="b"/>
              <a:pathLst>
                <a:path w="128463" h="128463" extrusionOk="0">
                  <a:moveTo>
                    <a:pt x="128463" y="64232"/>
                  </a:moveTo>
                  <a:cubicBezTo>
                    <a:pt x="128463" y="99706"/>
                    <a:pt x="99706" y="128463"/>
                    <a:pt x="64232" y="128463"/>
                  </a:cubicBezTo>
                  <a:cubicBezTo>
                    <a:pt x="28757" y="128463"/>
                    <a:pt x="0" y="99706"/>
                    <a:pt x="0" y="64232"/>
                  </a:cubicBezTo>
                  <a:cubicBezTo>
                    <a:pt x="0" y="28757"/>
                    <a:pt x="28757" y="0"/>
                    <a:pt x="64232" y="0"/>
                  </a:cubicBezTo>
                  <a:cubicBezTo>
                    <a:pt x="99706" y="0"/>
                    <a:pt x="128463" y="28757"/>
                    <a:pt x="128463" y="642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2" name="Google Shape;2072;p35"/>
            <p:cNvSpPr/>
            <p:nvPr/>
          </p:nvSpPr>
          <p:spPr>
            <a:xfrm>
              <a:off x="2889727" y="3770009"/>
              <a:ext cx="318700" cy="267014"/>
            </a:xfrm>
            <a:custGeom>
              <a:avLst/>
              <a:gdLst/>
              <a:ahLst/>
              <a:cxnLst/>
              <a:rect l="l" t="t" r="r" b="b"/>
              <a:pathLst>
                <a:path w="318700" h="267014" extrusionOk="0">
                  <a:moveTo>
                    <a:pt x="205652" y="141309"/>
                  </a:moveTo>
                  <a:cubicBezTo>
                    <a:pt x="205652" y="141823"/>
                    <a:pt x="205652" y="142337"/>
                    <a:pt x="205652" y="142851"/>
                  </a:cubicBezTo>
                  <a:cubicBezTo>
                    <a:pt x="187668" y="144392"/>
                    <a:pt x="174307" y="159294"/>
                    <a:pt x="174821" y="177279"/>
                  </a:cubicBezTo>
                  <a:cubicBezTo>
                    <a:pt x="174821" y="182417"/>
                    <a:pt x="176363" y="187556"/>
                    <a:pt x="178932" y="191667"/>
                  </a:cubicBezTo>
                  <a:cubicBezTo>
                    <a:pt x="173280" y="193722"/>
                    <a:pt x="166086" y="194750"/>
                    <a:pt x="158378" y="194750"/>
                  </a:cubicBezTo>
                  <a:cubicBezTo>
                    <a:pt x="150156" y="194750"/>
                    <a:pt x="143476" y="193722"/>
                    <a:pt x="138338" y="191667"/>
                  </a:cubicBezTo>
                  <a:cubicBezTo>
                    <a:pt x="146046" y="180362"/>
                    <a:pt x="146046" y="164947"/>
                    <a:pt x="137824" y="153128"/>
                  </a:cubicBezTo>
                  <a:cubicBezTo>
                    <a:pt x="131658" y="144906"/>
                    <a:pt x="122922" y="139768"/>
                    <a:pt x="113159" y="138740"/>
                  </a:cubicBezTo>
                  <a:lnTo>
                    <a:pt x="113159" y="128463"/>
                  </a:lnTo>
                  <a:lnTo>
                    <a:pt x="205652" y="128463"/>
                  </a:lnTo>
                  <a:lnTo>
                    <a:pt x="205652" y="141309"/>
                  </a:lnTo>
                  <a:close/>
                  <a:moveTo>
                    <a:pt x="304312" y="47274"/>
                  </a:moveTo>
                  <a:lnTo>
                    <a:pt x="215929" y="1028"/>
                  </a:lnTo>
                  <a:cubicBezTo>
                    <a:pt x="213874" y="514"/>
                    <a:pt x="211819" y="0"/>
                    <a:pt x="209763" y="0"/>
                  </a:cubicBezTo>
                  <a:lnTo>
                    <a:pt x="113159" y="0"/>
                  </a:lnTo>
                  <a:cubicBezTo>
                    <a:pt x="110590" y="0"/>
                    <a:pt x="108534" y="514"/>
                    <a:pt x="105965" y="1028"/>
                  </a:cubicBezTo>
                  <a:lnTo>
                    <a:pt x="13472" y="52413"/>
                  </a:lnTo>
                  <a:cubicBezTo>
                    <a:pt x="2681" y="56524"/>
                    <a:pt x="-2458" y="68342"/>
                    <a:pt x="1139" y="78619"/>
                  </a:cubicBezTo>
                  <a:cubicBezTo>
                    <a:pt x="4222" y="87355"/>
                    <a:pt x="12444" y="92493"/>
                    <a:pt x="20666" y="92493"/>
                  </a:cubicBezTo>
                  <a:cubicBezTo>
                    <a:pt x="23235" y="92493"/>
                    <a:pt x="25290" y="91980"/>
                    <a:pt x="27860" y="91466"/>
                  </a:cubicBezTo>
                  <a:lnTo>
                    <a:pt x="92605" y="57551"/>
                  </a:lnTo>
                  <a:cubicBezTo>
                    <a:pt x="92605" y="57551"/>
                    <a:pt x="92605" y="142337"/>
                    <a:pt x="92605" y="143879"/>
                  </a:cubicBezTo>
                  <a:cubicBezTo>
                    <a:pt x="91577" y="144392"/>
                    <a:pt x="50469" y="173168"/>
                    <a:pt x="50469" y="173168"/>
                  </a:cubicBezTo>
                  <a:cubicBezTo>
                    <a:pt x="41734" y="179334"/>
                    <a:pt x="39164" y="191667"/>
                    <a:pt x="44817" y="200916"/>
                  </a:cubicBezTo>
                  <a:lnTo>
                    <a:pt x="80786" y="257440"/>
                  </a:lnTo>
                  <a:cubicBezTo>
                    <a:pt x="86953" y="267203"/>
                    <a:pt x="99799" y="269772"/>
                    <a:pt x="109048" y="263606"/>
                  </a:cubicBezTo>
                  <a:cubicBezTo>
                    <a:pt x="118298" y="257440"/>
                    <a:pt x="121381" y="244594"/>
                    <a:pt x="115214" y="235344"/>
                  </a:cubicBezTo>
                  <a:lnTo>
                    <a:pt x="97744" y="207082"/>
                  </a:lnTo>
                  <a:lnTo>
                    <a:pt x="109048" y="207082"/>
                  </a:lnTo>
                  <a:cubicBezTo>
                    <a:pt x="112645" y="207082"/>
                    <a:pt x="116242" y="206569"/>
                    <a:pt x="119839" y="205541"/>
                  </a:cubicBezTo>
                  <a:cubicBezTo>
                    <a:pt x="129088" y="211707"/>
                    <a:pt x="141421" y="215304"/>
                    <a:pt x="157864" y="215304"/>
                  </a:cubicBezTo>
                  <a:cubicBezTo>
                    <a:pt x="173280" y="215304"/>
                    <a:pt x="185612" y="211707"/>
                    <a:pt x="195375" y="206569"/>
                  </a:cubicBezTo>
                  <a:cubicBezTo>
                    <a:pt x="199486" y="208624"/>
                    <a:pt x="204625" y="209138"/>
                    <a:pt x="209763" y="209138"/>
                  </a:cubicBezTo>
                  <a:lnTo>
                    <a:pt x="219013" y="208624"/>
                  </a:lnTo>
                  <a:lnTo>
                    <a:pt x="200514" y="234317"/>
                  </a:lnTo>
                  <a:cubicBezTo>
                    <a:pt x="193834" y="243566"/>
                    <a:pt x="195889" y="256412"/>
                    <a:pt x="205139" y="263092"/>
                  </a:cubicBezTo>
                  <a:cubicBezTo>
                    <a:pt x="214388" y="269772"/>
                    <a:pt x="227234" y="267717"/>
                    <a:pt x="233914" y="258468"/>
                  </a:cubicBezTo>
                  <a:lnTo>
                    <a:pt x="275022" y="201944"/>
                  </a:lnTo>
                  <a:cubicBezTo>
                    <a:pt x="275536" y="201430"/>
                    <a:pt x="276050" y="200916"/>
                    <a:pt x="276050" y="199888"/>
                  </a:cubicBezTo>
                  <a:cubicBezTo>
                    <a:pt x="281703" y="190125"/>
                    <a:pt x="278106" y="177279"/>
                    <a:pt x="268342" y="171627"/>
                  </a:cubicBezTo>
                  <a:lnTo>
                    <a:pt x="226207" y="147989"/>
                  </a:lnTo>
                  <a:cubicBezTo>
                    <a:pt x="226207" y="145934"/>
                    <a:pt x="226207" y="55496"/>
                    <a:pt x="226207" y="55496"/>
                  </a:cubicBezTo>
                  <a:lnTo>
                    <a:pt x="291980" y="86841"/>
                  </a:lnTo>
                  <a:cubicBezTo>
                    <a:pt x="294035" y="87355"/>
                    <a:pt x="296090" y="87869"/>
                    <a:pt x="298146" y="87869"/>
                  </a:cubicBezTo>
                  <a:cubicBezTo>
                    <a:pt x="306881" y="87869"/>
                    <a:pt x="315103" y="82216"/>
                    <a:pt x="317672" y="73481"/>
                  </a:cubicBezTo>
                  <a:cubicBezTo>
                    <a:pt x="321269" y="62176"/>
                    <a:pt x="315103" y="50871"/>
                    <a:pt x="304312" y="472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73" name="Google Shape;2073;p35"/>
          <p:cNvGrpSpPr/>
          <p:nvPr/>
        </p:nvGrpSpPr>
        <p:grpSpPr>
          <a:xfrm>
            <a:off x="2998324" y="5436722"/>
            <a:ext cx="533339" cy="436839"/>
            <a:chOff x="2242769" y="3706772"/>
            <a:chExt cx="418305" cy="297838"/>
          </a:xfrm>
        </p:grpSpPr>
        <p:grpSp>
          <p:nvGrpSpPr>
            <p:cNvPr id="2074" name="Google Shape;2074;p35"/>
            <p:cNvGrpSpPr/>
            <p:nvPr/>
          </p:nvGrpSpPr>
          <p:grpSpPr>
            <a:xfrm>
              <a:off x="2242769" y="3706772"/>
              <a:ext cx="418305" cy="297838"/>
              <a:chOff x="2242769" y="3706772"/>
              <a:chExt cx="418305" cy="297838"/>
            </a:xfrm>
          </p:grpSpPr>
          <p:sp>
            <p:nvSpPr>
              <p:cNvPr id="2075" name="Google Shape;2075;p35"/>
              <p:cNvSpPr/>
              <p:nvPr/>
            </p:nvSpPr>
            <p:spPr>
              <a:xfrm>
                <a:off x="2242769" y="3706772"/>
                <a:ext cx="418305" cy="297838"/>
              </a:xfrm>
              <a:custGeom>
                <a:avLst/>
                <a:gdLst/>
                <a:ahLst/>
                <a:cxnLst/>
                <a:rect l="l" t="t" r="r" b="b"/>
                <a:pathLst>
                  <a:path w="418305" h="297838" extrusionOk="0">
                    <a:moveTo>
                      <a:pt x="0" y="266740"/>
                    </a:moveTo>
                    <a:lnTo>
                      <a:pt x="0" y="31098"/>
                    </a:lnTo>
                    <a:cubicBezTo>
                      <a:pt x="0" y="13925"/>
                      <a:pt x="13925" y="0"/>
                      <a:pt x="31088" y="0"/>
                    </a:cubicBezTo>
                    <a:lnTo>
                      <a:pt x="387187" y="0"/>
                    </a:lnTo>
                    <a:cubicBezTo>
                      <a:pt x="404329" y="0"/>
                      <a:pt x="418306" y="13905"/>
                      <a:pt x="418306" y="31098"/>
                    </a:cubicBezTo>
                    <a:lnTo>
                      <a:pt x="418306" y="266740"/>
                    </a:lnTo>
                    <a:cubicBezTo>
                      <a:pt x="418306" y="283903"/>
                      <a:pt x="404370" y="297838"/>
                      <a:pt x="387187" y="297838"/>
                    </a:cubicBezTo>
                    <a:lnTo>
                      <a:pt x="31088" y="297838"/>
                    </a:lnTo>
                    <a:cubicBezTo>
                      <a:pt x="13925" y="297838"/>
                      <a:pt x="0" y="283903"/>
                      <a:pt x="0" y="266740"/>
                    </a:cubicBezTo>
                    <a:close/>
                    <a:moveTo>
                      <a:pt x="398635" y="266740"/>
                    </a:moveTo>
                    <a:lnTo>
                      <a:pt x="398635" y="31098"/>
                    </a:lnTo>
                    <a:cubicBezTo>
                      <a:pt x="398635" y="24829"/>
                      <a:pt x="393507" y="19681"/>
                      <a:pt x="387187" y="19681"/>
                    </a:cubicBezTo>
                    <a:lnTo>
                      <a:pt x="31088" y="19681"/>
                    </a:lnTo>
                    <a:cubicBezTo>
                      <a:pt x="24809" y="19681"/>
                      <a:pt x="19680" y="24798"/>
                      <a:pt x="19680" y="31098"/>
                    </a:cubicBezTo>
                    <a:lnTo>
                      <a:pt x="19680" y="266740"/>
                    </a:lnTo>
                    <a:cubicBezTo>
                      <a:pt x="19680" y="273040"/>
                      <a:pt x="24809" y="278158"/>
                      <a:pt x="31088" y="278158"/>
                    </a:cubicBezTo>
                    <a:lnTo>
                      <a:pt x="387187" y="278158"/>
                    </a:lnTo>
                    <a:cubicBezTo>
                      <a:pt x="393497" y="278158"/>
                      <a:pt x="398635" y="273040"/>
                      <a:pt x="398635" y="26674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6" name="Google Shape;2076;p35"/>
              <p:cNvSpPr/>
              <p:nvPr/>
            </p:nvSpPr>
            <p:spPr>
              <a:xfrm>
                <a:off x="2277310" y="3736780"/>
                <a:ext cx="72309" cy="18868"/>
              </a:xfrm>
              <a:custGeom>
                <a:avLst/>
                <a:gdLst/>
                <a:ahLst/>
                <a:cxnLst/>
                <a:rect l="l" t="t" r="r" b="b"/>
                <a:pathLst>
                  <a:path w="72309" h="18868" extrusionOk="0">
                    <a:moveTo>
                      <a:pt x="0" y="9445"/>
                    </a:moveTo>
                    <a:cubicBezTo>
                      <a:pt x="0" y="4244"/>
                      <a:pt x="4244" y="0"/>
                      <a:pt x="9455" y="0"/>
                    </a:cubicBezTo>
                    <a:cubicBezTo>
                      <a:pt x="14665" y="0"/>
                      <a:pt x="18889" y="4244"/>
                      <a:pt x="18889" y="9445"/>
                    </a:cubicBezTo>
                    <a:cubicBezTo>
                      <a:pt x="18889" y="14624"/>
                      <a:pt x="14665" y="18869"/>
                      <a:pt x="9455" y="18869"/>
                    </a:cubicBezTo>
                    <a:cubicBezTo>
                      <a:pt x="4244" y="18869"/>
                      <a:pt x="0" y="14624"/>
                      <a:pt x="0" y="9445"/>
                    </a:cubicBezTo>
                    <a:close/>
                    <a:moveTo>
                      <a:pt x="26741" y="9445"/>
                    </a:moveTo>
                    <a:cubicBezTo>
                      <a:pt x="26741" y="4244"/>
                      <a:pt x="30965" y="0"/>
                      <a:pt x="36165" y="0"/>
                    </a:cubicBezTo>
                    <a:cubicBezTo>
                      <a:pt x="41375" y="0"/>
                      <a:pt x="45609" y="4244"/>
                      <a:pt x="45609" y="9445"/>
                    </a:cubicBezTo>
                    <a:cubicBezTo>
                      <a:pt x="45609" y="14624"/>
                      <a:pt x="41375" y="18869"/>
                      <a:pt x="36165" y="18869"/>
                    </a:cubicBezTo>
                    <a:cubicBezTo>
                      <a:pt x="30965" y="18869"/>
                      <a:pt x="26741" y="14624"/>
                      <a:pt x="26741" y="9445"/>
                    </a:cubicBezTo>
                    <a:close/>
                    <a:moveTo>
                      <a:pt x="53441" y="9445"/>
                    </a:moveTo>
                    <a:cubicBezTo>
                      <a:pt x="53441" y="4244"/>
                      <a:pt x="57675" y="0"/>
                      <a:pt x="62865" y="0"/>
                    </a:cubicBezTo>
                    <a:cubicBezTo>
                      <a:pt x="68065" y="0"/>
                      <a:pt x="72309" y="4244"/>
                      <a:pt x="72309" y="9445"/>
                    </a:cubicBezTo>
                    <a:cubicBezTo>
                      <a:pt x="72309" y="14624"/>
                      <a:pt x="68065" y="18869"/>
                      <a:pt x="62865" y="18869"/>
                    </a:cubicBezTo>
                    <a:cubicBezTo>
                      <a:pt x="57675" y="18869"/>
                      <a:pt x="53441" y="14624"/>
                      <a:pt x="53441" y="944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77" name="Google Shape;2077;p35"/>
            <p:cNvSpPr/>
            <p:nvPr/>
          </p:nvSpPr>
          <p:spPr>
            <a:xfrm>
              <a:off x="2283826" y="3783736"/>
              <a:ext cx="157413" cy="158194"/>
            </a:xfrm>
            <a:custGeom>
              <a:avLst/>
              <a:gdLst/>
              <a:ahLst/>
              <a:cxnLst/>
              <a:rect l="l" t="t" r="r" b="b"/>
              <a:pathLst>
                <a:path w="157413" h="158194" extrusionOk="0">
                  <a:moveTo>
                    <a:pt x="0" y="87252"/>
                  </a:moveTo>
                  <a:lnTo>
                    <a:pt x="10935" y="87252"/>
                  </a:lnTo>
                  <a:lnTo>
                    <a:pt x="10935" y="99029"/>
                  </a:lnTo>
                  <a:lnTo>
                    <a:pt x="24357" y="99029"/>
                  </a:lnTo>
                  <a:lnTo>
                    <a:pt x="24357" y="110560"/>
                  </a:lnTo>
                  <a:lnTo>
                    <a:pt x="37963" y="110560"/>
                  </a:lnTo>
                  <a:lnTo>
                    <a:pt x="37963" y="102256"/>
                  </a:lnTo>
                  <a:lnTo>
                    <a:pt x="51539" y="102256"/>
                  </a:lnTo>
                  <a:lnTo>
                    <a:pt x="51539" y="91948"/>
                  </a:lnTo>
                  <a:lnTo>
                    <a:pt x="65115" y="91948"/>
                  </a:lnTo>
                  <a:lnTo>
                    <a:pt x="65115" y="110560"/>
                  </a:lnTo>
                  <a:lnTo>
                    <a:pt x="78701" y="110560"/>
                  </a:lnTo>
                  <a:lnTo>
                    <a:pt x="78701" y="93243"/>
                  </a:lnTo>
                  <a:lnTo>
                    <a:pt x="92288" y="93243"/>
                  </a:lnTo>
                  <a:lnTo>
                    <a:pt x="92288" y="127867"/>
                  </a:lnTo>
                  <a:lnTo>
                    <a:pt x="105884" y="127867"/>
                  </a:lnTo>
                  <a:lnTo>
                    <a:pt x="105884" y="99029"/>
                  </a:lnTo>
                  <a:lnTo>
                    <a:pt x="119337" y="99029"/>
                  </a:lnTo>
                  <a:lnTo>
                    <a:pt x="119337" y="110560"/>
                  </a:lnTo>
                  <a:lnTo>
                    <a:pt x="132913" y="110560"/>
                  </a:lnTo>
                  <a:lnTo>
                    <a:pt x="132913" y="102256"/>
                  </a:lnTo>
                  <a:lnTo>
                    <a:pt x="146499" y="102256"/>
                  </a:lnTo>
                  <a:lnTo>
                    <a:pt x="146499" y="87252"/>
                  </a:lnTo>
                  <a:lnTo>
                    <a:pt x="157413" y="87252"/>
                  </a:lnTo>
                  <a:cubicBezTo>
                    <a:pt x="153323" y="127096"/>
                    <a:pt x="119614" y="158194"/>
                    <a:pt x="78722" y="158194"/>
                  </a:cubicBezTo>
                  <a:cubicBezTo>
                    <a:pt x="37809" y="158194"/>
                    <a:pt x="4101" y="127096"/>
                    <a:pt x="0" y="87252"/>
                  </a:cubicBezTo>
                  <a:close/>
                  <a:moveTo>
                    <a:pt x="78722" y="0"/>
                  </a:moveTo>
                  <a:cubicBezTo>
                    <a:pt x="119635" y="0"/>
                    <a:pt x="153323" y="31139"/>
                    <a:pt x="157413" y="70963"/>
                  </a:cubicBezTo>
                  <a:lnTo>
                    <a:pt x="146499" y="70963"/>
                  </a:lnTo>
                  <a:lnTo>
                    <a:pt x="146499" y="55999"/>
                  </a:lnTo>
                  <a:lnTo>
                    <a:pt x="132913" y="55999"/>
                  </a:lnTo>
                  <a:lnTo>
                    <a:pt x="132913" y="47685"/>
                  </a:lnTo>
                  <a:lnTo>
                    <a:pt x="119337" y="47685"/>
                  </a:lnTo>
                  <a:lnTo>
                    <a:pt x="119337" y="59206"/>
                  </a:lnTo>
                  <a:lnTo>
                    <a:pt x="105884" y="59206"/>
                  </a:lnTo>
                  <a:lnTo>
                    <a:pt x="105884" y="30348"/>
                  </a:lnTo>
                  <a:lnTo>
                    <a:pt x="92288" y="30348"/>
                  </a:lnTo>
                  <a:lnTo>
                    <a:pt x="92288" y="64982"/>
                  </a:lnTo>
                  <a:lnTo>
                    <a:pt x="78701" y="64982"/>
                  </a:lnTo>
                  <a:lnTo>
                    <a:pt x="78701" y="47644"/>
                  </a:lnTo>
                  <a:lnTo>
                    <a:pt x="65115" y="47644"/>
                  </a:lnTo>
                  <a:lnTo>
                    <a:pt x="65115" y="66307"/>
                  </a:lnTo>
                  <a:lnTo>
                    <a:pt x="51539" y="66307"/>
                  </a:lnTo>
                  <a:lnTo>
                    <a:pt x="51539" y="55999"/>
                  </a:lnTo>
                  <a:lnTo>
                    <a:pt x="37963" y="55999"/>
                  </a:lnTo>
                  <a:lnTo>
                    <a:pt x="37963" y="47685"/>
                  </a:lnTo>
                  <a:lnTo>
                    <a:pt x="24357" y="47685"/>
                  </a:lnTo>
                  <a:lnTo>
                    <a:pt x="24357" y="59206"/>
                  </a:lnTo>
                  <a:lnTo>
                    <a:pt x="10935" y="59206"/>
                  </a:lnTo>
                  <a:lnTo>
                    <a:pt x="10935" y="70963"/>
                  </a:lnTo>
                  <a:lnTo>
                    <a:pt x="0" y="70963"/>
                  </a:lnTo>
                  <a:cubicBezTo>
                    <a:pt x="4101" y="31139"/>
                    <a:pt x="37789" y="0"/>
                    <a:pt x="78722"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8" name="Google Shape;2078;p35"/>
            <p:cNvSpPr/>
            <p:nvPr/>
          </p:nvSpPr>
          <p:spPr>
            <a:xfrm>
              <a:off x="2462913" y="3783551"/>
              <a:ext cx="158502" cy="158502"/>
            </a:xfrm>
            <a:custGeom>
              <a:avLst/>
              <a:gdLst/>
              <a:ahLst/>
              <a:cxnLst/>
              <a:rect l="l" t="t" r="r" b="b"/>
              <a:pathLst>
                <a:path w="158502" h="158502" extrusionOk="0">
                  <a:moveTo>
                    <a:pt x="0" y="79256"/>
                  </a:moveTo>
                  <a:cubicBezTo>
                    <a:pt x="0" y="35517"/>
                    <a:pt x="35487" y="0"/>
                    <a:pt x="79246" y="0"/>
                  </a:cubicBezTo>
                  <a:cubicBezTo>
                    <a:pt x="122985" y="0"/>
                    <a:pt x="158502" y="35517"/>
                    <a:pt x="158502" y="79256"/>
                  </a:cubicBezTo>
                  <a:lnTo>
                    <a:pt x="138801" y="79256"/>
                  </a:lnTo>
                  <a:cubicBezTo>
                    <a:pt x="138801" y="46380"/>
                    <a:pt x="112122" y="19691"/>
                    <a:pt x="79246" y="19691"/>
                  </a:cubicBezTo>
                  <a:cubicBezTo>
                    <a:pt x="46360" y="19691"/>
                    <a:pt x="19670" y="46380"/>
                    <a:pt x="19670" y="79256"/>
                  </a:cubicBezTo>
                  <a:cubicBezTo>
                    <a:pt x="19670" y="112143"/>
                    <a:pt x="46360" y="138832"/>
                    <a:pt x="79246" y="138832"/>
                  </a:cubicBezTo>
                  <a:lnTo>
                    <a:pt x="79246" y="158503"/>
                  </a:lnTo>
                  <a:cubicBezTo>
                    <a:pt x="35487" y="158503"/>
                    <a:pt x="0" y="123016"/>
                    <a:pt x="0" y="792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79" name="Google Shape;2079;p35"/>
            <p:cNvSpPr/>
            <p:nvPr/>
          </p:nvSpPr>
          <p:spPr>
            <a:xfrm>
              <a:off x="2520105" y="3830822"/>
              <a:ext cx="56706" cy="64048"/>
            </a:xfrm>
            <a:custGeom>
              <a:avLst/>
              <a:gdLst/>
              <a:ahLst/>
              <a:cxnLst/>
              <a:rect l="l" t="t" r="r" b="b"/>
              <a:pathLst>
                <a:path w="56706" h="64048" extrusionOk="0">
                  <a:moveTo>
                    <a:pt x="53800" y="36066"/>
                  </a:moveTo>
                  <a:lnTo>
                    <a:pt x="7029" y="63094"/>
                  </a:lnTo>
                  <a:cubicBezTo>
                    <a:pt x="3165" y="65324"/>
                    <a:pt x="10" y="63516"/>
                    <a:pt x="10" y="59035"/>
                  </a:cubicBezTo>
                  <a:lnTo>
                    <a:pt x="0" y="5008"/>
                  </a:lnTo>
                  <a:cubicBezTo>
                    <a:pt x="0" y="538"/>
                    <a:pt x="3155" y="-1281"/>
                    <a:pt x="7029" y="959"/>
                  </a:cubicBezTo>
                  <a:lnTo>
                    <a:pt x="53800" y="27967"/>
                  </a:lnTo>
                  <a:cubicBezTo>
                    <a:pt x="57675" y="30197"/>
                    <a:pt x="57675" y="33835"/>
                    <a:pt x="53800" y="3606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80" name="Google Shape;2080;p35"/>
          <p:cNvGrpSpPr/>
          <p:nvPr/>
        </p:nvGrpSpPr>
        <p:grpSpPr>
          <a:xfrm>
            <a:off x="2226219" y="5438279"/>
            <a:ext cx="511460" cy="418917"/>
            <a:chOff x="1637196" y="3707833"/>
            <a:chExt cx="401145" cy="285619"/>
          </a:xfrm>
        </p:grpSpPr>
        <p:grpSp>
          <p:nvGrpSpPr>
            <p:cNvPr id="2081" name="Google Shape;2081;p35"/>
            <p:cNvGrpSpPr/>
            <p:nvPr/>
          </p:nvGrpSpPr>
          <p:grpSpPr>
            <a:xfrm>
              <a:off x="1637196" y="3707833"/>
              <a:ext cx="401145" cy="285619"/>
              <a:chOff x="1637196" y="3707833"/>
              <a:chExt cx="401145" cy="285619"/>
            </a:xfrm>
          </p:grpSpPr>
          <p:sp>
            <p:nvSpPr>
              <p:cNvPr id="2082" name="Google Shape;2082;p35"/>
              <p:cNvSpPr/>
              <p:nvPr/>
            </p:nvSpPr>
            <p:spPr>
              <a:xfrm>
                <a:off x="1637196" y="3707833"/>
                <a:ext cx="401145" cy="285619"/>
              </a:xfrm>
              <a:custGeom>
                <a:avLst/>
                <a:gdLst/>
                <a:ahLst/>
                <a:cxnLst/>
                <a:rect l="l" t="t" r="r" b="b"/>
                <a:pathLst>
                  <a:path w="401145" h="285619" extrusionOk="0">
                    <a:moveTo>
                      <a:pt x="0" y="255797"/>
                    </a:moveTo>
                    <a:lnTo>
                      <a:pt x="0" y="29822"/>
                    </a:lnTo>
                    <a:cubicBezTo>
                      <a:pt x="0" y="13364"/>
                      <a:pt x="13364" y="0"/>
                      <a:pt x="29822" y="0"/>
                    </a:cubicBezTo>
                    <a:lnTo>
                      <a:pt x="371303" y="0"/>
                    </a:lnTo>
                    <a:cubicBezTo>
                      <a:pt x="387742" y="0"/>
                      <a:pt x="401145" y="13344"/>
                      <a:pt x="401145" y="29822"/>
                    </a:cubicBezTo>
                    <a:lnTo>
                      <a:pt x="401145" y="255797"/>
                    </a:lnTo>
                    <a:cubicBezTo>
                      <a:pt x="401145" y="272266"/>
                      <a:pt x="387771" y="285620"/>
                      <a:pt x="371303" y="285620"/>
                    </a:cubicBezTo>
                    <a:lnTo>
                      <a:pt x="29822" y="285620"/>
                    </a:lnTo>
                    <a:cubicBezTo>
                      <a:pt x="13364" y="285620"/>
                      <a:pt x="0" y="272266"/>
                      <a:pt x="0" y="255797"/>
                    </a:cubicBezTo>
                    <a:close/>
                    <a:moveTo>
                      <a:pt x="119103" y="266747"/>
                    </a:moveTo>
                    <a:lnTo>
                      <a:pt x="119103" y="18873"/>
                    </a:lnTo>
                    <a:lnTo>
                      <a:pt x="29822" y="18873"/>
                    </a:lnTo>
                    <a:cubicBezTo>
                      <a:pt x="23781" y="18873"/>
                      <a:pt x="18883" y="23781"/>
                      <a:pt x="18883" y="29822"/>
                    </a:cubicBezTo>
                    <a:lnTo>
                      <a:pt x="18883" y="255797"/>
                    </a:lnTo>
                    <a:cubicBezTo>
                      <a:pt x="18883" y="261829"/>
                      <a:pt x="23781" y="266747"/>
                      <a:pt x="29822" y="266747"/>
                    </a:cubicBezTo>
                    <a:lnTo>
                      <a:pt x="119103" y="266747"/>
                    </a:lnTo>
                    <a:close/>
                    <a:moveTo>
                      <a:pt x="382282" y="255797"/>
                    </a:moveTo>
                    <a:lnTo>
                      <a:pt x="382282" y="29822"/>
                    </a:lnTo>
                    <a:cubicBezTo>
                      <a:pt x="382282" y="23801"/>
                      <a:pt x="377374" y="18873"/>
                      <a:pt x="371303" y="18873"/>
                    </a:cubicBezTo>
                    <a:lnTo>
                      <a:pt x="129579" y="18873"/>
                    </a:lnTo>
                    <a:lnTo>
                      <a:pt x="129579" y="266747"/>
                    </a:lnTo>
                    <a:lnTo>
                      <a:pt x="371303" y="266747"/>
                    </a:lnTo>
                    <a:cubicBezTo>
                      <a:pt x="377354" y="266747"/>
                      <a:pt x="382282" y="261829"/>
                      <a:pt x="382282" y="2557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83" name="Google Shape;2083;p35"/>
              <p:cNvSpPr/>
              <p:nvPr/>
            </p:nvSpPr>
            <p:spPr>
              <a:xfrm>
                <a:off x="1670330" y="3736611"/>
                <a:ext cx="69332" cy="18094"/>
              </a:xfrm>
              <a:custGeom>
                <a:avLst/>
                <a:gdLst/>
                <a:ahLst/>
                <a:cxnLst/>
                <a:rect l="l" t="t" r="r" b="b"/>
                <a:pathLst>
                  <a:path w="69332" h="18094" extrusionOk="0">
                    <a:moveTo>
                      <a:pt x="0" y="9057"/>
                    </a:moveTo>
                    <a:cubicBezTo>
                      <a:pt x="0" y="4060"/>
                      <a:pt x="4070" y="0"/>
                      <a:pt x="9057" y="0"/>
                    </a:cubicBezTo>
                    <a:cubicBezTo>
                      <a:pt x="14054" y="0"/>
                      <a:pt x="18104" y="4060"/>
                      <a:pt x="18104" y="9057"/>
                    </a:cubicBezTo>
                    <a:cubicBezTo>
                      <a:pt x="18104" y="14024"/>
                      <a:pt x="14054" y="18095"/>
                      <a:pt x="9057" y="18095"/>
                    </a:cubicBezTo>
                    <a:cubicBezTo>
                      <a:pt x="4070" y="18095"/>
                      <a:pt x="0" y="14024"/>
                      <a:pt x="0" y="9057"/>
                    </a:cubicBezTo>
                    <a:close/>
                    <a:moveTo>
                      <a:pt x="25624" y="9057"/>
                    </a:moveTo>
                    <a:cubicBezTo>
                      <a:pt x="25624" y="4060"/>
                      <a:pt x="29685" y="0"/>
                      <a:pt x="34671" y="0"/>
                    </a:cubicBezTo>
                    <a:cubicBezTo>
                      <a:pt x="39658" y="0"/>
                      <a:pt x="43728" y="4060"/>
                      <a:pt x="43728" y="9057"/>
                    </a:cubicBezTo>
                    <a:cubicBezTo>
                      <a:pt x="43728" y="14024"/>
                      <a:pt x="39658" y="18095"/>
                      <a:pt x="34671" y="18095"/>
                    </a:cubicBezTo>
                    <a:cubicBezTo>
                      <a:pt x="29685" y="18095"/>
                      <a:pt x="25624" y="14024"/>
                      <a:pt x="25624" y="9057"/>
                    </a:cubicBezTo>
                    <a:close/>
                    <a:moveTo>
                      <a:pt x="51238" y="9057"/>
                    </a:moveTo>
                    <a:cubicBezTo>
                      <a:pt x="51238" y="4060"/>
                      <a:pt x="55299" y="0"/>
                      <a:pt x="60276" y="0"/>
                    </a:cubicBezTo>
                    <a:cubicBezTo>
                      <a:pt x="65263" y="0"/>
                      <a:pt x="69333" y="4060"/>
                      <a:pt x="69333" y="9057"/>
                    </a:cubicBezTo>
                    <a:cubicBezTo>
                      <a:pt x="69333" y="14024"/>
                      <a:pt x="65263" y="18095"/>
                      <a:pt x="60276" y="18095"/>
                    </a:cubicBezTo>
                    <a:cubicBezTo>
                      <a:pt x="55299" y="18095"/>
                      <a:pt x="51238" y="14024"/>
                      <a:pt x="51238" y="90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84" name="Google Shape;2084;p35"/>
            <p:cNvGrpSpPr/>
            <p:nvPr/>
          </p:nvGrpSpPr>
          <p:grpSpPr>
            <a:xfrm>
              <a:off x="1796272" y="3920838"/>
              <a:ext cx="203149" cy="42437"/>
              <a:chOff x="1796272" y="3920838"/>
              <a:chExt cx="203149" cy="42437"/>
            </a:xfrm>
          </p:grpSpPr>
          <p:sp>
            <p:nvSpPr>
              <p:cNvPr id="2085" name="Google Shape;2085;p35"/>
              <p:cNvSpPr/>
              <p:nvPr/>
            </p:nvSpPr>
            <p:spPr>
              <a:xfrm>
                <a:off x="1796272" y="3938105"/>
                <a:ext cx="203149" cy="10486"/>
              </a:xfrm>
              <a:custGeom>
                <a:avLst/>
                <a:gdLst/>
                <a:ahLst/>
                <a:cxnLst/>
                <a:rect l="l" t="t" r="r" b="b"/>
                <a:pathLst>
                  <a:path w="203149" h="10486" extrusionOk="0">
                    <a:moveTo>
                      <a:pt x="0" y="5243"/>
                    </a:moveTo>
                    <a:cubicBezTo>
                      <a:pt x="0" y="2365"/>
                      <a:pt x="2346" y="0"/>
                      <a:pt x="5233" y="0"/>
                    </a:cubicBezTo>
                    <a:lnTo>
                      <a:pt x="197907" y="0"/>
                    </a:lnTo>
                    <a:cubicBezTo>
                      <a:pt x="200784" y="0"/>
                      <a:pt x="203150" y="2365"/>
                      <a:pt x="203150" y="5243"/>
                    </a:cubicBezTo>
                    <a:cubicBezTo>
                      <a:pt x="203150" y="8141"/>
                      <a:pt x="200784" y="10486"/>
                      <a:pt x="197907" y="10486"/>
                    </a:cubicBezTo>
                    <a:lnTo>
                      <a:pt x="5233" y="10486"/>
                    </a:lnTo>
                    <a:cubicBezTo>
                      <a:pt x="2346" y="10486"/>
                      <a:pt x="0" y="8141"/>
                      <a:pt x="0" y="524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86" name="Google Shape;2086;p35"/>
              <p:cNvSpPr/>
              <p:nvPr/>
            </p:nvSpPr>
            <p:spPr>
              <a:xfrm>
                <a:off x="1826992" y="3920838"/>
                <a:ext cx="42437" cy="42437"/>
              </a:xfrm>
              <a:custGeom>
                <a:avLst/>
                <a:gdLst/>
                <a:ahLst/>
                <a:cxnLst/>
                <a:rect l="l" t="t" r="r" b="b"/>
                <a:pathLst>
                  <a:path w="42437" h="42437" extrusionOk="0">
                    <a:moveTo>
                      <a:pt x="21219" y="0"/>
                    </a:moveTo>
                    <a:cubicBezTo>
                      <a:pt x="32907" y="0"/>
                      <a:pt x="42437" y="9530"/>
                      <a:pt x="42437" y="21219"/>
                    </a:cubicBezTo>
                    <a:cubicBezTo>
                      <a:pt x="42437" y="32907"/>
                      <a:pt x="32907" y="42437"/>
                      <a:pt x="21219" y="42437"/>
                    </a:cubicBezTo>
                    <a:cubicBezTo>
                      <a:pt x="9530" y="42437"/>
                      <a:pt x="0" y="32907"/>
                      <a:pt x="0" y="21219"/>
                    </a:cubicBezTo>
                    <a:cubicBezTo>
                      <a:pt x="0" y="9530"/>
                      <a:pt x="9530" y="0"/>
                      <a:pt x="2121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87" name="Google Shape;2087;p35"/>
            <p:cNvSpPr/>
            <p:nvPr/>
          </p:nvSpPr>
          <p:spPr>
            <a:xfrm>
              <a:off x="1685281" y="3826795"/>
              <a:ext cx="54379" cy="61421"/>
            </a:xfrm>
            <a:custGeom>
              <a:avLst/>
              <a:gdLst/>
              <a:ahLst/>
              <a:cxnLst/>
              <a:rect l="l" t="t" r="r" b="b"/>
              <a:pathLst>
                <a:path w="54379" h="61421" extrusionOk="0">
                  <a:moveTo>
                    <a:pt x="51593" y="34586"/>
                  </a:moveTo>
                  <a:lnTo>
                    <a:pt x="6741" y="60506"/>
                  </a:lnTo>
                  <a:cubicBezTo>
                    <a:pt x="3035" y="62644"/>
                    <a:pt x="10" y="60910"/>
                    <a:pt x="10" y="56613"/>
                  </a:cubicBezTo>
                  <a:lnTo>
                    <a:pt x="0" y="4803"/>
                  </a:lnTo>
                  <a:cubicBezTo>
                    <a:pt x="0" y="516"/>
                    <a:pt x="3026" y="-1229"/>
                    <a:pt x="6741" y="920"/>
                  </a:cubicBezTo>
                  <a:lnTo>
                    <a:pt x="51593" y="26820"/>
                  </a:lnTo>
                  <a:cubicBezTo>
                    <a:pt x="55309" y="28959"/>
                    <a:pt x="55309" y="32447"/>
                    <a:pt x="51593" y="345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88" name="Google Shape;2088;p35"/>
            <p:cNvSpPr/>
            <p:nvPr/>
          </p:nvSpPr>
          <p:spPr>
            <a:xfrm>
              <a:off x="1798214" y="3787091"/>
              <a:ext cx="202213" cy="111671"/>
            </a:xfrm>
            <a:custGeom>
              <a:avLst/>
              <a:gdLst/>
              <a:ahLst/>
              <a:cxnLst/>
              <a:rect l="l" t="t" r="r" b="b"/>
              <a:pathLst>
                <a:path w="202213" h="111671" extrusionOk="0">
                  <a:moveTo>
                    <a:pt x="0" y="111672"/>
                  </a:moveTo>
                  <a:lnTo>
                    <a:pt x="0" y="0"/>
                  </a:lnTo>
                  <a:lnTo>
                    <a:pt x="18439" y="0"/>
                  </a:lnTo>
                  <a:lnTo>
                    <a:pt x="18439" y="33045"/>
                  </a:lnTo>
                  <a:lnTo>
                    <a:pt x="36642" y="33045"/>
                  </a:lnTo>
                  <a:lnTo>
                    <a:pt x="36642" y="19859"/>
                  </a:lnTo>
                  <a:lnTo>
                    <a:pt x="55072" y="19859"/>
                  </a:lnTo>
                  <a:lnTo>
                    <a:pt x="55072" y="29379"/>
                  </a:lnTo>
                  <a:lnTo>
                    <a:pt x="73492" y="29379"/>
                  </a:lnTo>
                  <a:lnTo>
                    <a:pt x="73492" y="41166"/>
                  </a:lnTo>
                  <a:lnTo>
                    <a:pt x="91882" y="41166"/>
                  </a:lnTo>
                  <a:lnTo>
                    <a:pt x="91882" y="19819"/>
                  </a:lnTo>
                  <a:lnTo>
                    <a:pt x="110312" y="19819"/>
                  </a:lnTo>
                  <a:lnTo>
                    <a:pt x="110312" y="39678"/>
                  </a:lnTo>
                  <a:lnTo>
                    <a:pt x="128731" y="39678"/>
                  </a:lnTo>
                  <a:lnTo>
                    <a:pt x="128731" y="0"/>
                  </a:lnTo>
                  <a:lnTo>
                    <a:pt x="147161" y="0"/>
                  </a:lnTo>
                  <a:lnTo>
                    <a:pt x="147161" y="33045"/>
                  </a:lnTo>
                  <a:lnTo>
                    <a:pt x="165364" y="33045"/>
                  </a:lnTo>
                  <a:lnTo>
                    <a:pt x="165364" y="19859"/>
                  </a:lnTo>
                  <a:lnTo>
                    <a:pt x="183804" y="19859"/>
                  </a:lnTo>
                  <a:lnTo>
                    <a:pt x="183804" y="29379"/>
                  </a:lnTo>
                  <a:lnTo>
                    <a:pt x="202213" y="29379"/>
                  </a:lnTo>
                  <a:lnTo>
                    <a:pt x="202213" y="82332"/>
                  </a:lnTo>
                  <a:lnTo>
                    <a:pt x="183804" y="82332"/>
                  </a:lnTo>
                  <a:lnTo>
                    <a:pt x="183804" y="91852"/>
                  </a:lnTo>
                  <a:lnTo>
                    <a:pt x="165364" y="91852"/>
                  </a:lnTo>
                  <a:lnTo>
                    <a:pt x="165364" y="78666"/>
                  </a:lnTo>
                  <a:lnTo>
                    <a:pt x="147161" y="78666"/>
                  </a:lnTo>
                  <a:lnTo>
                    <a:pt x="147161" y="111672"/>
                  </a:lnTo>
                  <a:lnTo>
                    <a:pt x="128731" y="111672"/>
                  </a:lnTo>
                  <a:lnTo>
                    <a:pt x="128731" y="72043"/>
                  </a:lnTo>
                  <a:lnTo>
                    <a:pt x="110312" y="72043"/>
                  </a:lnTo>
                  <a:lnTo>
                    <a:pt x="110312" y="91852"/>
                  </a:lnTo>
                  <a:lnTo>
                    <a:pt x="91882" y="91852"/>
                  </a:lnTo>
                  <a:lnTo>
                    <a:pt x="91882" y="70545"/>
                  </a:lnTo>
                  <a:lnTo>
                    <a:pt x="73492" y="70545"/>
                  </a:lnTo>
                  <a:lnTo>
                    <a:pt x="73492" y="82332"/>
                  </a:lnTo>
                  <a:lnTo>
                    <a:pt x="55072" y="82332"/>
                  </a:lnTo>
                  <a:lnTo>
                    <a:pt x="55072" y="91852"/>
                  </a:lnTo>
                  <a:lnTo>
                    <a:pt x="36642" y="91852"/>
                  </a:lnTo>
                  <a:lnTo>
                    <a:pt x="36642" y="78666"/>
                  </a:lnTo>
                  <a:lnTo>
                    <a:pt x="18439" y="78666"/>
                  </a:lnTo>
                  <a:lnTo>
                    <a:pt x="18439" y="111672"/>
                  </a:lnTo>
                  <a:lnTo>
                    <a:pt x="0" y="11167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89" name="Google Shape;2089;p35"/>
          <p:cNvGrpSpPr/>
          <p:nvPr/>
        </p:nvGrpSpPr>
        <p:grpSpPr>
          <a:xfrm>
            <a:off x="1447546" y="5414559"/>
            <a:ext cx="521738" cy="600184"/>
            <a:chOff x="1026472" y="3691661"/>
            <a:chExt cx="409206" cy="409207"/>
          </a:xfrm>
        </p:grpSpPr>
        <p:sp>
          <p:nvSpPr>
            <p:cNvPr id="2090" name="Google Shape;2090;p35"/>
            <p:cNvSpPr/>
            <p:nvPr/>
          </p:nvSpPr>
          <p:spPr>
            <a:xfrm>
              <a:off x="1026472" y="3691661"/>
              <a:ext cx="409206" cy="409207"/>
            </a:xfrm>
            <a:custGeom>
              <a:avLst/>
              <a:gdLst/>
              <a:ahLst/>
              <a:cxnLst/>
              <a:rect l="l" t="t" r="r" b="b"/>
              <a:pathLst>
                <a:path w="409206" h="409207" extrusionOk="0">
                  <a:moveTo>
                    <a:pt x="409206" y="54561"/>
                  </a:moveTo>
                  <a:lnTo>
                    <a:pt x="409206" y="0"/>
                  </a:lnTo>
                  <a:lnTo>
                    <a:pt x="0" y="0"/>
                  </a:lnTo>
                  <a:lnTo>
                    <a:pt x="0" y="54561"/>
                  </a:lnTo>
                  <a:lnTo>
                    <a:pt x="13640" y="54561"/>
                  </a:lnTo>
                  <a:lnTo>
                    <a:pt x="13640" y="327366"/>
                  </a:lnTo>
                  <a:lnTo>
                    <a:pt x="6820" y="327366"/>
                  </a:lnTo>
                  <a:cubicBezTo>
                    <a:pt x="3049" y="327366"/>
                    <a:pt x="0" y="330414"/>
                    <a:pt x="0" y="334186"/>
                  </a:cubicBezTo>
                  <a:cubicBezTo>
                    <a:pt x="0" y="337957"/>
                    <a:pt x="3049" y="341006"/>
                    <a:pt x="6820" y="341006"/>
                  </a:cubicBezTo>
                  <a:lnTo>
                    <a:pt x="13640" y="341006"/>
                  </a:lnTo>
                  <a:lnTo>
                    <a:pt x="197783" y="341006"/>
                  </a:lnTo>
                  <a:lnTo>
                    <a:pt x="197783" y="354646"/>
                  </a:lnTo>
                  <a:cubicBezTo>
                    <a:pt x="197783" y="354967"/>
                    <a:pt x="197926" y="355246"/>
                    <a:pt x="197967" y="355560"/>
                  </a:cubicBezTo>
                  <a:cubicBezTo>
                    <a:pt x="186134" y="358540"/>
                    <a:pt x="177323" y="369180"/>
                    <a:pt x="177323" y="381927"/>
                  </a:cubicBezTo>
                  <a:cubicBezTo>
                    <a:pt x="177323" y="396972"/>
                    <a:pt x="189558" y="409207"/>
                    <a:pt x="204603" y="409207"/>
                  </a:cubicBezTo>
                  <a:cubicBezTo>
                    <a:pt x="219648" y="409207"/>
                    <a:pt x="231883" y="396972"/>
                    <a:pt x="231883" y="381927"/>
                  </a:cubicBezTo>
                  <a:cubicBezTo>
                    <a:pt x="231883" y="369180"/>
                    <a:pt x="223072" y="358540"/>
                    <a:pt x="211239" y="355560"/>
                  </a:cubicBezTo>
                  <a:cubicBezTo>
                    <a:pt x="211280" y="355246"/>
                    <a:pt x="211423" y="354967"/>
                    <a:pt x="211423" y="354646"/>
                  </a:cubicBezTo>
                  <a:lnTo>
                    <a:pt x="211423" y="341006"/>
                  </a:lnTo>
                  <a:lnTo>
                    <a:pt x="395566" y="341006"/>
                  </a:lnTo>
                  <a:lnTo>
                    <a:pt x="402386" y="341006"/>
                  </a:lnTo>
                  <a:cubicBezTo>
                    <a:pt x="406157" y="341006"/>
                    <a:pt x="409206" y="337957"/>
                    <a:pt x="409206" y="334186"/>
                  </a:cubicBezTo>
                  <a:cubicBezTo>
                    <a:pt x="409206" y="330414"/>
                    <a:pt x="406157" y="327366"/>
                    <a:pt x="402386" y="327366"/>
                  </a:cubicBezTo>
                  <a:lnTo>
                    <a:pt x="395566" y="327366"/>
                  </a:lnTo>
                  <a:lnTo>
                    <a:pt x="395566" y="54561"/>
                  </a:lnTo>
                  <a:lnTo>
                    <a:pt x="409206" y="54561"/>
                  </a:lnTo>
                  <a:close/>
                  <a:moveTo>
                    <a:pt x="218243" y="381927"/>
                  </a:moveTo>
                  <a:cubicBezTo>
                    <a:pt x="218243" y="389449"/>
                    <a:pt x="212126" y="395567"/>
                    <a:pt x="204603" y="395567"/>
                  </a:cubicBezTo>
                  <a:cubicBezTo>
                    <a:pt x="197080" y="395567"/>
                    <a:pt x="190963" y="389449"/>
                    <a:pt x="190963" y="381927"/>
                  </a:cubicBezTo>
                  <a:cubicBezTo>
                    <a:pt x="190963" y="374404"/>
                    <a:pt x="197080" y="368286"/>
                    <a:pt x="204603" y="368286"/>
                  </a:cubicBezTo>
                  <a:cubicBezTo>
                    <a:pt x="212126" y="368286"/>
                    <a:pt x="218243" y="374404"/>
                    <a:pt x="218243" y="381927"/>
                  </a:cubicBezTo>
                  <a:close/>
                  <a:moveTo>
                    <a:pt x="13640" y="13640"/>
                  </a:moveTo>
                  <a:lnTo>
                    <a:pt x="395566" y="13640"/>
                  </a:lnTo>
                  <a:lnTo>
                    <a:pt x="395566" y="40921"/>
                  </a:lnTo>
                  <a:lnTo>
                    <a:pt x="13640" y="40921"/>
                  </a:lnTo>
                  <a:lnTo>
                    <a:pt x="13640" y="13640"/>
                  </a:lnTo>
                  <a:close/>
                  <a:moveTo>
                    <a:pt x="381926" y="327366"/>
                  </a:moveTo>
                  <a:lnTo>
                    <a:pt x="27280" y="327366"/>
                  </a:lnTo>
                  <a:lnTo>
                    <a:pt x="27280" y="54561"/>
                  </a:lnTo>
                  <a:lnTo>
                    <a:pt x="381926" y="54561"/>
                  </a:lnTo>
                  <a:lnTo>
                    <a:pt x="381926" y="32736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1" name="Google Shape;2091;p35"/>
            <p:cNvSpPr/>
            <p:nvPr/>
          </p:nvSpPr>
          <p:spPr>
            <a:xfrm>
              <a:off x="1094673" y="3793962"/>
              <a:ext cx="272804" cy="184143"/>
            </a:xfrm>
            <a:custGeom>
              <a:avLst/>
              <a:gdLst/>
              <a:ahLst/>
              <a:cxnLst/>
              <a:rect l="l" t="t" r="r" b="b"/>
              <a:pathLst>
                <a:path w="272804" h="184143" extrusionOk="0">
                  <a:moveTo>
                    <a:pt x="34101" y="184143"/>
                  </a:moveTo>
                  <a:cubicBezTo>
                    <a:pt x="52904" y="184143"/>
                    <a:pt x="68201" y="168846"/>
                    <a:pt x="68201" y="150043"/>
                  </a:cubicBezTo>
                  <a:cubicBezTo>
                    <a:pt x="68201" y="133579"/>
                    <a:pt x="56464" y="119802"/>
                    <a:pt x="40921" y="116631"/>
                  </a:cubicBezTo>
                  <a:lnTo>
                    <a:pt x="40921" y="102302"/>
                  </a:lnTo>
                  <a:lnTo>
                    <a:pt x="129582" y="102302"/>
                  </a:lnTo>
                  <a:lnTo>
                    <a:pt x="129582" y="116631"/>
                  </a:lnTo>
                  <a:cubicBezTo>
                    <a:pt x="114039" y="119802"/>
                    <a:pt x="102302" y="133572"/>
                    <a:pt x="102302" y="150043"/>
                  </a:cubicBezTo>
                  <a:cubicBezTo>
                    <a:pt x="102302" y="168846"/>
                    <a:pt x="117599" y="184143"/>
                    <a:pt x="136402" y="184143"/>
                  </a:cubicBezTo>
                  <a:cubicBezTo>
                    <a:pt x="155205" y="184143"/>
                    <a:pt x="170503" y="168846"/>
                    <a:pt x="170503" y="150043"/>
                  </a:cubicBezTo>
                  <a:cubicBezTo>
                    <a:pt x="170503" y="133579"/>
                    <a:pt x="158765" y="119802"/>
                    <a:pt x="143222" y="116631"/>
                  </a:cubicBezTo>
                  <a:lnTo>
                    <a:pt x="143222" y="102302"/>
                  </a:lnTo>
                  <a:lnTo>
                    <a:pt x="231883" y="102302"/>
                  </a:lnTo>
                  <a:lnTo>
                    <a:pt x="231883" y="116631"/>
                  </a:lnTo>
                  <a:cubicBezTo>
                    <a:pt x="216340" y="119802"/>
                    <a:pt x="204603" y="133572"/>
                    <a:pt x="204603" y="150043"/>
                  </a:cubicBezTo>
                  <a:cubicBezTo>
                    <a:pt x="204603" y="168846"/>
                    <a:pt x="219900" y="184143"/>
                    <a:pt x="238704" y="184143"/>
                  </a:cubicBezTo>
                  <a:cubicBezTo>
                    <a:pt x="257507" y="184143"/>
                    <a:pt x="272804" y="168846"/>
                    <a:pt x="272804" y="150043"/>
                  </a:cubicBezTo>
                  <a:cubicBezTo>
                    <a:pt x="272804" y="133579"/>
                    <a:pt x="261067" y="119802"/>
                    <a:pt x="245524" y="116631"/>
                  </a:cubicBezTo>
                  <a:lnTo>
                    <a:pt x="245524" y="88662"/>
                  </a:lnTo>
                  <a:lnTo>
                    <a:pt x="143222" y="88662"/>
                  </a:lnTo>
                  <a:lnTo>
                    <a:pt x="143222" y="54561"/>
                  </a:lnTo>
                  <a:lnTo>
                    <a:pt x="163682" y="54561"/>
                  </a:lnTo>
                  <a:lnTo>
                    <a:pt x="163682" y="0"/>
                  </a:lnTo>
                  <a:lnTo>
                    <a:pt x="109122" y="0"/>
                  </a:lnTo>
                  <a:lnTo>
                    <a:pt x="109122" y="54561"/>
                  </a:lnTo>
                  <a:lnTo>
                    <a:pt x="129582" y="54561"/>
                  </a:lnTo>
                  <a:lnTo>
                    <a:pt x="129582" y="88662"/>
                  </a:lnTo>
                  <a:lnTo>
                    <a:pt x="27280" y="88662"/>
                  </a:lnTo>
                  <a:lnTo>
                    <a:pt x="27280" y="116631"/>
                  </a:lnTo>
                  <a:cubicBezTo>
                    <a:pt x="11737" y="119802"/>
                    <a:pt x="0" y="133572"/>
                    <a:pt x="0" y="150043"/>
                  </a:cubicBezTo>
                  <a:cubicBezTo>
                    <a:pt x="0" y="168846"/>
                    <a:pt x="15297" y="184143"/>
                    <a:pt x="34101" y="184143"/>
                  </a:cubicBezTo>
                  <a:close/>
                  <a:moveTo>
                    <a:pt x="156862" y="150043"/>
                  </a:moveTo>
                  <a:cubicBezTo>
                    <a:pt x="156862" y="161323"/>
                    <a:pt x="147682" y="170503"/>
                    <a:pt x="136402" y="170503"/>
                  </a:cubicBezTo>
                  <a:cubicBezTo>
                    <a:pt x="125122" y="170503"/>
                    <a:pt x="115942" y="161323"/>
                    <a:pt x="115942" y="150043"/>
                  </a:cubicBezTo>
                  <a:cubicBezTo>
                    <a:pt x="115942" y="138762"/>
                    <a:pt x="125122" y="129582"/>
                    <a:pt x="136402" y="129582"/>
                  </a:cubicBezTo>
                  <a:cubicBezTo>
                    <a:pt x="147682" y="129582"/>
                    <a:pt x="156862" y="138762"/>
                    <a:pt x="156862" y="150043"/>
                  </a:cubicBezTo>
                  <a:close/>
                  <a:moveTo>
                    <a:pt x="259164" y="150043"/>
                  </a:moveTo>
                  <a:cubicBezTo>
                    <a:pt x="259164" y="161323"/>
                    <a:pt x="249984" y="170503"/>
                    <a:pt x="238704" y="170503"/>
                  </a:cubicBezTo>
                  <a:cubicBezTo>
                    <a:pt x="227423" y="170503"/>
                    <a:pt x="218243" y="161323"/>
                    <a:pt x="218243" y="150043"/>
                  </a:cubicBezTo>
                  <a:cubicBezTo>
                    <a:pt x="218243" y="138762"/>
                    <a:pt x="227423" y="129582"/>
                    <a:pt x="238704" y="129582"/>
                  </a:cubicBezTo>
                  <a:cubicBezTo>
                    <a:pt x="249984" y="129582"/>
                    <a:pt x="259164" y="138762"/>
                    <a:pt x="259164" y="150043"/>
                  </a:cubicBezTo>
                  <a:close/>
                  <a:moveTo>
                    <a:pt x="122762" y="13640"/>
                  </a:moveTo>
                  <a:lnTo>
                    <a:pt x="150042" y="13640"/>
                  </a:lnTo>
                  <a:lnTo>
                    <a:pt x="150042" y="40921"/>
                  </a:lnTo>
                  <a:lnTo>
                    <a:pt x="122762" y="40921"/>
                  </a:lnTo>
                  <a:lnTo>
                    <a:pt x="122762" y="13640"/>
                  </a:lnTo>
                  <a:close/>
                  <a:moveTo>
                    <a:pt x="34101" y="129582"/>
                  </a:moveTo>
                  <a:cubicBezTo>
                    <a:pt x="45381" y="129582"/>
                    <a:pt x="54561" y="138762"/>
                    <a:pt x="54561" y="150043"/>
                  </a:cubicBezTo>
                  <a:cubicBezTo>
                    <a:pt x="54561" y="161323"/>
                    <a:pt x="45381" y="170503"/>
                    <a:pt x="34101" y="170503"/>
                  </a:cubicBezTo>
                  <a:cubicBezTo>
                    <a:pt x="22820" y="170503"/>
                    <a:pt x="13640" y="161323"/>
                    <a:pt x="13640" y="150043"/>
                  </a:cubicBezTo>
                  <a:cubicBezTo>
                    <a:pt x="13640" y="138762"/>
                    <a:pt x="22820" y="129582"/>
                    <a:pt x="34101" y="1295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092" name="Google Shape;2092;p35"/>
          <p:cNvGrpSpPr/>
          <p:nvPr/>
        </p:nvGrpSpPr>
        <p:grpSpPr>
          <a:xfrm>
            <a:off x="1451675" y="6392782"/>
            <a:ext cx="513476" cy="600184"/>
            <a:chOff x="1029711" y="4358616"/>
            <a:chExt cx="402726" cy="409207"/>
          </a:xfrm>
        </p:grpSpPr>
        <p:sp>
          <p:nvSpPr>
            <p:cNvPr id="2093" name="Google Shape;2093;p35"/>
            <p:cNvSpPr/>
            <p:nvPr/>
          </p:nvSpPr>
          <p:spPr>
            <a:xfrm>
              <a:off x="1105073" y="439246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4" name="Google Shape;2094;p35"/>
            <p:cNvSpPr/>
            <p:nvPr/>
          </p:nvSpPr>
          <p:spPr>
            <a:xfrm>
              <a:off x="1084613" y="441292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5" name="Google Shape;2095;p35"/>
            <p:cNvSpPr/>
            <p:nvPr/>
          </p:nvSpPr>
          <p:spPr>
            <a:xfrm>
              <a:off x="1248295" y="441292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6" name="Google Shape;2096;p35"/>
            <p:cNvSpPr/>
            <p:nvPr/>
          </p:nvSpPr>
          <p:spPr>
            <a:xfrm>
              <a:off x="1268756" y="439246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7" name="Google Shape;2097;p35"/>
            <p:cNvSpPr/>
            <p:nvPr/>
          </p:nvSpPr>
          <p:spPr>
            <a:xfrm>
              <a:off x="1289216" y="4412924"/>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8" name="Google Shape;2098;p35"/>
            <p:cNvSpPr/>
            <p:nvPr/>
          </p:nvSpPr>
          <p:spPr>
            <a:xfrm>
              <a:off x="1207375" y="445384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99" name="Google Shape;2099;p35"/>
            <p:cNvSpPr/>
            <p:nvPr/>
          </p:nvSpPr>
          <p:spPr>
            <a:xfrm>
              <a:off x="1166454" y="445384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0" name="Google Shape;2100;p35"/>
            <p:cNvSpPr/>
            <p:nvPr/>
          </p:nvSpPr>
          <p:spPr>
            <a:xfrm>
              <a:off x="1371057" y="445384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1" name="Google Shape;2101;p35"/>
            <p:cNvSpPr/>
            <p:nvPr/>
          </p:nvSpPr>
          <p:spPr>
            <a:xfrm>
              <a:off x="1186914"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2" name="Google Shape;2102;p35"/>
            <p:cNvSpPr/>
            <p:nvPr/>
          </p:nvSpPr>
          <p:spPr>
            <a:xfrm>
              <a:off x="1207375" y="449476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3" name="Google Shape;2103;p35"/>
            <p:cNvSpPr/>
            <p:nvPr/>
          </p:nvSpPr>
          <p:spPr>
            <a:xfrm>
              <a:off x="1145994"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4" name="Google Shape;2104;p35"/>
            <p:cNvSpPr/>
            <p:nvPr/>
          </p:nvSpPr>
          <p:spPr>
            <a:xfrm>
              <a:off x="1166454" y="449476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5" name="Google Shape;2105;p35"/>
            <p:cNvSpPr/>
            <p:nvPr/>
          </p:nvSpPr>
          <p:spPr>
            <a:xfrm>
              <a:off x="1391517"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6" name="Google Shape;2106;p35"/>
            <p:cNvSpPr/>
            <p:nvPr/>
          </p:nvSpPr>
          <p:spPr>
            <a:xfrm>
              <a:off x="1350597" y="447430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7" name="Google Shape;2107;p35"/>
            <p:cNvSpPr/>
            <p:nvPr/>
          </p:nvSpPr>
          <p:spPr>
            <a:xfrm>
              <a:off x="1371057" y="4494765"/>
              <a:ext cx="13640" cy="13640"/>
            </a:xfrm>
            <a:custGeom>
              <a:avLst/>
              <a:gdLst/>
              <a:ahLst/>
              <a:cxnLst/>
              <a:rect l="l" t="t" r="r" b="b"/>
              <a:pathLst>
                <a:path w="13640" h="13640" extrusionOk="0">
                  <a:moveTo>
                    <a:pt x="13640" y="6820"/>
                  </a:moveTo>
                  <a:cubicBezTo>
                    <a:pt x="13640" y="10587"/>
                    <a:pt x="10587" y="13640"/>
                    <a:pt x="6820" y="13640"/>
                  </a:cubicBezTo>
                  <a:cubicBezTo>
                    <a:pt x="3053" y="13640"/>
                    <a:pt x="0" y="10587"/>
                    <a:pt x="0" y="6820"/>
                  </a:cubicBezTo>
                  <a:cubicBezTo>
                    <a:pt x="0" y="3053"/>
                    <a:pt x="3053" y="0"/>
                    <a:pt x="6820" y="0"/>
                  </a:cubicBezTo>
                  <a:cubicBezTo>
                    <a:pt x="10587" y="0"/>
                    <a:pt x="13640" y="3053"/>
                    <a:pt x="13640" y="682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8" name="Google Shape;2108;p35"/>
            <p:cNvSpPr/>
            <p:nvPr/>
          </p:nvSpPr>
          <p:spPr>
            <a:xfrm>
              <a:off x="1029711" y="4358616"/>
              <a:ext cx="402726" cy="409207"/>
            </a:xfrm>
            <a:custGeom>
              <a:avLst/>
              <a:gdLst/>
              <a:ahLst/>
              <a:cxnLst/>
              <a:rect l="l" t="t" r="r" b="b"/>
              <a:pathLst>
                <a:path w="402726" h="409207" extrusionOk="0">
                  <a:moveTo>
                    <a:pt x="402727" y="82571"/>
                  </a:moveTo>
                  <a:cubicBezTo>
                    <a:pt x="402727" y="81521"/>
                    <a:pt x="402509" y="80525"/>
                    <a:pt x="402120" y="79618"/>
                  </a:cubicBezTo>
                  <a:cubicBezTo>
                    <a:pt x="402093" y="78956"/>
                    <a:pt x="401984" y="78288"/>
                    <a:pt x="401799" y="77640"/>
                  </a:cubicBezTo>
                  <a:lnTo>
                    <a:pt x="373694" y="16341"/>
                  </a:lnTo>
                  <a:cubicBezTo>
                    <a:pt x="369138" y="6411"/>
                    <a:pt x="359126" y="0"/>
                    <a:pt x="348193" y="0"/>
                  </a:cubicBezTo>
                  <a:lnTo>
                    <a:pt x="292480" y="0"/>
                  </a:lnTo>
                  <a:lnTo>
                    <a:pt x="278615" y="0"/>
                  </a:lnTo>
                  <a:lnTo>
                    <a:pt x="211764" y="0"/>
                  </a:lnTo>
                  <a:lnTo>
                    <a:pt x="198124" y="0"/>
                  </a:lnTo>
                  <a:lnTo>
                    <a:pt x="131273" y="0"/>
                  </a:lnTo>
                  <a:lnTo>
                    <a:pt x="117408" y="0"/>
                  </a:lnTo>
                  <a:lnTo>
                    <a:pt x="61695" y="0"/>
                  </a:lnTo>
                  <a:cubicBezTo>
                    <a:pt x="50769" y="0"/>
                    <a:pt x="40764" y="6411"/>
                    <a:pt x="36201" y="16334"/>
                  </a:cubicBezTo>
                  <a:lnTo>
                    <a:pt x="8491" y="76515"/>
                  </a:lnTo>
                  <a:lnTo>
                    <a:pt x="8123" y="77497"/>
                  </a:lnTo>
                  <a:cubicBezTo>
                    <a:pt x="7857" y="78431"/>
                    <a:pt x="7809" y="79393"/>
                    <a:pt x="7864" y="80348"/>
                  </a:cubicBezTo>
                  <a:cubicBezTo>
                    <a:pt x="7413" y="81398"/>
                    <a:pt x="7161" y="82558"/>
                    <a:pt x="7161" y="83771"/>
                  </a:cubicBezTo>
                  <a:lnTo>
                    <a:pt x="7161" y="129582"/>
                  </a:lnTo>
                  <a:cubicBezTo>
                    <a:pt x="7161" y="139137"/>
                    <a:pt x="9644" y="148119"/>
                    <a:pt x="13981" y="155935"/>
                  </a:cubicBezTo>
                  <a:lnTo>
                    <a:pt x="13981" y="206070"/>
                  </a:lnTo>
                  <a:cubicBezTo>
                    <a:pt x="10851" y="209500"/>
                    <a:pt x="8525" y="213790"/>
                    <a:pt x="7639" y="218551"/>
                  </a:cubicBezTo>
                  <a:cubicBezTo>
                    <a:pt x="6888" y="222622"/>
                    <a:pt x="7127" y="226933"/>
                    <a:pt x="8341" y="231025"/>
                  </a:cubicBezTo>
                  <a:cubicBezTo>
                    <a:pt x="9003" y="233262"/>
                    <a:pt x="8477" y="235976"/>
                    <a:pt x="6922" y="238274"/>
                  </a:cubicBezTo>
                  <a:cubicBezTo>
                    <a:pt x="-218" y="248832"/>
                    <a:pt x="-1671" y="263557"/>
                    <a:pt x="3321" y="274912"/>
                  </a:cubicBezTo>
                  <a:cubicBezTo>
                    <a:pt x="4072" y="276631"/>
                    <a:pt x="5013" y="278247"/>
                    <a:pt x="6118" y="279741"/>
                  </a:cubicBezTo>
                  <a:cubicBezTo>
                    <a:pt x="7693" y="281862"/>
                    <a:pt x="8252" y="284679"/>
                    <a:pt x="7618" y="287270"/>
                  </a:cubicBezTo>
                  <a:cubicBezTo>
                    <a:pt x="7263" y="288668"/>
                    <a:pt x="7025" y="290107"/>
                    <a:pt x="6895" y="291540"/>
                  </a:cubicBezTo>
                  <a:cubicBezTo>
                    <a:pt x="6336" y="297650"/>
                    <a:pt x="7598" y="303584"/>
                    <a:pt x="8600" y="308344"/>
                  </a:cubicBezTo>
                  <a:cubicBezTo>
                    <a:pt x="9657" y="313357"/>
                    <a:pt x="11260" y="320941"/>
                    <a:pt x="16880" y="325770"/>
                  </a:cubicBezTo>
                  <a:cubicBezTo>
                    <a:pt x="19881" y="328355"/>
                    <a:pt x="23563" y="329698"/>
                    <a:pt x="27628" y="329923"/>
                  </a:cubicBezTo>
                  <a:lnTo>
                    <a:pt x="27628" y="354646"/>
                  </a:lnTo>
                  <a:lnTo>
                    <a:pt x="7645" y="354646"/>
                  </a:lnTo>
                  <a:lnTo>
                    <a:pt x="4188" y="354789"/>
                  </a:lnTo>
                  <a:lnTo>
                    <a:pt x="0" y="359938"/>
                  </a:lnTo>
                  <a:lnTo>
                    <a:pt x="8211" y="409207"/>
                  </a:lnTo>
                  <a:lnTo>
                    <a:pt x="46854" y="409207"/>
                  </a:lnTo>
                  <a:lnTo>
                    <a:pt x="60678" y="409207"/>
                  </a:lnTo>
                  <a:lnTo>
                    <a:pt x="245865" y="409207"/>
                  </a:lnTo>
                  <a:lnTo>
                    <a:pt x="368626" y="409207"/>
                  </a:lnTo>
                  <a:lnTo>
                    <a:pt x="395907" y="409207"/>
                  </a:lnTo>
                  <a:lnTo>
                    <a:pt x="395907" y="155935"/>
                  </a:lnTo>
                  <a:cubicBezTo>
                    <a:pt x="400244" y="148112"/>
                    <a:pt x="402727" y="139137"/>
                    <a:pt x="402727" y="129582"/>
                  </a:cubicBezTo>
                  <a:lnTo>
                    <a:pt x="402727" y="82571"/>
                  </a:lnTo>
                  <a:close/>
                  <a:moveTo>
                    <a:pt x="383897" y="149477"/>
                  </a:moveTo>
                  <a:cubicBezTo>
                    <a:pt x="383672" y="149886"/>
                    <a:pt x="383412" y="150274"/>
                    <a:pt x="383174" y="150670"/>
                  </a:cubicBezTo>
                  <a:cubicBezTo>
                    <a:pt x="382267" y="152170"/>
                    <a:pt x="381278" y="153603"/>
                    <a:pt x="380214" y="154953"/>
                  </a:cubicBezTo>
                  <a:cubicBezTo>
                    <a:pt x="380193" y="154974"/>
                    <a:pt x="380180" y="155001"/>
                    <a:pt x="380159" y="155021"/>
                  </a:cubicBezTo>
                  <a:cubicBezTo>
                    <a:pt x="379109" y="156351"/>
                    <a:pt x="377977" y="157599"/>
                    <a:pt x="376790" y="158772"/>
                  </a:cubicBezTo>
                  <a:cubicBezTo>
                    <a:pt x="376538" y="159018"/>
                    <a:pt x="376265" y="159243"/>
                    <a:pt x="376006" y="159482"/>
                  </a:cubicBezTo>
                  <a:cubicBezTo>
                    <a:pt x="375603" y="159857"/>
                    <a:pt x="375181" y="160191"/>
                    <a:pt x="374765" y="160546"/>
                  </a:cubicBezTo>
                  <a:cubicBezTo>
                    <a:pt x="373673" y="158227"/>
                    <a:pt x="371354" y="156597"/>
                    <a:pt x="368626" y="156597"/>
                  </a:cubicBezTo>
                  <a:cubicBezTo>
                    <a:pt x="364862" y="156597"/>
                    <a:pt x="361806" y="159652"/>
                    <a:pt x="361806" y="163417"/>
                  </a:cubicBezTo>
                  <a:cubicBezTo>
                    <a:pt x="361806" y="164999"/>
                    <a:pt x="362434" y="166384"/>
                    <a:pt x="363334" y="167543"/>
                  </a:cubicBezTo>
                  <a:cubicBezTo>
                    <a:pt x="362959" y="167693"/>
                    <a:pt x="362577" y="167823"/>
                    <a:pt x="362202" y="167959"/>
                  </a:cubicBezTo>
                  <a:cubicBezTo>
                    <a:pt x="361322" y="168280"/>
                    <a:pt x="360442" y="168586"/>
                    <a:pt x="359542" y="168846"/>
                  </a:cubicBezTo>
                  <a:cubicBezTo>
                    <a:pt x="358915" y="169030"/>
                    <a:pt x="358280" y="169180"/>
                    <a:pt x="357646" y="169337"/>
                  </a:cubicBezTo>
                  <a:cubicBezTo>
                    <a:pt x="356650" y="169575"/>
                    <a:pt x="355641" y="169766"/>
                    <a:pt x="354618" y="169930"/>
                  </a:cubicBezTo>
                  <a:cubicBezTo>
                    <a:pt x="354079" y="170019"/>
                    <a:pt x="353540" y="170114"/>
                    <a:pt x="352995" y="170176"/>
                  </a:cubicBezTo>
                  <a:cubicBezTo>
                    <a:pt x="351406" y="170380"/>
                    <a:pt x="349796" y="170503"/>
                    <a:pt x="348166" y="170503"/>
                  </a:cubicBezTo>
                  <a:cubicBezTo>
                    <a:pt x="342806" y="170503"/>
                    <a:pt x="337697" y="169439"/>
                    <a:pt x="332998" y="167557"/>
                  </a:cubicBezTo>
                  <a:cubicBezTo>
                    <a:pt x="333898" y="166397"/>
                    <a:pt x="334526" y="165013"/>
                    <a:pt x="334526" y="163430"/>
                  </a:cubicBezTo>
                  <a:cubicBezTo>
                    <a:pt x="334526" y="159666"/>
                    <a:pt x="331471" y="156610"/>
                    <a:pt x="327706" y="156610"/>
                  </a:cubicBezTo>
                  <a:cubicBezTo>
                    <a:pt x="324957" y="156610"/>
                    <a:pt x="322625" y="158254"/>
                    <a:pt x="321540" y="160593"/>
                  </a:cubicBezTo>
                  <a:cubicBezTo>
                    <a:pt x="317489" y="157108"/>
                    <a:pt x="314134" y="152846"/>
                    <a:pt x="311692" y="148044"/>
                  </a:cubicBezTo>
                  <a:cubicBezTo>
                    <a:pt x="313118" y="146796"/>
                    <a:pt x="314066" y="145016"/>
                    <a:pt x="314066" y="142970"/>
                  </a:cubicBezTo>
                  <a:cubicBezTo>
                    <a:pt x="314066" y="139417"/>
                    <a:pt x="311317" y="136586"/>
                    <a:pt x="307839" y="136273"/>
                  </a:cubicBezTo>
                  <a:cubicBezTo>
                    <a:pt x="307477" y="134090"/>
                    <a:pt x="307246" y="131867"/>
                    <a:pt x="307246" y="129589"/>
                  </a:cubicBezTo>
                  <a:lnTo>
                    <a:pt x="307246" y="108876"/>
                  </a:lnTo>
                  <a:cubicBezTo>
                    <a:pt x="311010" y="108876"/>
                    <a:pt x="314066" y="105821"/>
                    <a:pt x="314066" y="102056"/>
                  </a:cubicBezTo>
                  <a:cubicBezTo>
                    <a:pt x="314066" y="98292"/>
                    <a:pt x="311010" y="95236"/>
                    <a:pt x="307246" y="95236"/>
                  </a:cubicBezTo>
                  <a:lnTo>
                    <a:pt x="307246" y="88662"/>
                  </a:lnTo>
                  <a:lnTo>
                    <a:pt x="308596" y="88662"/>
                  </a:lnTo>
                  <a:lnTo>
                    <a:pt x="389087" y="88662"/>
                  </a:lnTo>
                  <a:lnTo>
                    <a:pt x="389087" y="95229"/>
                  </a:lnTo>
                  <a:cubicBezTo>
                    <a:pt x="385322" y="95229"/>
                    <a:pt x="382267" y="98285"/>
                    <a:pt x="382267" y="102049"/>
                  </a:cubicBezTo>
                  <a:cubicBezTo>
                    <a:pt x="382267" y="105814"/>
                    <a:pt x="385322" y="108870"/>
                    <a:pt x="389087" y="108870"/>
                  </a:cubicBezTo>
                  <a:lnTo>
                    <a:pt x="389087" y="129582"/>
                  </a:lnTo>
                  <a:cubicBezTo>
                    <a:pt x="389087" y="131867"/>
                    <a:pt x="388855" y="134090"/>
                    <a:pt x="388493" y="136266"/>
                  </a:cubicBezTo>
                  <a:cubicBezTo>
                    <a:pt x="385022" y="136580"/>
                    <a:pt x="382267" y="139410"/>
                    <a:pt x="382267" y="142963"/>
                  </a:cubicBezTo>
                  <a:cubicBezTo>
                    <a:pt x="382267" y="145009"/>
                    <a:pt x="383208" y="146789"/>
                    <a:pt x="384640" y="148037"/>
                  </a:cubicBezTo>
                  <a:cubicBezTo>
                    <a:pt x="384470" y="148365"/>
                    <a:pt x="384333" y="148713"/>
                    <a:pt x="384156" y="149040"/>
                  </a:cubicBezTo>
                  <a:lnTo>
                    <a:pt x="383897" y="149477"/>
                  </a:lnTo>
                  <a:close/>
                  <a:moveTo>
                    <a:pt x="164023" y="156610"/>
                  </a:moveTo>
                  <a:cubicBezTo>
                    <a:pt x="160259" y="156610"/>
                    <a:pt x="157203" y="159666"/>
                    <a:pt x="157203" y="163430"/>
                  </a:cubicBezTo>
                  <a:cubicBezTo>
                    <a:pt x="157203" y="166834"/>
                    <a:pt x="159740" y="169534"/>
                    <a:pt x="163000" y="170046"/>
                  </a:cubicBezTo>
                  <a:cubicBezTo>
                    <a:pt x="161104" y="170312"/>
                    <a:pt x="159181" y="170503"/>
                    <a:pt x="157203" y="170503"/>
                  </a:cubicBezTo>
                  <a:cubicBezTo>
                    <a:pt x="134636" y="170503"/>
                    <a:pt x="116283" y="152150"/>
                    <a:pt x="116283" y="129582"/>
                  </a:cubicBezTo>
                  <a:lnTo>
                    <a:pt x="116283" y="122510"/>
                  </a:lnTo>
                  <a:lnTo>
                    <a:pt x="116283" y="88662"/>
                  </a:lnTo>
                  <a:lnTo>
                    <a:pt x="198124" y="88662"/>
                  </a:lnTo>
                  <a:lnTo>
                    <a:pt x="198124" y="129582"/>
                  </a:lnTo>
                  <a:cubicBezTo>
                    <a:pt x="198124" y="148569"/>
                    <a:pt x="185111" y="164529"/>
                    <a:pt x="167549" y="169125"/>
                  </a:cubicBezTo>
                  <a:cubicBezTo>
                    <a:pt x="169486" y="167925"/>
                    <a:pt x="170844" y="165872"/>
                    <a:pt x="170844" y="163430"/>
                  </a:cubicBezTo>
                  <a:cubicBezTo>
                    <a:pt x="170844" y="159659"/>
                    <a:pt x="167795" y="156610"/>
                    <a:pt x="164023" y="156610"/>
                  </a:cubicBezTo>
                  <a:close/>
                  <a:moveTo>
                    <a:pt x="56900" y="170189"/>
                  </a:moveTo>
                  <a:cubicBezTo>
                    <a:pt x="56354" y="170121"/>
                    <a:pt x="55816" y="170026"/>
                    <a:pt x="55277" y="169944"/>
                  </a:cubicBezTo>
                  <a:cubicBezTo>
                    <a:pt x="54254" y="169780"/>
                    <a:pt x="53245" y="169589"/>
                    <a:pt x="52249" y="169350"/>
                  </a:cubicBezTo>
                  <a:cubicBezTo>
                    <a:pt x="51615" y="169200"/>
                    <a:pt x="50980" y="169043"/>
                    <a:pt x="50353" y="168859"/>
                  </a:cubicBezTo>
                  <a:cubicBezTo>
                    <a:pt x="49453" y="168600"/>
                    <a:pt x="48566" y="168286"/>
                    <a:pt x="47693" y="167966"/>
                  </a:cubicBezTo>
                  <a:cubicBezTo>
                    <a:pt x="47079" y="167741"/>
                    <a:pt x="46459" y="167550"/>
                    <a:pt x="45865" y="167297"/>
                  </a:cubicBezTo>
                  <a:cubicBezTo>
                    <a:pt x="44576" y="166752"/>
                    <a:pt x="43321" y="166138"/>
                    <a:pt x="42100" y="165470"/>
                  </a:cubicBezTo>
                  <a:cubicBezTo>
                    <a:pt x="41480" y="165129"/>
                    <a:pt x="40887" y="164740"/>
                    <a:pt x="40286" y="164365"/>
                  </a:cubicBezTo>
                  <a:cubicBezTo>
                    <a:pt x="39550" y="163908"/>
                    <a:pt x="38820" y="163437"/>
                    <a:pt x="38111" y="162933"/>
                  </a:cubicBezTo>
                  <a:cubicBezTo>
                    <a:pt x="37572" y="162551"/>
                    <a:pt x="37047" y="162155"/>
                    <a:pt x="36528" y="161746"/>
                  </a:cubicBezTo>
                  <a:cubicBezTo>
                    <a:pt x="35621" y="161030"/>
                    <a:pt x="34742" y="160280"/>
                    <a:pt x="33896" y="159482"/>
                  </a:cubicBezTo>
                  <a:cubicBezTo>
                    <a:pt x="33644" y="159243"/>
                    <a:pt x="33371" y="159025"/>
                    <a:pt x="33125" y="158779"/>
                  </a:cubicBezTo>
                  <a:cubicBezTo>
                    <a:pt x="31939" y="157606"/>
                    <a:pt x="30806" y="156358"/>
                    <a:pt x="29749" y="155028"/>
                  </a:cubicBezTo>
                  <a:cubicBezTo>
                    <a:pt x="29729" y="155008"/>
                    <a:pt x="29715" y="154980"/>
                    <a:pt x="29695" y="154960"/>
                  </a:cubicBezTo>
                  <a:cubicBezTo>
                    <a:pt x="28631" y="153610"/>
                    <a:pt x="27642" y="152177"/>
                    <a:pt x="26735" y="150677"/>
                  </a:cubicBezTo>
                  <a:cubicBezTo>
                    <a:pt x="26496" y="150281"/>
                    <a:pt x="26237" y="149893"/>
                    <a:pt x="26012" y="149483"/>
                  </a:cubicBezTo>
                  <a:lnTo>
                    <a:pt x="25753" y="149047"/>
                  </a:lnTo>
                  <a:cubicBezTo>
                    <a:pt x="22595" y="143250"/>
                    <a:pt x="20801" y="136621"/>
                    <a:pt x="20801" y="129582"/>
                  </a:cubicBezTo>
                  <a:lnTo>
                    <a:pt x="20801" y="88662"/>
                  </a:lnTo>
                  <a:lnTo>
                    <a:pt x="101292" y="88662"/>
                  </a:lnTo>
                  <a:lnTo>
                    <a:pt x="102643" y="88662"/>
                  </a:lnTo>
                  <a:lnTo>
                    <a:pt x="102643" y="129582"/>
                  </a:lnTo>
                  <a:cubicBezTo>
                    <a:pt x="102643" y="152150"/>
                    <a:pt x="84290" y="170503"/>
                    <a:pt x="61722" y="170503"/>
                  </a:cubicBezTo>
                  <a:cubicBezTo>
                    <a:pt x="60092" y="170503"/>
                    <a:pt x="58489" y="170380"/>
                    <a:pt x="56900" y="170189"/>
                  </a:cubicBezTo>
                  <a:close/>
                  <a:moveTo>
                    <a:pt x="211764" y="88662"/>
                  </a:moveTo>
                  <a:lnTo>
                    <a:pt x="293605" y="88662"/>
                  </a:lnTo>
                  <a:lnTo>
                    <a:pt x="293605" y="129582"/>
                  </a:lnTo>
                  <a:cubicBezTo>
                    <a:pt x="293605" y="152150"/>
                    <a:pt x="275252" y="170503"/>
                    <a:pt x="252685" y="170503"/>
                  </a:cubicBezTo>
                  <a:cubicBezTo>
                    <a:pt x="230117" y="170503"/>
                    <a:pt x="211764" y="152150"/>
                    <a:pt x="211764" y="129582"/>
                  </a:cubicBezTo>
                  <a:lnTo>
                    <a:pt x="211764" y="88662"/>
                  </a:lnTo>
                  <a:close/>
                  <a:moveTo>
                    <a:pt x="348193" y="13640"/>
                  </a:moveTo>
                  <a:cubicBezTo>
                    <a:pt x="353806" y="13640"/>
                    <a:pt x="358956" y="16934"/>
                    <a:pt x="361302" y="22036"/>
                  </a:cubicBezTo>
                  <a:lnTo>
                    <a:pt x="385663" y="75021"/>
                  </a:lnTo>
                  <a:lnTo>
                    <a:pt x="307246" y="75021"/>
                  </a:lnTo>
                  <a:lnTo>
                    <a:pt x="306120" y="75021"/>
                  </a:lnTo>
                  <a:lnTo>
                    <a:pt x="300541" y="44331"/>
                  </a:lnTo>
                  <a:lnTo>
                    <a:pt x="294963" y="13640"/>
                  </a:lnTo>
                  <a:lnTo>
                    <a:pt x="348193" y="13640"/>
                  </a:lnTo>
                  <a:close/>
                  <a:moveTo>
                    <a:pt x="211764" y="13640"/>
                  </a:moveTo>
                  <a:lnTo>
                    <a:pt x="224143" y="13640"/>
                  </a:lnTo>
                  <a:cubicBezTo>
                    <a:pt x="220999" y="14247"/>
                    <a:pt x="218584" y="16887"/>
                    <a:pt x="218584" y="20208"/>
                  </a:cubicBezTo>
                  <a:cubicBezTo>
                    <a:pt x="218584" y="23973"/>
                    <a:pt x="221640" y="27028"/>
                    <a:pt x="225404" y="27028"/>
                  </a:cubicBezTo>
                  <a:cubicBezTo>
                    <a:pt x="229169" y="27028"/>
                    <a:pt x="232224" y="23973"/>
                    <a:pt x="232224" y="20208"/>
                  </a:cubicBezTo>
                  <a:cubicBezTo>
                    <a:pt x="232224" y="16887"/>
                    <a:pt x="229803" y="14247"/>
                    <a:pt x="226666" y="13640"/>
                  </a:cubicBezTo>
                  <a:lnTo>
                    <a:pt x="265070" y="13640"/>
                  </a:lnTo>
                  <a:cubicBezTo>
                    <a:pt x="261926" y="14247"/>
                    <a:pt x="259512" y="16887"/>
                    <a:pt x="259512" y="20208"/>
                  </a:cubicBezTo>
                  <a:cubicBezTo>
                    <a:pt x="259512" y="23973"/>
                    <a:pt x="262567" y="27028"/>
                    <a:pt x="266332" y="27028"/>
                  </a:cubicBezTo>
                  <a:cubicBezTo>
                    <a:pt x="270096" y="27028"/>
                    <a:pt x="273152" y="23973"/>
                    <a:pt x="273152" y="20208"/>
                  </a:cubicBezTo>
                  <a:cubicBezTo>
                    <a:pt x="273152" y="16887"/>
                    <a:pt x="270731" y="14247"/>
                    <a:pt x="267593" y="13640"/>
                  </a:cubicBezTo>
                  <a:lnTo>
                    <a:pt x="281104" y="13640"/>
                  </a:lnTo>
                  <a:lnTo>
                    <a:pt x="284848" y="34237"/>
                  </a:lnTo>
                  <a:cubicBezTo>
                    <a:pt x="282052" y="35090"/>
                    <a:pt x="279979" y="37586"/>
                    <a:pt x="279979" y="40662"/>
                  </a:cubicBezTo>
                  <a:cubicBezTo>
                    <a:pt x="279979" y="44426"/>
                    <a:pt x="283034" y="47482"/>
                    <a:pt x="286799" y="47482"/>
                  </a:cubicBezTo>
                  <a:cubicBezTo>
                    <a:pt x="286956" y="47482"/>
                    <a:pt x="287085" y="47400"/>
                    <a:pt x="287242" y="47393"/>
                  </a:cubicBezTo>
                  <a:lnTo>
                    <a:pt x="292255" y="75021"/>
                  </a:lnTo>
                  <a:lnTo>
                    <a:pt x="211764" y="75021"/>
                  </a:lnTo>
                  <a:lnTo>
                    <a:pt x="211764" y="13640"/>
                  </a:lnTo>
                  <a:close/>
                  <a:moveTo>
                    <a:pt x="128798" y="13640"/>
                  </a:moveTo>
                  <a:lnTo>
                    <a:pt x="198124" y="13640"/>
                  </a:lnTo>
                  <a:lnTo>
                    <a:pt x="198124" y="75021"/>
                  </a:lnTo>
                  <a:lnTo>
                    <a:pt x="117640" y="75021"/>
                  </a:lnTo>
                  <a:lnTo>
                    <a:pt x="123219" y="44331"/>
                  </a:lnTo>
                  <a:lnTo>
                    <a:pt x="128798" y="13640"/>
                  </a:lnTo>
                  <a:close/>
                  <a:moveTo>
                    <a:pt x="37470" y="46186"/>
                  </a:moveTo>
                  <a:cubicBezTo>
                    <a:pt x="38568" y="46943"/>
                    <a:pt x="39829" y="47488"/>
                    <a:pt x="41262" y="47488"/>
                  </a:cubicBezTo>
                  <a:cubicBezTo>
                    <a:pt x="45026" y="47488"/>
                    <a:pt x="48082" y="44433"/>
                    <a:pt x="48082" y="40668"/>
                  </a:cubicBezTo>
                  <a:cubicBezTo>
                    <a:pt x="48082" y="37511"/>
                    <a:pt x="45899" y="34974"/>
                    <a:pt x="42987" y="34196"/>
                  </a:cubicBezTo>
                  <a:lnTo>
                    <a:pt x="48593" y="22029"/>
                  </a:lnTo>
                  <a:cubicBezTo>
                    <a:pt x="50530" y="17807"/>
                    <a:pt x="54424" y="14950"/>
                    <a:pt x="58885" y="14049"/>
                  </a:cubicBezTo>
                  <a:cubicBezTo>
                    <a:pt x="56545" y="15134"/>
                    <a:pt x="54902" y="17466"/>
                    <a:pt x="54902" y="20208"/>
                  </a:cubicBezTo>
                  <a:cubicBezTo>
                    <a:pt x="54902" y="23973"/>
                    <a:pt x="57957" y="27028"/>
                    <a:pt x="61722" y="27028"/>
                  </a:cubicBezTo>
                  <a:cubicBezTo>
                    <a:pt x="65487" y="27028"/>
                    <a:pt x="68542" y="23973"/>
                    <a:pt x="68542" y="20208"/>
                  </a:cubicBezTo>
                  <a:cubicBezTo>
                    <a:pt x="68542" y="16887"/>
                    <a:pt x="66121" y="14247"/>
                    <a:pt x="62984" y="13640"/>
                  </a:cubicBezTo>
                  <a:lnTo>
                    <a:pt x="101388" y="13640"/>
                  </a:lnTo>
                  <a:cubicBezTo>
                    <a:pt x="98244" y="14247"/>
                    <a:pt x="95829" y="16887"/>
                    <a:pt x="95829" y="20208"/>
                  </a:cubicBezTo>
                  <a:cubicBezTo>
                    <a:pt x="95829" y="23973"/>
                    <a:pt x="98885" y="27028"/>
                    <a:pt x="102649" y="27028"/>
                  </a:cubicBezTo>
                  <a:cubicBezTo>
                    <a:pt x="106414" y="27028"/>
                    <a:pt x="109469" y="23973"/>
                    <a:pt x="109469" y="20208"/>
                  </a:cubicBezTo>
                  <a:cubicBezTo>
                    <a:pt x="109469" y="16887"/>
                    <a:pt x="107048" y="14247"/>
                    <a:pt x="103911" y="13640"/>
                  </a:cubicBezTo>
                  <a:lnTo>
                    <a:pt x="114939" y="13640"/>
                  </a:lnTo>
                  <a:lnTo>
                    <a:pt x="109360" y="44331"/>
                  </a:lnTo>
                  <a:lnTo>
                    <a:pt x="107212" y="56130"/>
                  </a:lnTo>
                  <a:cubicBezTo>
                    <a:pt x="105998" y="55025"/>
                    <a:pt x="104423" y="54309"/>
                    <a:pt x="102649" y="54309"/>
                  </a:cubicBezTo>
                  <a:cubicBezTo>
                    <a:pt x="98885" y="54309"/>
                    <a:pt x="95829" y="57364"/>
                    <a:pt x="95829" y="61129"/>
                  </a:cubicBezTo>
                  <a:cubicBezTo>
                    <a:pt x="95829" y="64893"/>
                    <a:pt x="98885" y="67949"/>
                    <a:pt x="102649" y="67949"/>
                  </a:cubicBezTo>
                  <a:cubicBezTo>
                    <a:pt x="103536" y="67949"/>
                    <a:pt x="104375" y="67751"/>
                    <a:pt x="105152" y="67444"/>
                  </a:cubicBezTo>
                  <a:lnTo>
                    <a:pt x="103768" y="75021"/>
                  </a:lnTo>
                  <a:lnTo>
                    <a:pt x="102643" y="75021"/>
                  </a:lnTo>
                  <a:lnTo>
                    <a:pt x="24191" y="75021"/>
                  </a:lnTo>
                  <a:lnTo>
                    <a:pt x="37470" y="46186"/>
                  </a:lnTo>
                  <a:close/>
                  <a:moveTo>
                    <a:pt x="21940" y="305521"/>
                  </a:moveTo>
                  <a:cubicBezTo>
                    <a:pt x="21081" y="301449"/>
                    <a:pt x="20099" y="296839"/>
                    <a:pt x="20474" y="292781"/>
                  </a:cubicBezTo>
                  <a:cubicBezTo>
                    <a:pt x="20542" y="292051"/>
                    <a:pt x="20658" y="291301"/>
                    <a:pt x="20849" y="290564"/>
                  </a:cubicBezTo>
                  <a:cubicBezTo>
                    <a:pt x="22465" y="284051"/>
                    <a:pt x="21047" y="276958"/>
                    <a:pt x="17057" y="271604"/>
                  </a:cubicBezTo>
                  <a:cubicBezTo>
                    <a:pt x="16580" y="270950"/>
                    <a:pt x="16136" y="270199"/>
                    <a:pt x="15802" y="269436"/>
                  </a:cubicBezTo>
                  <a:cubicBezTo>
                    <a:pt x="12679" y="262315"/>
                    <a:pt x="13667" y="252644"/>
                    <a:pt x="18216" y="245920"/>
                  </a:cubicBezTo>
                  <a:cubicBezTo>
                    <a:pt x="22083" y="240184"/>
                    <a:pt x="23243" y="233343"/>
                    <a:pt x="21408" y="227164"/>
                  </a:cubicBezTo>
                  <a:cubicBezTo>
                    <a:pt x="20815" y="225153"/>
                    <a:pt x="20692" y="222977"/>
                    <a:pt x="21047" y="221040"/>
                  </a:cubicBezTo>
                  <a:cubicBezTo>
                    <a:pt x="21524" y="218462"/>
                    <a:pt x="22854" y="216123"/>
                    <a:pt x="24621" y="214506"/>
                  </a:cubicBezTo>
                  <a:lnTo>
                    <a:pt x="25071" y="214145"/>
                  </a:lnTo>
                  <a:cubicBezTo>
                    <a:pt x="25739" y="213613"/>
                    <a:pt x="26298" y="213245"/>
                    <a:pt x="26783" y="213013"/>
                  </a:cubicBezTo>
                  <a:lnTo>
                    <a:pt x="32962" y="207966"/>
                  </a:lnTo>
                  <a:cubicBezTo>
                    <a:pt x="33453" y="207461"/>
                    <a:pt x="34053" y="207120"/>
                    <a:pt x="34687" y="206841"/>
                  </a:cubicBezTo>
                  <a:cubicBezTo>
                    <a:pt x="34837" y="206772"/>
                    <a:pt x="34987" y="206718"/>
                    <a:pt x="35137" y="206663"/>
                  </a:cubicBezTo>
                  <a:cubicBezTo>
                    <a:pt x="36399" y="206220"/>
                    <a:pt x="37770" y="206104"/>
                    <a:pt x="38922" y="206131"/>
                  </a:cubicBezTo>
                  <a:cubicBezTo>
                    <a:pt x="39618" y="206152"/>
                    <a:pt x="40293" y="206206"/>
                    <a:pt x="40730" y="206261"/>
                  </a:cubicBezTo>
                  <a:cubicBezTo>
                    <a:pt x="43199" y="206609"/>
                    <a:pt x="45449" y="207441"/>
                    <a:pt x="47352" y="208621"/>
                  </a:cubicBezTo>
                  <a:lnTo>
                    <a:pt x="48852" y="209862"/>
                  </a:lnTo>
                  <a:cubicBezTo>
                    <a:pt x="49568" y="210455"/>
                    <a:pt x="50148" y="211021"/>
                    <a:pt x="50646" y="211580"/>
                  </a:cubicBezTo>
                  <a:cubicBezTo>
                    <a:pt x="51137" y="212181"/>
                    <a:pt x="51635" y="212781"/>
                    <a:pt x="51990" y="213456"/>
                  </a:cubicBezTo>
                  <a:cubicBezTo>
                    <a:pt x="53040" y="215482"/>
                    <a:pt x="53367" y="218230"/>
                    <a:pt x="52856" y="220638"/>
                  </a:cubicBezTo>
                  <a:cubicBezTo>
                    <a:pt x="51546" y="226762"/>
                    <a:pt x="53115" y="233282"/>
                    <a:pt x="57064" y="238077"/>
                  </a:cubicBezTo>
                  <a:cubicBezTo>
                    <a:pt x="57869" y="239059"/>
                    <a:pt x="58482" y="240361"/>
                    <a:pt x="58742" y="241657"/>
                  </a:cubicBezTo>
                  <a:cubicBezTo>
                    <a:pt x="58912" y="242503"/>
                    <a:pt x="58994" y="243396"/>
                    <a:pt x="58994" y="244344"/>
                  </a:cubicBezTo>
                  <a:cubicBezTo>
                    <a:pt x="58987" y="247195"/>
                    <a:pt x="58216" y="250530"/>
                    <a:pt x="56655" y="254465"/>
                  </a:cubicBezTo>
                  <a:lnTo>
                    <a:pt x="56655" y="254472"/>
                  </a:lnTo>
                  <a:cubicBezTo>
                    <a:pt x="55338" y="257807"/>
                    <a:pt x="53831" y="260644"/>
                    <a:pt x="52187" y="262909"/>
                  </a:cubicBezTo>
                  <a:cubicBezTo>
                    <a:pt x="48846" y="267512"/>
                    <a:pt x="47638" y="273534"/>
                    <a:pt x="48661" y="279557"/>
                  </a:cubicBezTo>
                  <a:cubicBezTo>
                    <a:pt x="49002" y="281562"/>
                    <a:pt x="49589" y="283574"/>
                    <a:pt x="50435" y="285531"/>
                  </a:cubicBezTo>
                  <a:cubicBezTo>
                    <a:pt x="51239" y="287379"/>
                    <a:pt x="51703" y="289493"/>
                    <a:pt x="51826" y="291621"/>
                  </a:cubicBezTo>
                  <a:cubicBezTo>
                    <a:pt x="51949" y="293756"/>
                    <a:pt x="51717" y="295911"/>
                    <a:pt x="51130" y="297855"/>
                  </a:cubicBezTo>
                  <a:cubicBezTo>
                    <a:pt x="50803" y="298946"/>
                    <a:pt x="50387" y="299976"/>
                    <a:pt x="49916" y="300958"/>
                  </a:cubicBezTo>
                  <a:cubicBezTo>
                    <a:pt x="48975" y="302916"/>
                    <a:pt x="47727" y="304777"/>
                    <a:pt x="46179" y="306530"/>
                  </a:cubicBezTo>
                  <a:cubicBezTo>
                    <a:pt x="46111" y="306605"/>
                    <a:pt x="46042" y="306667"/>
                    <a:pt x="45974" y="306742"/>
                  </a:cubicBezTo>
                  <a:cubicBezTo>
                    <a:pt x="45279" y="307512"/>
                    <a:pt x="44522" y="308269"/>
                    <a:pt x="43710" y="308999"/>
                  </a:cubicBezTo>
                  <a:cubicBezTo>
                    <a:pt x="41016" y="311413"/>
                    <a:pt x="38199" y="313139"/>
                    <a:pt x="36126" y="314216"/>
                  </a:cubicBezTo>
                  <a:cubicBezTo>
                    <a:pt x="36099" y="314230"/>
                    <a:pt x="36065" y="314244"/>
                    <a:pt x="36037" y="314257"/>
                  </a:cubicBezTo>
                  <a:cubicBezTo>
                    <a:pt x="34987" y="314789"/>
                    <a:pt x="33862" y="315246"/>
                    <a:pt x="32730" y="315615"/>
                  </a:cubicBezTo>
                  <a:cubicBezTo>
                    <a:pt x="30036" y="316494"/>
                    <a:pt x="27328" y="316760"/>
                    <a:pt x="25760" y="315430"/>
                  </a:cubicBezTo>
                  <a:cubicBezTo>
                    <a:pt x="23645" y="313596"/>
                    <a:pt x="22622" y="308740"/>
                    <a:pt x="21940" y="305521"/>
                  </a:cubicBezTo>
                  <a:close/>
                  <a:moveTo>
                    <a:pt x="49125" y="395567"/>
                  </a:moveTo>
                  <a:lnTo>
                    <a:pt x="19758" y="395567"/>
                  </a:lnTo>
                  <a:lnTo>
                    <a:pt x="15216" y="368286"/>
                  </a:lnTo>
                  <a:lnTo>
                    <a:pt x="27621" y="368286"/>
                  </a:lnTo>
                  <a:lnTo>
                    <a:pt x="53667" y="368286"/>
                  </a:lnTo>
                  <a:lnTo>
                    <a:pt x="49125" y="395567"/>
                  </a:lnTo>
                  <a:close/>
                  <a:moveTo>
                    <a:pt x="41262" y="354646"/>
                  </a:moveTo>
                  <a:lnTo>
                    <a:pt x="41262" y="326888"/>
                  </a:lnTo>
                  <a:cubicBezTo>
                    <a:pt x="41644" y="326711"/>
                    <a:pt x="42019" y="326520"/>
                    <a:pt x="42394" y="326329"/>
                  </a:cubicBezTo>
                  <a:cubicBezTo>
                    <a:pt x="46213" y="324358"/>
                    <a:pt x="49616" y="321991"/>
                    <a:pt x="52590" y="319352"/>
                  </a:cubicBezTo>
                  <a:lnTo>
                    <a:pt x="52603" y="319366"/>
                  </a:lnTo>
                  <a:cubicBezTo>
                    <a:pt x="52665" y="319311"/>
                    <a:pt x="52706" y="319257"/>
                    <a:pt x="52767" y="319202"/>
                  </a:cubicBezTo>
                  <a:cubicBezTo>
                    <a:pt x="54077" y="318029"/>
                    <a:pt x="55304" y="316808"/>
                    <a:pt x="56430" y="315526"/>
                  </a:cubicBezTo>
                  <a:cubicBezTo>
                    <a:pt x="56600" y="315328"/>
                    <a:pt x="56743" y="315117"/>
                    <a:pt x="56914" y="314919"/>
                  </a:cubicBezTo>
                  <a:cubicBezTo>
                    <a:pt x="57773" y="313896"/>
                    <a:pt x="58585" y="312846"/>
                    <a:pt x="59321" y="311768"/>
                  </a:cubicBezTo>
                  <a:cubicBezTo>
                    <a:pt x="59655" y="311284"/>
                    <a:pt x="59955" y="310793"/>
                    <a:pt x="60262" y="310302"/>
                  </a:cubicBezTo>
                  <a:cubicBezTo>
                    <a:pt x="60815" y="309415"/>
                    <a:pt x="61320" y="308501"/>
                    <a:pt x="61790" y="307580"/>
                  </a:cubicBezTo>
                  <a:cubicBezTo>
                    <a:pt x="62036" y="307096"/>
                    <a:pt x="62295" y="306612"/>
                    <a:pt x="62520" y="306114"/>
                  </a:cubicBezTo>
                  <a:cubicBezTo>
                    <a:pt x="63161" y="304709"/>
                    <a:pt x="63727" y="303277"/>
                    <a:pt x="64177" y="301804"/>
                  </a:cubicBezTo>
                  <a:cubicBezTo>
                    <a:pt x="64702" y="300065"/>
                    <a:pt x="65071" y="298257"/>
                    <a:pt x="65275" y="296416"/>
                  </a:cubicBezTo>
                  <a:cubicBezTo>
                    <a:pt x="65480" y="294575"/>
                    <a:pt x="65534" y="292699"/>
                    <a:pt x="65425" y="290837"/>
                  </a:cubicBezTo>
                  <a:cubicBezTo>
                    <a:pt x="65214" y="287113"/>
                    <a:pt x="64382" y="283424"/>
                    <a:pt x="62950" y="280109"/>
                  </a:cubicBezTo>
                  <a:cubicBezTo>
                    <a:pt x="61497" y="276754"/>
                    <a:pt x="61606" y="273146"/>
                    <a:pt x="63222" y="270922"/>
                  </a:cubicBezTo>
                  <a:cubicBezTo>
                    <a:pt x="63891" y="270002"/>
                    <a:pt x="64484" y="268917"/>
                    <a:pt x="65105" y="267887"/>
                  </a:cubicBezTo>
                  <a:cubicBezTo>
                    <a:pt x="66646" y="265357"/>
                    <a:pt x="68092" y="262622"/>
                    <a:pt x="69326" y="259499"/>
                  </a:cubicBezTo>
                  <a:cubicBezTo>
                    <a:pt x="72409" y="251724"/>
                    <a:pt x="73323" y="245020"/>
                    <a:pt x="72109" y="238977"/>
                  </a:cubicBezTo>
                  <a:cubicBezTo>
                    <a:pt x="71400" y="235437"/>
                    <a:pt x="69831" y="232123"/>
                    <a:pt x="67574" y="229395"/>
                  </a:cubicBezTo>
                  <a:cubicBezTo>
                    <a:pt x="66312" y="227860"/>
                    <a:pt x="65753" y="225494"/>
                    <a:pt x="66182" y="223495"/>
                  </a:cubicBezTo>
                  <a:cubicBezTo>
                    <a:pt x="66564" y="221708"/>
                    <a:pt x="66673" y="219887"/>
                    <a:pt x="66653" y="218066"/>
                  </a:cubicBezTo>
                  <a:cubicBezTo>
                    <a:pt x="66646" y="217596"/>
                    <a:pt x="66626" y="217139"/>
                    <a:pt x="66591" y="216668"/>
                  </a:cubicBezTo>
                  <a:cubicBezTo>
                    <a:pt x="66489" y="215066"/>
                    <a:pt x="66250" y="213490"/>
                    <a:pt x="65848" y="211956"/>
                  </a:cubicBezTo>
                  <a:cubicBezTo>
                    <a:pt x="65800" y="211785"/>
                    <a:pt x="65814" y="211601"/>
                    <a:pt x="65766" y="211430"/>
                  </a:cubicBezTo>
                  <a:lnTo>
                    <a:pt x="218564" y="211430"/>
                  </a:lnTo>
                  <a:lnTo>
                    <a:pt x="218564" y="354653"/>
                  </a:lnTo>
                  <a:lnTo>
                    <a:pt x="69776" y="354653"/>
                  </a:lnTo>
                  <a:lnTo>
                    <a:pt x="61688" y="354653"/>
                  </a:lnTo>
                  <a:lnTo>
                    <a:pt x="41262" y="354653"/>
                  </a:lnTo>
                  <a:close/>
                  <a:moveTo>
                    <a:pt x="259505" y="395567"/>
                  </a:moveTo>
                  <a:lnTo>
                    <a:pt x="259505" y="211424"/>
                  </a:lnTo>
                  <a:lnTo>
                    <a:pt x="354986" y="211424"/>
                  </a:lnTo>
                  <a:lnTo>
                    <a:pt x="354986" y="395567"/>
                  </a:lnTo>
                  <a:lnTo>
                    <a:pt x="259505" y="395567"/>
                  </a:lnTo>
                  <a:close/>
                  <a:moveTo>
                    <a:pt x="382267" y="395567"/>
                  </a:moveTo>
                  <a:lnTo>
                    <a:pt x="368626" y="395567"/>
                  </a:lnTo>
                  <a:lnTo>
                    <a:pt x="368626" y="197783"/>
                  </a:lnTo>
                  <a:lnTo>
                    <a:pt x="245865" y="197783"/>
                  </a:lnTo>
                  <a:lnTo>
                    <a:pt x="245865" y="395567"/>
                  </a:lnTo>
                  <a:lnTo>
                    <a:pt x="62956" y="395567"/>
                  </a:lnTo>
                  <a:lnTo>
                    <a:pt x="67505" y="368286"/>
                  </a:lnTo>
                  <a:lnTo>
                    <a:pt x="232231" y="368286"/>
                  </a:lnTo>
                  <a:lnTo>
                    <a:pt x="232231" y="197783"/>
                  </a:lnTo>
                  <a:lnTo>
                    <a:pt x="55659" y="197783"/>
                  </a:lnTo>
                  <a:cubicBezTo>
                    <a:pt x="51921" y="195212"/>
                    <a:pt x="47488" y="193439"/>
                    <a:pt x="42653" y="192750"/>
                  </a:cubicBezTo>
                  <a:cubicBezTo>
                    <a:pt x="40873" y="192498"/>
                    <a:pt x="39168" y="192457"/>
                    <a:pt x="37504" y="192518"/>
                  </a:cubicBezTo>
                  <a:cubicBezTo>
                    <a:pt x="37060" y="192532"/>
                    <a:pt x="36631" y="192580"/>
                    <a:pt x="36194" y="192614"/>
                  </a:cubicBezTo>
                  <a:cubicBezTo>
                    <a:pt x="34912" y="192723"/>
                    <a:pt x="33678" y="192921"/>
                    <a:pt x="32498" y="193214"/>
                  </a:cubicBezTo>
                  <a:cubicBezTo>
                    <a:pt x="32150" y="193303"/>
                    <a:pt x="31795" y="193364"/>
                    <a:pt x="31454" y="193459"/>
                  </a:cubicBezTo>
                  <a:cubicBezTo>
                    <a:pt x="30097" y="193869"/>
                    <a:pt x="28794" y="194360"/>
                    <a:pt x="27621" y="195001"/>
                  </a:cubicBezTo>
                  <a:lnTo>
                    <a:pt x="27621" y="172187"/>
                  </a:lnTo>
                  <a:cubicBezTo>
                    <a:pt x="31536" y="175345"/>
                    <a:pt x="35874" y="177889"/>
                    <a:pt x="40491" y="179840"/>
                  </a:cubicBezTo>
                  <a:cubicBezTo>
                    <a:pt x="40511" y="179846"/>
                    <a:pt x="40525" y="179853"/>
                    <a:pt x="40545" y="179860"/>
                  </a:cubicBezTo>
                  <a:cubicBezTo>
                    <a:pt x="42053" y="180494"/>
                    <a:pt x="43594" y="181060"/>
                    <a:pt x="45163" y="181552"/>
                  </a:cubicBezTo>
                  <a:cubicBezTo>
                    <a:pt x="45429" y="181633"/>
                    <a:pt x="45695" y="181715"/>
                    <a:pt x="45961" y="181797"/>
                  </a:cubicBezTo>
                  <a:cubicBezTo>
                    <a:pt x="47291" y="182199"/>
                    <a:pt x="48641" y="182540"/>
                    <a:pt x="50012" y="182841"/>
                  </a:cubicBezTo>
                  <a:cubicBezTo>
                    <a:pt x="50421" y="182929"/>
                    <a:pt x="50830" y="183025"/>
                    <a:pt x="51239" y="183106"/>
                  </a:cubicBezTo>
                  <a:cubicBezTo>
                    <a:pt x="52522" y="183352"/>
                    <a:pt x="53824" y="183550"/>
                    <a:pt x="55141" y="183707"/>
                  </a:cubicBezTo>
                  <a:cubicBezTo>
                    <a:pt x="55591" y="183761"/>
                    <a:pt x="56034" y="183836"/>
                    <a:pt x="56484" y="183877"/>
                  </a:cubicBezTo>
                  <a:cubicBezTo>
                    <a:pt x="58216" y="184041"/>
                    <a:pt x="59962" y="184143"/>
                    <a:pt x="61722" y="184143"/>
                  </a:cubicBezTo>
                  <a:cubicBezTo>
                    <a:pt x="64027" y="184143"/>
                    <a:pt x="66285" y="183952"/>
                    <a:pt x="68515" y="183673"/>
                  </a:cubicBezTo>
                  <a:cubicBezTo>
                    <a:pt x="69156" y="183591"/>
                    <a:pt x="69790" y="183482"/>
                    <a:pt x="70424" y="183379"/>
                  </a:cubicBezTo>
                  <a:cubicBezTo>
                    <a:pt x="72109" y="183106"/>
                    <a:pt x="73759" y="182759"/>
                    <a:pt x="75389" y="182336"/>
                  </a:cubicBezTo>
                  <a:cubicBezTo>
                    <a:pt x="75955" y="182193"/>
                    <a:pt x="76522" y="182063"/>
                    <a:pt x="77081" y="181899"/>
                  </a:cubicBezTo>
                  <a:cubicBezTo>
                    <a:pt x="79175" y="181286"/>
                    <a:pt x="81221" y="180569"/>
                    <a:pt x="83205" y="179717"/>
                  </a:cubicBezTo>
                  <a:cubicBezTo>
                    <a:pt x="83512" y="179587"/>
                    <a:pt x="83792" y="179424"/>
                    <a:pt x="84092" y="179287"/>
                  </a:cubicBezTo>
                  <a:cubicBezTo>
                    <a:pt x="85776" y="178523"/>
                    <a:pt x="87413" y="177678"/>
                    <a:pt x="89009" y="176750"/>
                  </a:cubicBezTo>
                  <a:cubicBezTo>
                    <a:pt x="89562" y="176430"/>
                    <a:pt x="90094" y="176102"/>
                    <a:pt x="90632" y="175761"/>
                  </a:cubicBezTo>
                  <a:cubicBezTo>
                    <a:pt x="92078" y="174854"/>
                    <a:pt x="93469" y="173886"/>
                    <a:pt x="94820" y="172849"/>
                  </a:cubicBezTo>
                  <a:cubicBezTo>
                    <a:pt x="95195" y="172563"/>
                    <a:pt x="95591" y="172297"/>
                    <a:pt x="95959" y="171997"/>
                  </a:cubicBezTo>
                  <a:cubicBezTo>
                    <a:pt x="97616" y="170660"/>
                    <a:pt x="99192" y="169228"/>
                    <a:pt x="100678" y="167707"/>
                  </a:cubicBezTo>
                  <a:cubicBezTo>
                    <a:pt x="101013" y="167366"/>
                    <a:pt x="101319" y="166997"/>
                    <a:pt x="101647" y="166643"/>
                  </a:cubicBezTo>
                  <a:cubicBezTo>
                    <a:pt x="102799" y="165401"/>
                    <a:pt x="103891" y="164112"/>
                    <a:pt x="104927" y="162776"/>
                  </a:cubicBezTo>
                  <a:cubicBezTo>
                    <a:pt x="105316" y="162271"/>
                    <a:pt x="105698" y="161766"/>
                    <a:pt x="106066" y="161248"/>
                  </a:cubicBezTo>
                  <a:cubicBezTo>
                    <a:pt x="107137" y="159754"/>
                    <a:pt x="108133" y="158213"/>
                    <a:pt x="109047" y="156617"/>
                  </a:cubicBezTo>
                  <a:cubicBezTo>
                    <a:pt x="109176" y="156392"/>
                    <a:pt x="109340" y="156187"/>
                    <a:pt x="109469" y="155962"/>
                  </a:cubicBezTo>
                  <a:cubicBezTo>
                    <a:pt x="109599" y="156187"/>
                    <a:pt x="109763" y="156392"/>
                    <a:pt x="109892" y="156617"/>
                  </a:cubicBezTo>
                  <a:cubicBezTo>
                    <a:pt x="110806" y="158213"/>
                    <a:pt x="111809" y="159754"/>
                    <a:pt x="112873" y="161248"/>
                  </a:cubicBezTo>
                  <a:cubicBezTo>
                    <a:pt x="113241" y="161766"/>
                    <a:pt x="113623" y="162271"/>
                    <a:pt x="114012" y="162776"/>
                  </a:cubicBezTo>
                  <a:cubicBezTo>
                    <a:pt x="115048" y="164119"/>
                    <a:pt x="116139" y="165408"/>
                    <a:pt x="117292" y="166643"/>
                  </a:cubicBezTo>
                  <a:cubicBezTo>
                    <a:pt x="117619" y="166997"/>
                    <a:pt x="117920" y="167366"/>
                    <a:pt x="118261" y="167707"/>
                  </a:cubicBezTo>
                  <a:cubicBezTo>
                    <a:pt x="119747" y="169228"/>
                    <a:pt x="121323" y="170660"/>
                    <a:pt x="122980" y="171997"/>
                  </a:cubicBezTo>
                  <a:cubicBezTo>
                    <a:pt x="123348" y="172297"/>
                    <a:pt x="123744" y="172563"/>
                    <a:pt x="124119" y="172849"/>
                  </a:cubicBezTo>
                  <a:cubicBezTo>
                    <a:pt x="125469" y="173886"/>
                    <a:pt x="126861" y="174854"/>
                    <a:pt x="128307" y="175761"/>
                  </a:cubicBezTo>
                  <a:cubicBezTo>
                    <a:pt x="128845" y="176095"/>
                    <a:pt x="129377" y="176430"/>
                    <a:pt x="129930" y="176750"/>
                  </a:cubicBezTo>
                  <a:cubicBezTo>
                    <a:pt x="131519" y="177671"/>
                    <a:pt x="133156" y="178523"/>
                    <a:pt x="134847" y="179287"/>
                  </a:cubicBezTo>
                  <a:cubicBezTo>
                    <a:pt x="135147" y="179424"/>
                    <a:pt x="135434" y="179587"/>
                    <a:pt x="135734" y="179717"/>
                  </a:cubicBezTo>
                  <a:cubicBezTo>
                    <a:pt x="137711" y="180569"/>
                    <a:pt x="139764" y="181286"/>
                    <a:pt x="141858" y="181899"/>
                  </a:cubicBezTo>
                  <a:cubicBezTo>
                    <a:pt x="142417" y="182063"/>
                    <a:pt x="142983" y="182186"/>
                    <a:pt x="143549" y="182336"/>
                  </a:cubicBezTo>
                  <a:cubicBezTo>
                    <a:pt x="145179" y="182759"/>
                    <a:pt x="146830" y="183106"/>
                    <a:pt x="148515" y="183379"/>
                  </a:cubicBezTo>
                  <a:cubicBezTo>
                    <a:pt x="149149" y="183482"/>
                    <a:pt x="149783" y="183591"/>
                    <a:pt x="150424" y="183673"/>
                  </a:cubicBezTo>
                  <a:cubicBezTo>
                    <a:pt x="152647" y="183952"/>
                    <a:pt x="154905" y="184143"/>
                    <a:pt x="157203" y="184143"/>
                  </a:cubicBezTo>
                  <a:cubicBezTo>
                    <a:pt x="159502" y="184143"/>
                    <a:pt x="161766" y="183952"/>
                    <a:pt x="163996" y="183673"/>
                  </a:cubicBezTo>
                  <a:cubicBezTo>
                    <a:pt x="164637" y="183591"/>
                    <a:pt x="165271" y="183482"/>
                    <a:pt x="165906" y="183379"/>
                  </a:cubicBezTo>
                  <a:cubicBezTo>
                    <a:pt x="167590" y="183106"/>
                    <a:pt x="169241" y="182759"/>
                    <a:pt x="170871" y="182336"/>
                  </a:cubicBezTo>
                  <a:cubicBezTo>
                    <a:pt x="171437" y="182193"/>
                    <a:pt x="172003" y="182063"/>
                    <a:pt x="172562" y="181899"/>
                  </a:cubicBezTo>
                  <a:cubicBezTo>
                    <a:pt x="174656" y="181286"/>
                    <a:pt x="176702" y="180569"/>
                    <a:pt x="178687" y="179717"/>
                  </a:cubicBezTo>
                  <a:cubicBezTo>
                    <a:pt x="178994" y="179587"/>
                    <a:pt x="179273" y="179424"/>
                    <a:pt x="179573" y="179287"/>
                  </a:cubicBezTo>
                  <a:cubicBezTo>
                    <a:pt x="181258" y="178523"/>
                    <a:pt x="182895" y="177678"/>
                    <a:pt x="184491" y="176750"/>
                  </a:cubicBezTo>
                  <a:cubicBezTo>
                    <a:pt x="185043" y="176430"/>
                    <a:pt x="185575" y="176102"/>
                    <a:pt x="186114" y="175761"/>
                  </a:cubicBezTo>
                  <a:cubicBezTo>
                    <a:pt x="187560" y="174854"/>
                    <a:pt x="188951" y="173886"/>
                    <a:pt x="190301" y="172849"/>
                  </a:cubicBezTo>
                  <a:cubicBezTo>
                    <a:pt x="190676" y="172563"/>
                    <a:pt x="191072" y="172297"/>
                    <a:pt x="191440" y="171997"/>
                  </a:cubicBezTo>
                  <a:cubicBezTo>
                    <a:pt x="193097" y="170660"/>
                    <a:pt x="194673" y="169228"/>
                    <a:pt x="196160" y="167707"/>
                  </a:cubicBezTo>
                  <a:cubicBezTo>
                    <a:pt x="196494" y="167366"/>
                    <a:pt x="196801" y="166997"/>
                    <a:pt x="197128" y="166643"/>
                  </a:cubicBezTo>
                  <a:cubicBezTo>
                    <a:pt x="198281" y="165401"/>
                    <a:pt x="199372" y="164112"/>
                    <a:pt x="200409" y="162776"/>
                  </a:cubicBezTo>
                  <a:cubicBezTo>
                    <a:pt x="200797" y="162271"/>
                    <a:pt x="201179" y="161766"/>
                    <a:pt x="201548" y="161248"/>
                  </a:cubicBezTo>
                  <a:cubicBezTo>
                    <a:pt x="202618" y="159754"/>
                    <a:pt x="203614" y="158213"/>
                    <a:pt x="204528" y="156617"/>
                  </a:cubicBezTo>
                  <a:cubicBezTo>
                    <a:pt x="204658" y="156392"/>
                    <a:pt x="204821" y="156187"/>
                    <a:pt x="204951" y="155962"/>
                  </a:cubicBezTo>
                  <a:cubicBezTo>
                    <a:pt x="205080" y="156187"/>
                    <a:pt x="205244" y="156392"/>
                    <a:pt x="205374" y="156617"/>
                  </a:cubicBezTo>
                  <a:cubicBezTo>
                    <a:pt x="206288" y="158213"/>
                    <a:pt x="207290" y="159754"/>
                    <a:pt x="208354" y="161248"/>
                  </a:cubicBezTo>
                  <a:cubicBezTo>
                    <a:pt x="208722" y="161766"/>
                    <a:pt x="209104" y="162271"/>
                    <a:pt x="209493" y="162776"/>
                  </a:cubicBezTo>
                  <a:cubicBezTo>
                    <a:pt x="210530" y="164119"/>
                    <a:pt x="211621" y="165408"/>
                    <a:pt x="212773" y="166643"/>
                  </a:cubicBezTo>
                  <a:cubicBezTo>
                    <a:pt x="213101" y="166997"/>
                    <a:pt x="213401" y="167366"/>
                    <a:pt x="213742" y="167707"/>
                  </a:cubicBezTo>
                  <a:cubicBezTo>
                    <a:pt x="215229" y="169228"/>
                    <a:pt x="216804" y="170660"/>
                    <a:pt x="218461" y="171997"/>
                  </a:cubicBezTo>
                  <a:cubicBezTo>
                    <a:pt x="218830" y="172297"/>
                    <a:pt x="219225" y="172563"/>
                    <a:pt x="219600" y="172849"/>
                  </a:cubicBezTo>
                  <a:cubicBezTo>
                    <a:pt x="220951" y="173886"/>
                    <a:pt x="222342" y="174854"/>
                    <a:pt x="223788" y="175761"/>
                  </a:cubicBezTo>
                  <a:cubicBezTo>
                    <a:pt x="224327" y="176095"/>
                    <a:pt x="224859" y="176430"/>
                    <a:pt x="225411" y="176750"/>
                  </a:cubicBezTo>
                  <a:cubicBezTo>
                    <a:pt x="227000" y="177671"/>
                    <a:pt x="228637" y="178523"/>
                    <a:pt x="230328" y="179287"/>
                  </a:cubicBezTo>
                  <a:cubicBezTo>
                    <a:pt x="230629" y="179424"/>
                    <a:pt x="230915" y="179587"/>
                    <a:pt x="231215" y="179717"/>
                  </a:cubicBezTo>
                  <a:cubicBezTo>
                    <a:pt x="233193" y="180569"/>
                    <a:pt x="235246" y="181286"/>
                    <a:pt x="237339" y="181899"/>
                  </a:cubicBezTo>
                  <a:cubicBezTo>
                    <a:pt x="237899" y="182063"/>
                    <a:pt x="238465" y="182186"/>
                    <a:pt x="239031" y="182336"/>
                  </a:cubicBezTo>
                  <a:cubicBezTo>
                    <a:pt x="240661" y="182759"/>
                    <a:pt x="242311" y="183106"/>
                    <a:pt x="243996" y="183379"/>
                  </a:cubicBezTo>
                  <a:cubicBezTo>
                    <a:pt x="244630" y="183482"/>
                    <a:pt x="245264" y="183591"/>
                    <a:pt x="245906" y="183673"/>
                  </a:cubicBezTo>
                  <a:cubicBezTo>
                    <a:pt x="248129" y="183952"/>
                    <a:pt x="250386" y="184143"/>
                    <a:pt x="252685" y="184143"/>
                  </a:cubicBezTo>
                  <a:cubicBezTo>
                    <a:pt x="254983" y="184143"/>
                    <a:pt x="257247" y="183952"/>
                    <a:pt x="259478" y="183673"/>
                  </a:cubicBezTo>
                  <a:cubicBezTo>
                    <a:pt x="260119" y="183591"/>
                    <a:pt x="260753" y="183482"/>
                    <a:pt x="261387" y="183379"/>
                  </a:cubicBezTo>
                  <a:cubicBezTo>
                    <a:pt x="263072" y="183106"/>
                    <a:pt x="264722" y="182759"/>
                    <a:pt x="266352" y="182336"/>
                  </a:cubicBezTo>
                  <a:cubicBezTo>
                    <a:pt x="266918" y="182193"/>
                    <a:pt x="267484" y="182063"/>
                    <a:pt x="268044" y="181899"/>
                  </a:cubicBezTo>
                  <a:cubicBezTo>
                    <a:pt x="270137" y="181286"/>
                    <a:pt x="272183" y="180569"/>
                    <a:pt x="274168" y="179717"/>
                  </a:cubicBezTo>
                  <a:cubicBezTo>
                    <a:pt x="274475" y="179587"/>
                    <a:pt x="274755" y="179424"/>
                    <a:pt x="275055" y="179287"/>
                  </a:cubicBezTo>
                  <a:cubicBezTo>
                    <a:pt x="276739" y="178523"/>
                    <a:pt x="278376" y="177678"/>
                    <a:pt x="279972" y="176750"/>
                  </a:cubicBezTo>
                  <a:cubicBezTo>
                    <a:pt x="280524" y="176430"/>
                    <a:pt x="281056" y="176102"/>
                    <a:pt x="281595" y="175761"/>
                  </a:cubicBezTo>
                  <a:cubicBezTo>
                    <a:pt x="283041" y="174854"/>
                    <a:pt x="284432" y="173886"/>
                    <a:pt x="285783" y="172849"/>
                  </a:cubicBezTo>
                  <a:cubicBezTo>
                    <a:pt x="286158" y="172563"/>
                    <a:pt x="286553" y="172297"/>
                    <a:pt x="286922" y="171997"/>
                  </a:cubicBezTo>
                  <a:cubicBezTo>
                    <a:pt x="288579" y="170660"/>
                    <a:pt x="290154" y="169228"/>
                    <a:pt x="291641" y="167707"/>
                  </a:cubicBezTo>
                  <a:cubicBezTo>
                    <a:pt x="291975" y="167366"/>
                    <a:pt x="292282" y="166997"/>
                    <a:pt x="292610" y="166643"/>
                  </a:cubicBezTo>
                  <a:cubicBezTo>
                    <a:pt x="293762" y="165401"/>
                    <a:pt x="294853" y="164112"/>
                    <a:pt x="295890" y="162776"/>
                  </a:cubicBezTo>
                  <a:cubicBezTo>
                    <a:pt x="296279" y="162271"/>
                    <a:pt x="296661" y="161766"/>
                    <a:pt x="297029" y="161248"/>
                  </a:cubicBezTo>
                  <a:cubicBezTo>
                    <a:pt x="298100" y="159754"/>
                    <a:pt x="299096" y="158213"/>
                    <a:pt x="300009" y="156617"/>
                  </a:cubicBezTo>
                  <a:cubicBezTo>
                    <a:pt x="300139" y="156392"/>
                    <a:pt x="300303" y="156187"/>
                    <a:pt x="300432" y="155962"/>
                  </a:cubicBezTo>
                  <a:cubicBezTo>
                    <a:pt x="300562" y="156187"/>
                    <a:pt x="300726" y="156392"/>
                    <a:pt x="300855" y="156617"/>
                  </a:cubicBezTo>
                  <a:cubicBezTo>
                    <a:pt x="301769" y="158213"/>
                    <a:pt x="302772" y="159754"/>
                    <a:pt x="303835" y="161248"/>
                  </a:cubicBezTo>
                  <a:cubicBezTo>
                    <a:pt x="304204" y="161766"/>
                    <a:pt x="304586" y="162271"/>
                    <a:pt x="304974" y="162776"/>
                  </a:cubicBezTo>
                  <a:cubicBezTo>
                    <a:pt x="306011" y="164119"/>
                    <a:pt x="307102" y="165408"/>
                    <a:pt x="308255" y="166643"/>
                  </a:cubicBezTo>
                  <a:cubicBezTo>
                    <a:pt x="308582" y="166997"/>
                    <a:pt x="308882" y="167366"/>
                    <a:pt x="309223" y="167707"/>
                  </a:cubicBezTo>
                  <a:cubicBezTo>
                    <a:pt x="310710" y="169228"/>
                    <a:pt x="312286" y="170660"/>
                    <a:pt x="313943" y="171997"/>
                  </a:cubicBezTo>
                  <a:cubicBezTo>
                    <a:pt x="314311" y="172297"/>
                    <a:pt x="314707" y="172563"/>
                    <a:pt x="315082" y="172849"/>
                  </a:cubicBezTo>
                  <a:cubicBezTo>
                    <a:pt x="316432" y="173886"/>
                    <a:pt x="317823" y="174854"/>
                    <a:pt x="319269" y="175761"/>
                  </a:cubicBezTo>
                  <a:cubicBezTo>
                    <a:pt x="319808" y="176095"/>
                    <a:pt x="320340" y="176430"/>
                    <a:pt x="320893" y="176750"/>
                  </a:cubicBezTo>
                  <a:cubicBezTo>
                    <a:pt x="322482" y="177671"/>
                    <a:pt x="324118" y="178523"/>
                    <a:pt x="325810" y="179287"/>
                  </a:cubicBezTo>
                  <a:cubicBezTo>
                    <a:pt x="326110" y="179424"/>
                    <a:pt x="326396" y="179587"/>
                    <a:pt x="326696" y="179717"/>
                  </a:cubicBezTo>
                  <a:cubicBezTo>
                    <a:pt x="328674" y="180569"/>
                    <a:pt x="330727" y="181286"/>
                    <a:pt x="332821" y="181899"/>
                  </a:cubicBezTo>
                  <a:cubicBezTo>
                    <a:pt x="333380" y="182063"/>
                    <a:pt x="333946" y="182186"/>
                    <a:pt x="334512" y="182336"/>
                  </a:cubicBezTo>
                  <a:cubicBezTo>
                    <a:pt x="336142" y="182759"/>
                    <a:pt x="337793" y="183106"/>
                    <a:pt x="339477" y="183379"/>
                  </a:cubicBezTo>
                  <a:cubicBezTo>
                    <a:pt x="340112" y="183482"/>
                    <a:pt x="340746" y="183591"/>
                    <a:pt x="341387" y="183673"/>
                  </a:cubicBezTo>
                  <a:cubicBezTo>
                    <a:pt x="343610" y="183952"/>
                    <a:pt x="345868" y="184143"/>
                    <a:pt x="348166" y="184143"/>
                  </a:cubicBezTo>
                  <a:cubicBezTo>
                    <a:pt x="349933" y="184143"/>
                    <a:pt x="351672" y="184041"/>
                    <a:pt x="353404" y="183877"/>
                  </a:cubicBezTo>
                  <a:cubicBezTo>
                    <a:pt x="353854" y="183836"/>
                    <a:pt x="354297" y="183761"/>
                    <a:pt x="354748" y="183707"/>
                  </a:cubicBezTo>
                  <a:cubicBezTo>
                    <a:pt x="356057" y="183550"/>
                    <a:pt x="357360" y="183359"/>
                    <a:pt x="358649" y="183106"/>
                  </a:cubicBezTo>
                  <a:cubicBezTo>
                    <a:pt x="359065" y="183025"/>
                    <a:pt x="359467" y="182929"/>
                    <a:pt x="359876" y="182841"/>
                  </a:cubicBezTo>
                  <a:cubicBezTo>
                    <a:pt x="361247" y="182540"/>
                    <a:pt x="362597" y="182193"/>
                    <a:pt x="363927" y="181797"/>
                  </a:cubicBezTo>
                  <a:cubicBezTo>
                    <a:pt x="364193" y="181715"/>
                    <a:pt x="364459" y="181640"/>
                    <a:pt x="364725" y="181552"/>
                  </a:cubicBezTo>
                  <a:cubicBezTo>
                    <a:pt x="366294" y="181054"/>
                    <a:pt x="367835" y="180494"/>
                    <a:pt x="369343" y="179860"/>
                  </a:cubicBezTo>
                  <a:cubicBezTo>
                    <a:pt x="369363" y="179853"/>
                    <a:pt x="369377" y="179846"/>
                    <a:pt x="369397" y="179840"/>
                  </a:cubicBezTo>
                  <a:cubicBezTo>
                    <a:pt x="374014" y="177889"/>
                    <a:pt x="378352" y="175345"/>
                    <a:pt x="382267" y="172187"/>
                  </a:cubicBezTo>
                  <a:lnTo>
                    <a:pt x="382267" y="39556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09" name="Google Shape;2109;p35"/>
            <p:cNvSpPr/>
            <p:nvPr/>
          </p:nvSpPr>
          <p:spPr>
            <a:xfrm>
              <a:off x="1357417" y="4651881"/>
              <a:ext cx="13640" cy="34100"/>
            </a:xfrm>
            <a:custGeom>
              <a:avLst/>
              <a:gdLst/>
              <a:ahLst/>
              <a:cxnLst/>
              <a:rect l="l" t="t" r="r" b="b"/>
              <a:pathLst>
                <a:path w="13640" h="34100" extrusionOk="0">
                  <a:moveTo>
                    <a:pt x="6820" y="0"/>
                  </a:moveTo>
                  <a:cubicBezTo>
                    <a:pt x="3049" y="0"/>
                    <a:pt x="0" y="3049"/>
                    <a:pt x="0" y="6820"/>
                  </a:cubicBezTo>
                  <a:lnTo>
                    <a:pt x="0" y="27280"/>
                  </a:lnTo>
                  <a:cubicBezTo>
                    <a:pt x="0" y="31052"/>
                    <a:pt x="3049" y="34101"/>
                    <a:pt x="6820" y="34101"/>
                  </a:cubicBezTo>
                  <a:cubicBezTo>
                    <a:pt x="10592" y="34101"/>
                    <a:pt x="13640" y="31052"/>
                    <a:pt x="13640" y="27280"/>
                  </a:cubicBezTo>
                  <a:lnTo>
                    <a:pt x="13640" y="6820"/>
                  </a:lnTo>
                  <a:cubicBezTo>
                    <a:pt x="13640" y="3049"/>
                    <a:pt x="10592" y="0"/>
                    <a:pt x="682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0" name="Google Shape;2110;p35"/>
            <p:cNvSpPr/>
            <p:nvPr/>
          </p:nvSpPr>
          <p:spPr>
            <a:xfrm>
              <a:off x="1145992" y="4583678"/>
              <a:ext cx="40924" cy="40922"/>
            </a:xfrm>
            <a:custGeom>
              <a:avLst/>
              <a:gdLst/>
              <a:ahLst/>
              <a:cxnLst/>
              <a:rect l="l" t="t" r="r" b="b"/>
              <a:pathLst>
                <a:path w="40924" h="40922" extrusionOk="0">
                  <a:moveTo>
                    <a:pt x="6822" y="40922"/>
                  </a:moveTo>
                  <a:cubicBezTo>
                    <a:pt x="8568" y="40922"/>
                    <a:pt x="10314" y="40254"/>
                    <a:pt x="11644" y="38924"/>
                  </a:cubicBezTo>
                  <a:lnTo>
                    <a:pt x="38924" y="11644"/>
                  </a:lnTo>
                  <a:cubicBezTo>
                    <a:pt x="41591" y="8977"/>
                    <a:pt x="41591" y="4667"/>
                    <a:pt x="38924" y="2000"/>
                  </a:cubicBezTo>
                  <a:cubicBezTo>
                    <a:pt x="36257" y="-667"/>
                    <a:pt x="31947" y="-667"/>
                    <a:pt x="29280" y="2000"/>
                  </a:cubicBezTo>
                  <a:lnTo>
                    <a:pt x="2000" y="29280"/>
                  </a:lnTo>
                  <a:cubicBezTo>
                    <a:pt x="-667" y="31947"/>
                    <a:pt x="-667" y="36257"/>
                    <a:pt x="2000" y="38924"/>
                  </a:cubicBezTo>
                  <a:cubicBezTo>
                    <a:pt x="3337" y="40254"/>
                    <a:pt x="5083" y="40922"/>
                    <a:pt x="6822" y="409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1" name="Google Shape;2111;p35"/>
            <p:cNvSpPr/>
            <p:nvPr/>
          </p:nvSpPr>
          <p:spPr>
            <a:xfrm>
              <a:off x="1145992" y="4631418"/>
              <a:ext cx="27283" cy="27282"/>
            </a:xfrm>
            <a:custGeom>
              <a:avLst/>
              <a:gdLst/>
              <a:ahLst/>
              <a:cxnLst/>
              <a:rect l="l" t="t" r="r" b="b"/>
              <a:pathLst>
                <a:path w="27283" h="27282" extrusionOk="0">
                  <a:moveTo>
                    <a:pt x="6822" y="27282"/>
                  </a:moveTo>
                  <a:cubicBezTo>
                    <a:pt x="8568" y="27282"/>
                    <a:pt x="10314" y="26614"/>
                    <a:pt x="11644" y="25284"/>
                  </a:cubicBezTo>
                  <a:lnTo>
                    <a:pt x="25284" y="11644"/>
                  </a:lnTo>
                  <a:cubicBezTo>
                    <a:pt x="27950" y="8977"/>
                    <a:pt x="27950" y="4667"/>
                    <a:pt x="25284" y="2000"/>
                  </a:cubicBezTo>
                  <a:cubicBezTo>
                    <a:pt x="22617" y="-667"/>
                    <a:pt x="18307" y="-667"/>
                    <a:pt x="15640" y="2000"/>
                  </a:cubicBezTo>
                  <a:lnTo>
                    <a:pt x="2000" y="15640"/>
                  </a:lnTo>
                  <a:cubicBezTo>
                    <a:pt x="-667" y="18307"/>
                    <a:pt x="-667" y="22617"/>
                    <a:pt x="2000" y="25284"/>
                  </a:cubicBezTo>
                  <a:cubicBezTo>
                    <a:pt x="3337" y="26614"/>
                    <a:pt x="5083" y="27282"/>
                    <a:pt x="6822" y="2728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2" name="Google Shape;2112;p35"/>
            <p:cNvSpPr/>
            <p:nvPr/>
          </p:nvSpPr>
          <p:spPr>
            <a:xfrm>
              <a:off x="1173274" y="4617865"/>
              <a:ext cx="13640" cy="13554"/>
            </a:xfrm>
            <a:custGeom>
              <a:avLst/>
              <a:gdLst/>
              <a:ahLst/>
              <a:cxnLst/>
              <a:rect l="l" t="t" r="r" b="b"/>
              <a:pathLst>
                <a:path w="13640" h="13554" extrusionOk="0">
                  <a:moveTo>
                    <a:pt x="1978" y="1893"/>
                  </a:moveTo>
                  <a:cubicBezTo>
                    <a:pt x="743" y="3182"/>
                    <a:pt x="0" y="4962"/>
                    <a:pt x="0" y="6735"/>
                  </a:cubicBezTo>
                  <a:cubicBezTo>
                    <a:pt x="0" y="8508"/>
                    <a:pt x="743" y="10281"/>
                    <a:pt x="1978" y="11509"/>
                  </a:cubicBezTo>
                  <a:cubicBezTo>
                    <a:pt x="3267" y="12798"/>
                    <a:pt x="4972" y="13555"/>
                    <a:pt x="6820" y="13555"/>
                  </a:cubicBezTo>
                  <a:cubicBezTo>
                    <a:pt x="8593" y="13555"/>
                    <a:pt x="10367" y="12805"/>
                    <a:pt x="11662" y="11577"/>
                  </a:cubicBezTo>
                  <a:cubicBezTo>
                    <a:pt x="12890" y="10281"/>
                    <a:pt x="13640" y="8508"/>
                    <a:pt x="13640" y="6735"/>
                  </a:cubicBezTo>
                  <a:cubicBezTo>
                    <a:pt x="13640" y="4962"/>
                    <a:pt x="12890" y="3182"/>
                    <a:pt x="11662" y="1893"/>
                  </a:cubicBezTo>
                  <a:cubicBezTo>
                    <a:pt x="9139" y="-631"/>
                    <a:pt x="4508" y="-631"/>
                    <a:pt x="1978" y="18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3" name="Google Shape;2113;p35"/>
            <p:cNvSpPr/>
            <p:nvPr/>
          </p:nvSpPr>
          <p:spPr>
            <a:xfrm>
              <a:off x="1186918" y="4583678"/>
              <a:ext cx="34098" cy="34102"/>
            </a:xfrm>
            <a:custGeom>
              <a:avLst/>
              <a:gdLst/>
              <a:ahLst/>
              <a:cxnLst/>
              <a:rect l="l" t="t" r="r" b="b"/>
              <a:pathLst>
                <a:path w="34098" h="34102" extrusionOk="0">
                  <a:moveTo>
                    <a:pt x="1995" y="32104"/>
                  </a:moveTo>
                  <a:cubicBezTo>
                    <a:pt x="3332" y="33434"/>
                    <a:pt x="5078" y="34102"/>
                    <a:pt x="6817" y="34102"/>
                  </a:cubicBezTo>
                  <a:cubicBezTo>
                    <a:pt x="8556" y="34102"/>
                    <a:pt x="10309" y="33434"/>
                    <a:pt x="11639" y="32104"/>
                  </a:cubicBezTo>
                  <a:lnTo>
                    <a:pt x="32099" y="11644"/>
                  </a:lnTo>
                  <a:cubicBezTo>
                    <a:pt x="34765" y="8977"/>
                    <a:pt x="34765" y="4667"/>
                    <a:pt x="32099" y="2000"/>
                  </a:cubicBezTo>
                  <a:cubicBezTo>
                    <a:pt x="29432" y="-667"/>
                    <a:pt x="25122" y="-667"/>
                    <a:pt x="22455" y="2000"/>
                  </a:cubicBezTo>
                  <a:lnTo>
                    <a:pt x="1995" y="22460"/>
                  </a:lnTo>
                  <a:cubicBezTo>
                    <a:pt x="-665" y="25127"/>
                    <a:pt x="-665" y="29437"/>
                    <a:pt x="1995" y="321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4" name="Google Shape;2114;p35"/>
            <p:cNvSpPr/>
            <p:nvPr/>
          </p:nvSpPr>
          <p:spPr>
            <a:xfrm>
              <a:off x="1145992" y="4617778"/>
              <a:ext cx="75024" cy="75022"/>
            </a:xfrm>
            <a:custGeom>
              <a:avLst/>
              <a:gdLst/>
              <a:ahLst/>
              <a:cxnLst/>
              <a:rect l="l" t="t" r="r" b="b"/>
              <a:pathLst>
                <a:path w="75024" h="75022" extrusionOk="0">
                  <a:moveTo>
                    <a:pt x="6822" y="75023"/>
                  </a:moveTo>
                  <a:cubicBezTo>
                    <a:pt x="8568" y="75023"/>
                    <a:pt x="10314" y="74355"/>
                    <a:pt x="11644" y="73025"/>
                  </a:cubicBezTo>
                  <a:lnTo>
                    <a:pt x="73025" y="11644"/>
                  </a:lnTo>
                  <a:cubicBezTo>
                    <a:pt x="75691" y="8977"/>
                    <a:pt x="75691" y="4667"/>
                    <a:pt x="73025" y="2000"/>
                  </a:cubicBezTo>
                  <a:cubicBezTo>
                    <a:pt x="70358" y="-667"/>
                    <a:pt x="66048" y="-667"/>
                    <a:pt x="63381" y="2000"/>
                  </a:cubicBezTo>
                  <a:lnTo>
                    <a:pt x="2000" y="63381"/>
                  </a:lnTo>
                  <a:cubicBezTo>
                    <a:pt x="-667" y="66048"/>
                    <a:pt x="-667" y="70358"/>
                    <a:pt x="2000" y="73025"/>
                  </a:cubicBezTo>
                  <a:cubicBezTo>
                    <a:pt x="3337" y="74355"/>
                    <a:pt x="5083" y="75023"/>
                    <a:pt x="6822" y="750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5" name="Google Shape;2115;p35"/>
            <p:cNvSpPr/>
            <p:nvPr/>
          </p:nvSpPr>
          <p:spPr>
            <a:xfrm>
              <a:off x="1221015" y="4604225"/>
              <a:ext cx="13640" cy="13554"/>
            </a:xfrm>
            <a:custGeom>
              <a:avLst/>
              <a:gdLst/>
              <a:ahLst/>
              <a:cxnLst/>
              <a:rect l="l" t="t" r="r" b="b"/>
              <a:pathLst>
                <a:path w="13640" h="13554" extrusionOk="0">
                  <a:moveTo>
                    <a:pt x="1978" y="11577"/>
                  </a:moveTo>
                  <a:cubicBezTo>
                    <a:pt x="3267" y="12805"/>
                    <a:pt x="5047" y="13555"/>
                    <a:pt x="6820" y="13555"/>
                  </a:cubicBezTo>
                  <a:cubicBezTo>
                    <a:pt x="8593" y="13555"/>
                    <a:pt x="10367" y="12805"/>
                    <a:pt x="11662" y="11577"/>
                  </a:cubicBezTo>
                  <a:cubicBezTo>
                    <a:pt x="12890" y="10281"/>
                    <a:pt x="13640" y="8508"/>
                    <a:pt x="13640" y="6735"/>
                  </a:cubicBezTo>
                  <a:cubicBezTo>
                    <a:pt x="13640" y="4962"/>
                    <a:pt x="12890" y="3182"/>
                    <a:pt x="11662" y="1893"/>
                  </a:cubicBezTo>
                  <a:cubicBezTo>
                    <a:pt x="9139" y="-631"/>
                    <a:pt x="4501" y="-631"/>
                    <a:pt x="1978" y="1893"/>
                  </a:cubicBezTo>
                  <a:cubicBezTo>
                    <a:pt x="743" y="3182"/>
                    <a:pt x="0" y="4962"/>
                    <a:pt x="0" y="6735"/>
                  </a:cubicBezTo>
                  <a:cubicBezTo>
                    <a:pt x="0" y="8508"/>
                    <a:pt x="750" y="10281"/>
                    <a:pt x="1978" y="1157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16" name="Google Shape;2116;p35"/>
          <p:cNvGrpSpPr/>
          <p:nvPr/>
        </p:nvGrpSpPr>
        <p:grpSpPr>
          <a:xfrm>
            <a:off x="13821101" y="5355862"/>
            <a:ext cx="479122" cy="551162"/>
            <a:chOff x="10731221" y="3651641"/>
            <a:chExt cx="375782" cy="375784"/>
          </a:xfrm>
        </p:grpSpPr>
        <p:sp>
          <p:nvSpPr>
            <p:cNvPr id="2117" name="Google Shape;2117;p35"/>
            <p:cNvSpPr/>
            <p:nvPr/>
          </p:nvSpPr>
          <p:spPr>
            <a:xfrm>
              <a:off x="10731221" y="3774744"/>
              <a:ext cx="375782" cy="207328"/>
            </a:xfrm>
            <a:custGeom>
              <a:avLst/>
              <a:gdLst/>
              <a:ahLst/>
              <a:cxnLst/>
              <a:rect l="l" t="t" r="r" b="b"/>
              <a:pathLst>
                <a:path w="375782" h="207328" extrusionOk="0">
                  <a:moveTo>
                    <a:pt x="369304" y="207329"/>
                  </a:moveTo>
                  <a:lnTo>
                    <a:pt x="6479" y="207329"/>
                  </a:lnTo>
                  <a:cubicBezTo>
                    <a:pt x="2901" y="207329"/>
                    <a:pt x="0" y="204428"/>
                    <a:pt x="0" y="200849"/>
                  </a:cubicBezTo>
                  <a:lnTo>
                    <a:pt x="0" y="67252"/>
                  </a:lnTo>
                  <a:cubicBezTo>
                    <a:pt x="0" y="30110"/>
                    <a:pt x="30110" y="0"/>
                    <a:pt x="67252" y="0"/>
                  </a:cubicBezTo>
                  <a:lnTo>
                    <a:pt x="308596" y="0"/>
                  </a:lnTo>
                  <a:cubicBezTo>
                    <a:pt x="345713" y="36"/>
                    <a:pt x="375783" y="30135"/>
                    <a:pt x="375783" y="67252"/>
                  </a:cubicBezTo>
                  <a:lnTo>
                    <a:pt x="375783" y="200849"/>
                  </a:lnTo>
                  <a:cubicBezTo>
                    <a:pt x="375783" y="204428"/>
                    <a:pt x="372882" y="207329"/>
                    <a:pt x="369304" y="207329"/>
                  </a:cubicBezTo>
                  <a:close/>
                  <a:moveTo>
                    <a:pt x="12958" y="194370"/>
                  </a:moveTo>
                  <a:lnTo>
                    <a:pt x="362825" y="194370"/>
                  </a:lnTo>
                  <a:lnTo>
                    <a:pt x="362825" y="67252"/>
                  </a:lnTo>
                  <a:cubicBezTo>
                    <a:pt x="362789" y="37306"/>
                    <a:pt x="338542" y="13029"/>
                    <a:pt x="308596" y="12958"/>
                  </a:cubicBezTo>
                  <a:lnTo>
                    <a:pt x="67252" y="12958"/>
                  </a:lnTo>
                  <a:cubicBezTo>
                    <a:pt x="37281" y="12994"/>
                    <a:pt x="12994" y="37281"/>
                    <a:pt x="12958" y="6725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8" name="Google Shape;2118;p35"/>
            <p:cNvSpPr/>
            <p:nvPr/>
          </p:nvSpPr>
          <p:spPr>
            <a:xfrm>
              <a:off x="10783036" y="3651641"/>
              <a:ext cx="272281" cy="136062"/>
            </a:xfrm>
            <a:custGeom>
              <a:avLst/>
              <a:gdLst/>
              <a:ahLst/>
              <a:cxnLst/>
              <a:rect l="l" t="t" r="r" b="b"/>
              <a:pathLst>
                <a:path w="272281" h="136062" extrusionOk="0">
                  <a:moveTo>
                    <a:pt x="265656" y="136061"/>
                  </a:moveTo>
                  <a:lnTo>
                    <a:pt x="6495" y="136061"/>
                  </a:lnTo>
                  <a:cubicBezTo>
                    <a:pt x="4535" y="136067"/>
                    <a:pt x="2677" y="135186"/>
                    <a:pt x="1442" y="133664"/>
                  </a:cubicBezTo>
                  <a:cubicBezTo>
                    <a:pt x="209" y="132139"/>
                    <a:pt x="-268" y="130138"/>
                    <a:pt x="146" y="128221"/>
                  </a:cubicBezTo>
                  <a:lnTo>
                    <a:pt x="26062" y="5120"/>
                  </a:lnTo>
                  <a:cubicBezTo>
                    <a:pt x="26705" y="2129"/>
                    <a:pt x="29352" y="-5"/>
                    <a:pt x="32412" y="2"/>
                  </a:cubicBezTo>
                  <a:lnTo>
                    <a:pt x="239740" y="2"/>
                  </a:lnTo>
                  <a:cubicBezTo>
                    <a:pt x="242848" y="-68"/>
                    <a:pt x="245567" y="2080"/>
                    <a:pt x="246219" y="5120"/>
                  </a:cubicBezTo>
                  <a:lnTo>
                    <a:pt x="272135" y="128221"/>
                  </a:lnTo>
                  <a:cubicBezTo>
                    <a:pt x="272549" y="130138"/>
                    <a:pt x="272072" y="132139"/>
                    <a:pt x="270839" y="133664"/>
                  </a:cubicBezTo>
                  <a:cubicBezTo>
                    <a:pt x="269576" y="135222"/>
                    <a:pt x="267662" y="136108"/>
                    <a:pt x="265656" y="136061"/>
                  </a:cubicBezTo>
                  <a:close/>
                  <a:moveTo>
                    <a:pt x="14465" y="123103"/>
                  </a:moveTo>
                  <a:lnTo>
                    <a:pt x="257687" y="123103"/>
                  </a:lnTo>
                  <a:lnTo>
                    <a:pt x="234492" y="12960"/>
                  </a:lnTo>
                  <a:lnTo>
                    <a:pt x="37660" y="129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19" name="Google Shape;2119;p35"/>
            <p:cNvSpPr/>
            <p:nvPr/>
          </p:nvSpPr>
          <p:spPr>
            <a:xfrm>
              <a:off x="10823994" y="3690515"/>
              <a:ext cx="190364" cy="97188"/>
            </a:xfrm>
            <a:custGeom>
              <a:avLst/>
              <a:gdLst/>
              <a:ahLst/>
              <a:cxnLst/>
              <a:rect l="l" t="t" r="r" b="b"/>
              <a:pathLst>
                <a:path w="190364" h="97188" extrusionOk="0">
                  <a:moveTo>
                    <a:pt x="183750" y="97187"/>
                  </a:moveTo>
                  <a:lnTo>
                    <a:pt x="6485" y="97187"/>
                  </a:lnTo>
                  <a:cubicBezTo>
                    <a:pt x="4524" y="97193"/>
                    <a:pt x="2666" y="96312"/>
                    <a:pt x="1431" y="94789"/>
                  </a:cubicBezTo>
                  <a:cubicBezTo>
                    <a:pt x="217" y="93280"/>
                    <a:pt x="-258" y="91308"/>
                    <a:pt x="135" y="89412"/>
                  </a:cubicBezTo>
                  <a:lnTo>
                    <a:pt x="17369" y="5185"/>
                  </a:lnTo>
                  <a:cubicBezTo>
                    <a:pt x="17995" y="2119"/>
                    <a:pt x="20720" y="-62"/>
                    <a:pt x="23848" y="1"/>
                  </a:cubicBezTo>
                  <a:lnTo>
                    <a:pt x="166387" y="1"/>
                  </a:lnTo>
                  <a:cubicBezTo>
                    <a:pt x="169515" y="-62"/>
                    <a:pt x="172240" y="2119"/>
                    <a:pt x="172866" y="5185"/>
                  </a:cubicBezTo>
                  <a:lnTo>
                    <a:pt x="190229" y="89412"/>
                  </a:lnTo>
                  <a:cubicBezTo>
                    <a:pt x="190623" y="91308"/>
                    <a:pt x="190148" y="93280"/>
                    <a:pt x="188934" y="94789"/>
                  </a:cubicBezTo>
                  <a:cubicBezTo>
                    <a:pt x="187670" y="96348"/>
                    <a:pt x="185756" y="97233"/>
                    <a:pt x="183750" y="97187"/>
                  </a:cubicBezTo>
                  <a:close/>
                  <a:moveTo>
                    <a:pt x="14389" y="84229"/>
                  </a:moveTo>
                  <a:lnTo>
                    <a:pt x="175846" y="84229"/>
                  </a:lnTo>
                  <a:lnTo>
                    <a:pt x="161139" y="12959"/>
                  </a:lnTo>
                  <a:lnTo>
                    <a:pt x="29096" y="1295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0" name="Google Shape;2120;p35"/>
            <p:cNvSpPr/>
            <p:nvPr/>
          </p:nvSpPr>
          <p:spPr>
            <a:xfrm>
              <a:off x="10783053" y="3839534"/>
              <a:ext cx="272118" cy="142538"/>
            </a:xfrm>
            <a:custGeom>
              <a:avLst/>
              <a:gdLst/>
              <a:ahLst/>
              <a:cxnLst/>
              <a:rect l="l" t="t" r="r" b="b"/>
              <a:pathLst>
                <a:path w="272118" h="142538" extrusionOk="0">
                  <a:moveTo>
                    <a:pt x="265640" y="142538"/>
                  </a:moveTo>
                  <a:lnTo>
                    <a:pt x="6479" y="142538"/>
                  </a:lnTo>
                  <a:cubicBezTo>
                    <a:pt x="2901" y="142538"/>
                    <a:pt x="0" y="139638"/>
                    <a:pt x="0" y="136059"/>
                  </a:cubicBezTo>
                  <a:lnTo>
                    <a:pt x="0" y="50601"/>
                  </a:lnTo>
                  <a:cubicBezTo>
                    <a:pt x="0" y="22655"/>
                    <a:pt x="22655" y="0"/>
                    <a:pt x="50601" y="0"/>
                  </a:cubicBezTo>
                  <a:lnTo>
                    <a:pt x="221518" y="0"/>
                  </a:lnTo>
                  <a:cubicBezTo>
                    <a:pt x="249463" y="0"/>
                    <a:pt x="272119" y="22655"/>
                    <a:pt x="272119" y="50601"/>
                  </a:cubicBezTo>
                  <a:lnTo>
                    <a:pt x="272119" y="136059"/>
                  </a:lnTo>
                  <a:cubicBezTo>
                    <a:pt x="272119" y="139638"/>
                    <a:pt x="269218" y="142538"/>
                    <a:pt x="265640" y="142538"/>
                  </a:cubicBezTo>
                  <a:close/>
                  <a:moveTo>
                    <a:pt x="12958" y="129580"/>
                  </a:moveTo>
                  <a:lnTo>
                    <a:pt x="259161" y="129580"/>
                  </a:lnTo>
                  <a:lnTo>
                    <a:pt x="259161" y="50601"/>
                  </a:lnTo>
                  <a:cubicBezTo>
                    <a:pt x="259125" y="29826"/>
                    <a:pt x="242293" y="12994"/>
                    <a:pt x="221518" y="12958"/>
                  </a:cubicBezTo>
                  <a:lnTo>
                    <a:pt x="50601" y="12958"/>
                  </a:lnTo>
                  <a:cubicBezTo>
                    <a:pt x="29826" y="12994"/>
                    <a:pt x="12994" y="29826"/>
                    <a:pt x="12958" y="506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1" name="Google Shape;2121;p35"/>
            <p:cNvSpPr/>
            <p:nvPr/>
          </p:nvSpPr>
          <p:spPr>
            <a:xfrm>
              <a:off x="10731230" y="3968928"/>
              <a:ext cx="369282" cy="58497"/>
            </a:xfrm>
            <a:custGeom>
              <a:avLst/>
              <a:gdLst/>
              <a:ahLst/>
              <a:cxnLst/>
              <a:rect l="l" t="t" r="r" b="b"/>
              <a:pathLst>
                <a:path w="369282" h="58497" extrusionOk="0">
                  <a:moveTo>
                    <a:pt x="362816" y="58498"/>
                  </a:moveTo>
                  <a:lnTo>
                    <a:pt x="6470" y="58498"/>
                  </a:lnTo>
                  <a:cubicBezTo>
                    <a:pt x="2891" y="58492"/>
                    <a:pt x="-5" y="55587"/>
                    <a:pt x="0" y="52010"/>
                  </a:cubicBezTo>
                  <a:cubicBezTo>
                    <a:pt x="3" y="50153"/>
                    <a:pt x="801" y="48387"/>
                    <a:pt x="2194" y="47159"/>
                  </a:cubicBezTo>
                  <a:lnTo>
                    <a:pt x="54026" y="1806"/>
                  </a:lnTo>
                  <a:cubicBezTo>
                    <a:pt x="56606" y="-673"/>
                    <a:pt x="60707" y="-590"/>
                    <a:pt x="63186" y="1991"/>
                  </a:cubicBezTo>
                  <a:cubicBezTo>
                    <a:pt x="65665" y="4572"/>
                    <a:pt x="65583" y="8673"/>
                    <a:pt x="63002" y="11152"/>
                  </a:cubicBezTo>
                  <a:cubicBezTo>
                    <a:pt x="62866" y="11282"/>
                    <a:pt x="62724" y="11407"/>
                    <a:pt x="62578" y="11525"/>
                  </a:cubicBezTo>
                  <a:lnTo>
                    <a:pt x="23704" y="45540"/>
                  </a:lnTo>
                  <a:lnTo>
                    <a:pt x="347201" y="45540"/>
                  </a:lnTo>
                  <a:lnTo>
                    <a:pt x="312862" y="11266"/>
                  </a:lnTo>
                  <a:cubicBezTo>
                    <a:pt x="310322" y="8725"/>
                    <a:pt x="310322" y="4606"/>
                    <a:pt x="312862" y="2065"/>
                  </a:cubicBezTo>
                  <a:cubicBezTo>
                    <a:pt x="315403" y="-475"/>
                    <a:pt x="319522" y="-475"/>
                    <a:pt x="322063" y="2065"/>
                  </a:cubicBezTo>
                  <a:lnTo>
                    <a:pt x="367416" y="47419"/>
                  </a:lnTo>
                  <a:cubicBezTo>
                    <a:pt x="369254" y="49282"/>
                    <a:pt x="369791" y="52068"/>
                    <a:pt x="368776" y="54481"/>
                  </a:cubicBezTo>
                  <a:cubicBezTo>
                    <a:pt x="367782" y="56900"/>
                    <a:pt x="365431" y="58485"/>
                    <a:pt x="362816" y="584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2" name="Google Shape;2122;p35"/>
            <p:cNvSpPr/>
            <p:nvPr/>
          </p:nvSpPr>
          <p:spPr>
            <a:xfrm>
              <a:off x="10783053" y="3883656"/>
              <a:ext cx="272118" cy="12958"/>
            </a:xfrm>
            <a:custGeom>
              <a:avLst/>
              <a:gdLst/>
              <a:ahLst/>
              <a:cxnLst/>
              <a:rect l="l" t="t" r="r" b="b"/>
              <a:pathLst>
                <a:path w="272118" h="12958" extrusionOk="0">
                  <a:moveTo>
                    <a:pt x="265640" y="12958"/>
                  </a:moveTo>
                  <a:lnTo>
                    <a:pt x="6479" y="12958"/>
                  </a:lnTo>
                  <a:cubicBezTo>
                    <a:pt x="2901" y="12958"/>
                    <a:pt x="0" y="10057"/>
                    <a:pt x="0" y="6479"/>
                  </a:cubicBezTo>
                  <a:cubicBezTo>
                    <a:pt x="0" y="2901"/>
                    <a:pt x="2901" y="0"/>
                    <a:pt x="6479" y="0"/>
                  </a:cubicBezTo>
                  <a:lnTo>
                    <a:pt x="265640" y="0"/>
                  </a:lnTo>
                  <a:cubicBezTo>
                    <a:pt x="269218" y="0"/>
                    <a:pt x="272119" y="2901"/>
                    <a:pt x="272119" y="6479"/>
                  </a:cubicBezTo>
                  <a:cubicBezTo>
                    <a:pt x="272119" y="10057"/>
                    <a:pt x="269218" y="12958"/>
                    <a:pt x="265640"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3" name="Google Shape;2123;p35"/>
            <p:cNvSpPr/>
            <p:nvPr/>
          </p:nvSpPr>
          <p:spPr>
            <a:xfrm>
              <a:off x="10763616" y="3807139"/>
              <a:ext cx="64790" cy="12958"/>
            </a:xfrm>
            <a:custGeom>
              <a:avLst/>
              <a:gdLst/>
              <a:ahLst/>
              <a:cxnLst/>
              <a:rect l="l" t="t" r="r" b="b"/>
              <a:pathLst>
                <a:path w="64790" h="12958" extrusionOk="0">
                  <a:moveTo>
                    <a:pt x="58311" y="12958"/>
                  </a:moveTo>
                  <a:lnTo>
                    <a:pt x="6479" y="12958"/>
                  </a:lnTo>
                  <a:cubicBezTo>
                    <a:pt x="2901" y="12958"/>
                    <a:pt x="0" y="10057"/>
                    <a:pt x="0" y="6479"/>
                  </a:cubicBezTo>
                  <a:cubicBezTo>
                    <a:pt x="0" y="2901"/>
                    <a:pt x="2901" y="0"/>
                    <a:pt x="6479" y="0"/>
                  </a:cubicBezTo>
                  <a:lnTo>
                    <a:pt x="58311" y="0"/>
                  </a:lnTo>
                  <a:cubicBezTo>
                    <a:pt x="61889" y="0"/>
                    <a:pt x="64790" y="2901"/>
                    <a:pt x="64790" y="6479"/>
                  </a:cubicBezTo>
                  <a:cubicBezTo>
                    <a:pt x="64790" y="10057"/>
                    <a:pt x="61889" y="12958"/>
                    <a:pt x="58311"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4" name="Google Shape;2124;p35"/>
            <p:cNvSpPr/>
            <p:nvPr/>
          </p:nvSpPr>
          <p:spPr>
            <a:xfrm>
              <a:off x="10763616" y="3826576"/>
              <a:ext cx="51832" cy="12958"/>
            </a:xfrm>
            <a:custGeom>
              <a:avLst/>
              <a:gdLst/>
              <a:ahLst/>
              <a:cxnLst/>
              <a:rect l="l" t="t" r="r" b="b"/>
              <a:pathLst>
                <a:path w="51832" h="12958" extrusionOk="0">
                  <a:moveTo>
                    <a:pt x="45353" y="12958"/>
                  </a:moveTo>
                  <a:lnTo>
                    <a:pt x="6479" y="12958"/>
                  </a:lnTo>
                  <a:cubicBezTo>
                    <a:pt x="2901" y="12958"/>
                    <a:pt x="0" y="10057"/>
                    <a:pt x="0" y="6479"/>
                  </a:cubicBezTo>
                  <a:cubicBezTo>
                    <a:pt x="0" y="2901"/>
                    <a:pt x="2901" y="0"/>
                    <a:pt x="6479" y="0"/>
                  </a:cubicBezTo>
                  <a:lnTo>
                    <a:pt x="45353" y="0"/>
                  </a:lnTo>
                  <a:cubicBezTo>
                    <a:pt x="48931" y="0"/>
                    <a:pt x="51832" y="2901"/>
                    <a:pt x="51832" y="6479"/>
                  </a:cubicBezTo>
                  <a:cubicBezTo>
                    <a:pt x="51832" y="10057"/>
                    <a:pt x="48931" y="12958"/>
                    <a:pt x="45353"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25" name="Google Shape;2125;p35"/>
          <p:cNvGrpSpPr/>
          <p:nvPr/>
        </p:nvGrpSpPr>
        <p:grpSpPr>
          <a:xfrm>
            <a:off x="13037821" y="5498108"/>
            <a:ext cx="502574" cy="411631"/>
            <a:chOff x="10116884" y="3748625"/>
            <a:chExt cx="394176" cy="280651"/>
          </a:xfrm>
        </p:grpSpPr>
        <p:grpSp>
          <p:nvGrpSpPr>
            <p:cNvPr id="2126" name="Google Shape;2126;p35"/>
            <p:cNvGrpSpPr/>
            <p:nvPr/>
          </p:nvGrpSpPr>
          <p:grpSpPr>
            <a:xfrm>
              <a:off x="10116884" y="3748625"/>
              <a:ext cx="394176" cy="280651"/>
              <a:chOff x="10116884" y="3748625"/>
              <a:chExt cx="394176" cy="280651"/>
            </a:xfrm>
          </p:grpSpPr>
          <p:sp>
            <p:nvSpPr>
              <p:cNvPr id="2127" name="Google Shape;2127;p35"/>
              <p:cNvSpPr/>
              <p:nvPr/>
            </p:nvSpPr>
            <p:spPr>
              <a:xfrm>
                <a:off x="10116884" y="3748625"/>
                <a:ext cx="394176" cy="280651"/>
              </a:xfrm>
              <a:custGeom>
                <a:avLst/>
                <a:gdLst/>
                <a:ahLst/>
                <a:cxnLst/>
                <a:rect l="l" t="t" r="r" b="b"/>
                <a:pathLst>
                  <a:path w="394176" h="280651" extrusionOk="0">
                    <a:moveTo>
                      <a:pt x="0" y="251348"/>
                    </a:moveTo>
                    <a:lnTo>
                      <a:pt x="0" y="29304"/>
                    </a:lnTo>
                    <a:cubicBezTo>
                      <a:pt x="0" y="13131"/>
                      <a:pt x="13131" y="0"/>
                      <a:pt x="29304" y="0"/>
                    </a:cubicBezTo>
                    <a:lnTo>
                      <a:pt x="364854" y="0"/>
                    </a:lnTo>
                    <a:cubicBezTo>
                      <a:pt x="381007" y="0"/>
                      <a:pt x="394177" y="13112"/>
                      <a:pt x="394177" y="29304"/>
                    </a:cubicBezTo>
                    <a:lnTo>
                      <a:pt x="394177" y="251348"/>
                    </a:lnTo>
                    <a:cubicBezTo>
                      <a:pt x="394177" y="267530"/>
                      <a:pt x="381026" y="280651"/>
                      <a:pt x="364854" y="280651"/>
                    </a:cubicBezTo>
                    <a:lnTo>
                      <a:pt x="29304" y="280651"/>
                    </a:lnTo>
                    <a:cubicBezTo>
                      <a:pt x="13131" y="280651"/>
                      <a:pt x="0" y="267530"/>
                      <a:pt x="0" y="251348"/>
                    </a:cubicBezTo>
                    <a:close/>
                    <a:moveTo>
                      <a:pt x="375622" y="251348"/>
                    </a:moveTo>
                    <a:lnTo>
                      <a:pt x="375622" y="29304"/>
                    </a:lnTo>
                    <a:cubicBezTo>
                      <a:pt x="375622" y="23387"/>
                      <a:pt x="370809" y="18545"/>
                      <a:pt x="364854" y="18545"/>
                    </a:cubicBezTo>
                    <a:lnTo>
                      <a:pt x="29304" y="18545"/>
                    </a:lnTo>
                    <a:cubicBezTo>
                      <a:pt x="23367" y="18545"/>
                      <a:pt x="18545" y="23367"/>
                      <a:pt x="18545" y="29304"/>
                    </a:cubicBezTo>
                    <a:lnTo>
                      <a:pt x="18545" y="251348"/>
                    </a:lnTo>
                    <a:cubicBezTo>
                      <a:pt x="18545" y="257284"/>
                      <a:pt x="23367" y="262107"/>
                      <a:pt x="29304" y="262107"/>
                    </a:cubicBezTo>
                    <a:lnTo>
                      <a:pt x="364854" y="262107"/>
                    </a:lnTo>
                    <a:cubicBezTo>
                      <a:pt x="370790" y="262107"/>
                      <a:pt x="375622" y="257284"/>
                      <a:pt x="375622" y="25134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28" name="Google Shape;2128;p35"/>
              <p:cNvSpPr/>
              <p:nvPr/>
            </p:nvSpPr>
            <p:spPr>
              <a:xfrm>
                <a:off x="10149441" y="3776903"/>
                <a:ext cx="68126" cy="17779"/>
              </a:xfrm>
              <a:custGeom>
                <a:avLst/>
                <a:gdLst/>
                <a:ahLst/>
                <a:cxnLst/>
                <a:rect l="l" t="t" r="r" b="b"/>
                <a:pathLst>
                  <a:path w="68126" h="17779" extrusionOk="0">
                    <a:moveTo>
                      <a:pt x="0" y="8900"/>
                    </a:moveTo>
                    <a:cubicBezTo>
                      <a:pt x="0" y="3990"/>
                      <a:pt x="3999" y="0"/>
                      <a:pt x="8909" y="0"/>
                    </a:cubicBezTo>
                    <a:cubicBezTo>
                      <a:pt x="13809" y="0"/>
                      <a:pt x="17789" y="3990"/>
                      <a:pt x="17789" y="8900"/>
                    </a:cubicBezTo>
                    <a:cubicBezTo>
                      <a:pt x="17789" y="13790"/>
                      <a:pt x="13809" y="17780"/>
                      <a:pt x="8909" y="17780"/>
                    </a:cubicBezTo>
                    <a:cubicBezTo>
                      <a:pt x="3999" y="17780"/>
                      <a:pt x="0" y="13790"/>
                      <a:pt x="0" y="8900"/>
                    </a:cubicBezTo>
                    <a:close/>
                    <a:moveTo>
                      <a:pt x="25178" y="8900"/>
                    </a:moveTo>
                    <a:cubicBezTo>
                      <a:pt x="25178" y="3990"/>
                      <a:pt x="29168" y="0"/>
                      <a:pt x="34059" y="0"/>
                    </a:cubicBezTo>
                    <a:cubicBezTo>
                      <a:pt x="38968" y="0"/>
                      <a:pt x="42968" y="3990"/>
                      <a:pt x="42968" y="8900"/>
                    </a:cubicBezTo>
                    <a:cubicBezTo>
                      <a:pt x="42968" y="13790"/>
                      <a:pt x="38968" y="17780"/>
                      <a:pt x="34059" y="17780"/>
                    </a:cubicBezTo>
                    <a:cubicBezTo>
                      <a:pt x="29168" y="17780"/>
                      <a:pt x="25178" y="13790"/>
                      <a:pt x="25178" y="8900"/>
                    </a:cubicBezTo>
                    <a:close/>
                    <a:moveTo>
                      <a:pt x="50347" y="8900"/>
                    </a:moveTo>
                    <a:cubicBezTo>
                      <a:pt x="50347" y="3990"/>
                      <a:pt x="54346" y="0"/>
                      <a:pt x="59227" y="0"/>
                    </a:cubicBezTo>
                    <a:cubicBezTo>
                      <a:pt x="64137" y="0"/>
                      <a:pt x="68127" y="3990"/>
                      <a:pt x="68127" y="8900"/>
                    </a:cubicBezTo>
                    <a:cubicBezTo>
                      <a:pt x="68127" y="13790"/>
                      <a:pt x="64137" y="17780"/>
                      <a:pt x="59227" y="17780"/>
                    </a:cubicBezTo>
                    <a:cubicBezTo>
                      <a:pt x="54346" y="17780"/>
                      <a:pt x="50347" y="13790"/>
                      <a:pt x="50347" y="890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29" name="Google Shape;2129;p35"/>
            <p:cNvGrpSpPr/>
            <p:nvPr/>
          </p:nvGrpSpPr>
          <p:grpSpPr>
            <a:xfrm>
              <a:off x="10157033" y="3822776"/>
              <a:ext cx="150091" cy="150101"/>
              <a:chOff x="10157033" y="3822776"/>
              <a:chExt cx="150091" cy="150101"/>
            </a:xfrm>
          </p:grpSpPr>
          <p:sp>
            <p:nvSpPr>
              <p:cNvPr id="2130" name="Google Shape;2130;p35"/>
              <p:cNvSpPr/>
              <p:nvPr/>
            </p:nvSpPr>
            <p:spPr>
              <a:xfrm>
                <a:off x="10157033" y="3822776"/>
                <a:ext cx="150091" cy="150101"/>
              </a:xfrm>
              <a:custGeom>
                <a:avLst/>
                <a:gdLst/>
                <a:ahLst/>
                <a:cxnLst/>
                <a:rect l="l" t="t" r="r" b="b"/>
                <a:pathLst>
                  <a:path w="150091" h="150101" extrusionOk="0">
                    <a:moveTo>
                      <a:pt x="0" y="75051"/>
                    </a:moveTo>
                    <a:cubicBezTo>
                      <a:pt x="0" y="33691"/>
                      <a:pt x="33662" y="0"/>
                      <a:pt x="75041" y="0"/>
                    </a:cubicBezTo>
                    <a:lnTo>
                      <a:pt x="75041" y="3651"/>
                    </a:lnTo>
                    <a:cubicBezTo>
                      <a:pt x="114407" y="3651"/>
                      <a:pt x="146441" y="35695"/>
                      <a:pt x="146441" y="75051"/>
                    </a:cubicBezTo>
                    <a:lnTo>
                      <a:pt x="150092" y="75051"/>
                    </a:lnTo>
                    <a:cubicBezTo>
                      <a:pt x="150092" y="116430"/>
                      <a:pt x="116401" y="150102"/>
                      <a:pt x="75041" y="150102"/>
                    </a:cubicBezTo>
                    <a:cubicBezTo>
                      <a:pt x="33662" y="150102"/>
                      <a:pt x="0" y="116430"/>
                      <a:pt x="0" y="75051"/>
                    </a:cubicBezTo>
                    <a:close/>
                    <a:moveTo>
                      <a:pt x="132496" y="75051"/>
                    </a:moveTo>
                    <a:lnTo>
                      <a:pt x="136147" y="75051"/>
                    </a:lnTo>
                    <a:cubicBezTo>
                      <a:pt x="136147" y="41399"/>
                      <a:pt x="108693" y="13945"/>
                      <a:pt x="75041" y="13945"/>
                    </a:cubicBezTo>
                    <a:lnTo>
                      <a:pt x="75041" y="17596"/>
                    </a:lnTo>
                    <a:cubicBezTo>
                      <a:pt x="43375" y="17596"/>
                      <a:pt x="17586" y="43404"/>
                      <a:pt x="17586" y="75051"/>
                    </a:cubicBezTo>
                    <a:cubicBezTo>
                      <a:pt x="17586" y="106717"/>
                      <a:pt x="43375" y="132506"/>
                      <a:pt x="75041" y="132506"/>
                    </a:cubicBezTo>
                    <a:cubicBezTo>
                      <a:pt x="106698" y="132506"/>
                      <a:pt x="132496" y="106717"/>
                      <a:pt x="132496" y="750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1" name="Google Shape;2131;p35"/>
              <p:cNvSpPr/>
              <p:nvPr/>
            </p:nvSpPr>
            <p:spPr>
              <a:xfrm>
                <a:off x="10193832" y="3859604"/>
                <a:ext cx="76493" cy="76484"/>
              </a:xfrm>
              <a:custGeom>
                <a:avLst/>
                <a:gdLst/>
                <a:ahLst/>
                <a:cxnLst/>
                <a:rect l="l" t="t" r="r" b="b"/>
                <a:pathLst>
                  <a:path w="76493" h="76484" extrusionOk="0">
                    <a:moveTo>
                      <a:pt x="0" y="38242"/>
                    </a:moveTo>
                    <a:cubicBezTo>
                      <a:pt x="0" y="17160"/>
                      <a:pt x="17160" y="0"/>
                      <a:pt x="38242" y="0"/>
                    </a:cubicBezTo>
                    <a:cubicBezTo>
                      <a:pt x="59324" y="0"/>
                      <a:pt x="76494" y="17160"/>
                      <a:pt x="76494" y="38242"/>
                    </a:cubicBezTo>
                    <a:cubicBezTo>
                      <a:pt x="76494" y="59324"/>
                      <a:pt x="59324" y="76484"/>
                      <a:pt x="38242" y="76484"/>
                    </a:cubicBezTo>
                    <a:cubicBezTo>
                      <a:pt x="17160" y="76484"/>
                      <a:pt x="0" y="59324"/>
                      <a:pt x="0" y="38242"/>
                    </a:cubicBezTo>
                    <a:close/>
                    <a:moveTo>
                      <a:pt x="52448" y="48333"/>
                    </a:moveTo>
                    <a:cubicBezTo>
                      <a:pt x="52448" y="45515"/>
                      <a:pt x="50115" y="43191"/>
                      <a:pt x="47297" y="43191"/>
                    </a:cubicBezTo>
                    <a:lnTo>
                      <a:pt x="24733" y="43191"/>
                    </a:lnTo>
                    <a:cubicBezTo>
                      <a:pt x="21886" y="43191"/>
                      <a:pt x="19581" y="45515"/>
                      <a:pt x="19581" y="48333"/>
                    </a:cubicBezTo>
                    <a:cubicBezTo>
                      <a:pt x="19581" y="51180"/>
                      <a:pt x="21886" y="53485"/>
                      <a:pt x="24733" y="53485"/>
                    </a:cubicBezTo>
                    <a:lnTo>
                      <a:pt x="47297" y="53485"/>
                    </a:lnTo>
                    <a:cubicBezTo>
                      <a:pt x="50115" y="53485"/>
                      <a:pt x="52448" y="51180"/>
                      <a:pt x="52448" y="48333"/>
                    </a:cubicBezTo>
                    <a:close/>
                    <a:moveTo>
                      <a:pt x="61784" y="29662"/>
                    </a:moveTo>
                    <a:cubicBezTo>
                      <a:pt x="61784" y="26844"/>
                      <a:pt x="59450" y="24520"/>
                      <a:pt x="56632" y="24520"/>
                    </a:cubicBezTo>
                    <a:lnTo>
                      <a:pt x="24626" y="24520"/>
                    </a:lnTo>
                    <a:cubicBezTo>
                      <a:pt x="21789" y="24520"/>
                      <a:pt x="19465" y="26844"/>
                      <a:pt x="19465" y="29662"/>
                    </a:cubicBezTo>
                    <a:cubicBezTo>
                      <a:pt x="19465" y="32509"/>
                      <a:pt x="21789" y="34824"/>
                      <a:pt x="24626" y="34824"/>
                    </a:cubicBezTo>
                    <a:lnTo>
                      <a:pt x="56632" y="34824"/>
                    </a:lnTo>
                    <a:cubicBezTo>
                      <a:pt x="59450" y="34824"/>
                      <a:pt x="61784" y="32509"/>
                      <a:pt x="61784" y="2966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32" name="Google Shape;2132;p35"/>
            <p:cNvGrpSpPr/>
            <p:nvPr/>
          </p:nvGrpSpPr>
          <p:grpSpPr>
            <a:xfrm>
              <a:off x="10316131" y="3822776"/>
              <a:ext cx="146450" cy="150101"/>
              <a:chOff x="10316131" y="3822776"/>
              <a:chExt cx="146450" cy="150101"/>
            </a:xfrm>
          </p:grpSpPr>
          <p:sp>
            <p:nvSpPr>
              <p:cNvPr id="2133" name="Google Shape;2133;p35"/>
              <p:cNvSpPr/>
              <p:nvPr/>
            </p:nvSpPr>
            <p:spPr>
              <a:xfrm>
                <a:off x="10316131" y="3822776"/>
                <a:ext cx="146450" cy="150101"/>
              </a:xfrm>
              <a:custGeom>
                <a:avLst/>
                <a:gdLst/>
                <a:ahLst/>
                <a:cxnLst/>
                <a:rect l="l" t="t" r="r" b="b"/>
                <a:pathLst>
                  <a:path w="146450" h="150101" extrusionOk="0">
                    <a:moveTo>
                      <a:pt x="0" y="75051"/>
                    </a:moveTo>
                    <a:cubicBezTo>
                      <a:pt x="0" y="33691"/>
                      <a:pt x="33652" y="0"/>
                      <a:pt x="75051" y="0"/>
                    </a:cubicBezTo>
                    <a:lnTo>
                      <a:pt x="75051" y="3651"/>
                    </a:lnTo>
                    <a:cubicBezTo>
                      <a:pt x="114407" y="3651"/>
                      <a:pt x="146451" y="35695"/>
                      <a:pt x="146451" y="75051"/>
                    </a:cubicBezTo>
                    <a:cubicBezTo>
                      <a:pt x="146451" y="114426"/>
                      <a:pt x="114407" y="146451"/>
                      <a:pt x="75051" y="146451"/>
                    </a:cubicBezTo>
                    <a:lnTo>
                      <a:pt x="75051" y="150102"/>
                    </a:lnTo>
                    <a:cubicBezTo>
                      <a:pt x="33652" y="150102"/>
                      <a:pt x="0" y="116430"/>
                      <a:pt x="0" y="75051"/>
                    </a:cubicBezTo>
                    <a:close/>
                    <a:moveTo>
                      <a:pt x="136157" y="75051"/>
                    </a:moveTo>
                    <a:cubicBezTo>
                      <a:pt x="136157" y="41399"/>
                      <a:pt x="108703" y="13945"/>
                      <a:pt x="75051" y="13945"/>
                    </a:cubicBezTo>
                    <a:lnTo>
                      <a:pt x="75051" y="17596"/>
                    </a:lnTo>
                    <a:cubicBezTo>
                      <a:pt x="43365" y="17596"/>
                      <a:pt x="17596" y="43404"/>
                      <a:pt x="17596" y="75051"/>
                    </a:cubicBezTo>
                    <a:cubicBezTo>
                      <a:pt x="17596" y="106717"/>
                      <a:pt x="43365" y="132506"/>
                      <a:pt x="75051" y="132506"/>
                    </a:cubicBezTo>
                    <a:lnTo>
                      <a:pt x="75051" y="136147"/>
                    </a:lnTo>
                    <a:cubicBezTo>
                      <a:pt x="108703" y="136147"/>
                      <a:pt x="136157" y="108722"/>
                      <a:pt x="136157" y="7505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4" name="Google Shape;2134;p35"/>
              <p:cNvSpPr/>
              <p:nvPr/>
            </p:nvSpPr>
            <p:spPr>
              <a:xfrm>
                <a:off x="10352921" y="3859604"/>
                <a:ext cx="76484" cy="76484"/>
              </a:xfrm>
              <a:custGeom>
                <a:avLst/>
                <a:gdLst/>
                <a:ahLst/>
                <a:cxnLst/>
                <a:rect l="l" t="t" r="r" b="b"/>
                <a:pathLst>
                  <a:path w="76484" h="76484" extrusionOk="0">
                    <a:moveTo>
                      <a:pt x="0" y="38242"/>
                    </a:moveTo>
                    <a:cubicBezTo>
                      <a:pt x="0" y="17160"/>
                      <a:pt x="17160" y="0"/>
                      <a:pt x="38242" y="0"/>
                    </a:cubicBezTo>
                    <a:cubicBezTo>
                      <a:pt x="59324" y="0"/>
                      <a:pt x="76484" y="17160"/>
                      <a:pt x="76484" y="38242"/>
                    </a:cubicBezTo>
                    <a:cubicBezTo>
                      <a:pt x="76484" y="59324"/>
                      <a:pt x="59324" y="76484"/>
                      <a:pt x="38242" y="76484"/>
                    </a:cubicBezTo>
                    <a:cubicBezTo>
                      <a:pt x="17160" y="76484"/>
                      <a:pt x="0" y="59324"/>
                      <a:pt x="0" y="38242"/>
                    </a:cubicBezTo>
                    <a:close/>
                    <a:moveTo>
                      <a:pt x="36538" y="51596"/>
                    </a:moveTo>
                    <a:lnTo>
                      <a:pt x="36538" y="19591"/>
                    </a:lnTo>
                    <a:cubicBezTo>
                      <a:pt x="36538" y="16773"/>
                      <a:pt x="34204" y="14439"/>
                      <a:pt x="31386" y="14439"/>
                    </a:cubicBezTo>
                    <a:cubicBezTo>
                      <a:pt x="28539" y="14439"/>
                      <a:pt x="26224" y="16773"/>
                      <a:pt x="26224" y="19591"/>
                    </a:cubicBezTo>
                    <a:lnTo>
                      <a:pt x="26224" y="51596"/>
                    </a:lnTo>
                    <a:cubicBezTo>
                      <a:pt x="26224" y="54434"/>
                      <a:pt x="28539" y="56738"/>
                      <a:pt x="31386" y="56738"/>
                    </a:cubicBezTo>
                    <a:cubicBezTo>
                      <a:pt x="34204" y="56738"/>
                      <a:pt x="36538" y="54434"/>
                      <a:pt x="36538" y="51596"/>
                    </a:cubicBezTo>
                    <a:close/>
                    <a:moveTo>
                      <a:pt x="55208" y="51490"/>
                    </a:moveTo>
                    <a:lnTo>
                      <a:pt x="55208" y="28926"/>
                    </a:lnTo>
                    <a:cubicBezTo>
                      <a:pt x="55208" y="26108"/>
                      <a:pt x="52875" y="23774"/>
                      <a:pt x="50047" y="23774"/>
                    </a:cubicBezTo>
                    <a:cubicBezTo>
                      <a:pt x="47200" y="23774"/>
                      <a:pt x="44895" y="26108"/>
                      <a:pt x="44895" y="28926"/>
                    </a:cubicBezTo>
                    <a:lnTo>
                      <a:pt x="44895" y="51490"/>
                    </a:lnTo>
                    <a:cubicBezTo>
                      <a:pt x="44895" y="54337"/>
                      <a:pt x="47200" y="56642"/>
                      <a:pt x="50047" y="56642"/>
                    </a:cubicBezTo>
                    <a:cubicBezTo>
                      <a:pt x="52875" y="56642"/>
                      <a:pt x="55208" y="54337"/>
                      <a:pt x="55208" y="5149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sp>
        <p:nvSpPr>
          <p:cNvPr id="2135" name="Google Shape;2135;p35"/>
          <p:cNvSpPr/>
          <p:nvPr/>
        </p:nvSpPr>
        <p:spPr>
          <a:xfrm>
            <a:off x="12287564" y="5366601"/>
            <a:ext cx="492030" cy="566317"/>
          </a:xfrm>
          <a:custGeom>
            <a:avLst/>
            <a:gdLst/>
            <a:ahLst/>
            <a:cxnLst/>
            <a:rect l="l" t="t" r="r" b="b"/>
            <a:pathLst>
              <a:path w="385906" h="385906" extrusionOk="0">
                <a:moveTo>
                  <a:pt x="337668" y="184914"/>
                </a:moveTo>
                <a:cubicBezTo>
                  <a:pt x="332137" y="184914"/>
                  <a:pt x="326726" y="185870"/>
                  <a:pt x="321589" y="187736"/>
                </a:cubicBezTo>
                <a:lnTo>
                  <a:pt x="321589" y="64318"/>
                </a:lnTo>
                <a:lnTo>
                  <a:pt x="206211" y="64318"/>
                </a:lnTo>
                <a:cubicBezTo>
                  <a:pt x="208076" y="59180"/>
                  <a:pt x="209033" y="53770"/>
                  <a:pt x="209033" y="48238"/>
                </a:cubicBezTo>
                <a:cubicBezTo>
                  <a:pt x="209033" y="21635"/>
                  <a:pt x="187398" y="0"/>
                  <a:pt x="160794" y="0"/>
                </a:cubicBezTo>
                <a:cubicBezTo>
                  <a:pt x="134191" y="0"/>
                  <a:pt x="112556" y="21635"/>
                  <a:pt x="112556" y="48238"/>
                </a:cubicBezTo>
                <a:cubicBezTo>
                  <a:pt x="112556" y="53770"/>
                  <a:pt x="113513" y="59180"/>
                  <a:pt x="115378" y="64318"/>
                </a:cubicBezTo>
                <a:lnTo>
                  <a:pt x="0" y="64318"/>
                </a:lnTo>
                <a:lnTo>
                  <a:pt x="0" y="217322"/>
                </a:lnTo>
                <a:lnTo>
                  <a:pt x="12888" y="207594"/>
                </a:lnTo>
                <a:cubicBezTo>
                  <a:pt x="18596" y="203276"/>
                  <a:pt x="25269" y="200993"/>
                  <a:pt x="32159" y="200993"/>
                </a:cubicBezTo>
                <a:cubicBezTo>
                  <a:pt x="49895" y="200993"/>
                  <a:pt x="64318" y="215416"/>
                  <a:pt x="64318" y="233152"/>
                </a:cubicBezTo>
                <a:cubicBezTo>
                  <a:pt x="64318" y="250888"/>
                  <a:pt x="49895" y="265311"/>
                  <a:pt x="32159" y="265311"/>
                </a:cubicBezTo>
                <a:cubicBezTo>
                  <a:pt x="25269" y="265311"/>
                  <a:pt x="18596" y="263027"/>
                  <a:pt x="12888" y="258718"/>
                </a:cubicBezTo>
                <a:lnTo>
                  <a:pt x="0" y="248982"/>
                </a:lnTo>
                <a:lnTo>
                  <a:pt x="0" y="385907"/>
                </a:lnTo>
                <a:lnTo>
                  <a:pt x="321589" y="385907"/>
                </a:lnTo>
                <a:lnTo>
                  <a:pt x="321589" y="278568"/>
                </a:lnTo>
                <a:cubicBezTo>
                  <a:pt x="326726" y="280433"/>
                  <a:pt x="332137" y="281390"/>
                  <a:pt x="337668" y="281390"/>
                </a:cubicBezTo>
                <a:cubicBezTo>
                  <a:pt x="364272" y="281390"/>
                  <a:pt x="385907" y="259755"/>
                  <a:pt x="385907" y="233152"/>
                </a:cubicBezTo>
                <a:cubicBezTo>
                  <a:pt x="385907" y="206548"/>
                  <a:pt x="364272" y="184914"/>
                  <a:pt x="337668" y="184914"/>
                </a:cubicBezTo>
                <a:close/>
                <a:moveTo>
                  <a:pt x="337668" y="265311"/>
                </a:moveTo>
                <a:cubicBezTo>
                  <a:pt x="330778" y="265311"/>
                  <a:pt x="324105" y="263027"/>
                  <a:pt x="318397" y="258718"/>
                </a:cubicBezTo>
                <a:lnTo>
                  <a:pt x="305509" y="248982"/>
                </a:lnTo>
                <a:lnTo>
                  <a:pt x="305509" y="369827"/>
                </a:lnTo>
                <a:lnTo>
                  <a:pt x="16079" y="369827"/>
                </a:lnTo>
                <a:lnTo>
                  <a:pt x="16079" y="278568"/>
                </a:lnTo>
                <a:cubicBezTo>
                  <a:pt x="21217" y="280433"/>
                  <a:pt x="26628" y="281390"/>
                  <a:pt x="32159" y="281390"/>
                </a:cubicBezTo>
                <a:cubicBezTo>
                  <a:pt x="58762" y="281390"/>
                  <a:pt x="80397" y="259755"/>
                  <a:pt x="80397" y="233152"/>
                </a:cubicBezTo>
                <a:cubicBezTo>
                  <a:pt x="80397" y="206548"/>
                  <a:pt x="58762" y="184914"/>
                  <a:pt x="32159" y="184914"/>
                </a:cubicBezTo>
                <a:cubicBezTo>
                  <a:pt x="26628" y="184914"/>
                  <a:pt x="21217" y="185870"/>
                  <a:pt x="16079" y="187736"/>
                </a:cubicBezTo>
                <a:lnTo>
                  <a:pt x="16079" y="80397"/>
                </a:lnTo>
                <a:lnTo>
                  <a:pt x="144964" y="80397"/>
                </a:lnTo>
                <a:lnTo>
                  <a:pt x="135228" y="67510"/>
                </a:lnTo>
                <a:cubicBezTo>
                  <a:pt x="130919" y="61801"/>
                  <a:pt x="128636" y="55128"/>
                  <a:pt x="128636" y="48238"/>
                </a:cubicBezTo>
                <a:cubicBezTo>
                  <a:pt x="128636" y="30503"/>
                  <a:pt x="143059" y="16079"/>
                  <a:pt x="160794" y="16079"/>
                </a:cubicBezTo>
                <a:cubicBezTo>
                  <a:pt x="178530" y="16079"/>
                  <a:pt x="192953" y="30503"/>
                  <a:pt x="192953" y="48238"/>
                </a:cubicBezTo>
                <a:cubicBezTo>
                  <a:pt x="192953" y="55128"/>
                  <a:pt x="190670" y="61801"/>
                  <a:pt x="186361" y="67510"/>
                </a:cubicBezTo>
                <a:lnTo>
                  <a:pt x="176625" y="80397"/>
                </a:lnTo>
                <a:lnTo>
                  <a:pt x="305509" y="80397"/>
                </a:lnTo>
                <a:lnTo>
                  <a:pt x="305509" y="217322"/>
                </a:lnTo>
                <a:lnTo>
                  <a:pt x="318397" y="207594"/>
                </a:lnTo>
                <a:cubicBezTo>
                  <a:pt x="324105" y="203276"/>
                  <a:pt x="330778" y="200993"/>
                  <a:pt x="337668" y="200993"/>
                </a:cubicBezTo>
                <a:cubicBezTo>
                  <a:pt x="355404" y="200993"/>
                  <a:pt x="369827" y="215416"/>
                  <a:pt x="369827" y="233152"/>
                </a:cubicBezTo>
                <a:cubicBezTo>
                  <a:pt x="369827" y="250888"/>
                  <a:pt x="355404" y="265311"/>
                  <a:pt x="337668" y="2653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136" name="Google Shape;2136;p35"/>
          <p:cNvGrpSpPr/>
          <p:nvPr/>
        </p:nvGrpSpPr>
        <p:grpSpPr>
          <a:xfrm>
            <a:off x="10722319" y="5347245"/>
            <a:ext cx="479122" cy="551784"/>
            <a:chOff x="8300804" y="3645766"/>
            <a:chExt cx="375782" cy="376208"/>
          </a:xfrm>
        </p:grpSpPr>
        <p:sp>
          <p:nvSpPr>
            <p:cNvPr id="2137" name="Google Shape;2137;p35"/>
            <p:cNvSpPr/>
            <p:nvPr/>
          </p:nvSpPr>
          <p:spPr>
            <a:xfrm>
              <a:off x="8300804" y="3749856"/>
              <a:ext cx="375782" cy="272118"/>
            </a:xfrm>
            <a:custGeom>
              <a:avLst/>
              <a:gdLst/>
              <a:ahLst/>
              <a:cxnLst/>
              <a:rect l="l" t="t" r="r" b="b"/>
              <a:pathLst>
                <a:path w="375782" h="272118" extrusionOk="0">
                  <a:moveTo>
                    <a:pt x="322720" y="272119"/>
                  </a:moveTo>
                  <a:lnTo>
                    <a:pt x="53063" y="272119"/>
                  </a:lnTo>
                  <a:cubicBezTo>
                    <a:pt x="23757" y="272119"/>
                    <a:pt x="0" y="248361"/>
                    <a:pt x="0" y="219056"/>
                  </a:cubicBezTo>
                  <a:lnTo>
                    <a:pt x="0" y="53063"/>
                  </a:lnTo>
                  <a:cubicBezTo>
                    <a:pt x="0" y="23757"/>
                    <a:pt x="23757" y="0"/>
                    <a:pt x="53063" y="0"/>
                  </a:cubicBezTo>
                  <a:lnTo>
                    <a:pt x="322720" y="0"/>
                  </a:lnTo>
                  <a:cubicBezTo>
                    <a:pt x="352026" y="0"/>
                    <a:pt x="375783" y="23757"/>
                    <a:pt x="375783" y="53063"/>
                  </a:cubicBezTo>
                  <a:lnTo>
                    <a:pt x="375783" y="219056"/>
                  </a:lnTo>
                  <a:cubicBezTo>
                    <a:pt x="375783" y="248361"/>
                    <a:pt x="352026" y="272119"/>
                    <a:pt x="322720" y="272119"/>
                  </a:cubicBezTo>
                  <a:close/>
                  <a:moveTo>
                    <a:pt x="53063" y="12958"/>
                  </a:moveTo>
                  <a:cubicBezTo>
                    <a:pt x="30928" y="12994"/>
                    <a:pt x="12994" y="30928"/>
                    <a:pt x="12958" y="53063"/>
                  </a:cubicBezTo>
                  <a:lnTo>
                    <a:pt x="12958" y="219056"/>
                  </a:lnTo>
                  <a:cubicBezTo>
                    <a:pt x="12994" y="241190"/>
                    <a:pt x="30928" y="259125"/>
                    <a:pt x="53063" y="259161"/>
                  </a:cubicBezTo>
                  <a:lnTo>
                    <a:pt x="322720" y="259161"/>
                  </a:lnTo>
                  <a:cubicBezTo>
                    <a:pt x="344855" y="259125"/>
                    <a:pt x="362789" y="241190"/>
                    <a:pt x="362825" y="219056"/>
                  </a:cubicBezTo>
                  <a:lnTo>
                    <a:pt x="362825" y="53063"/>
                  </a:lnTo>
                  <a:cubicBezTo>
                    <a:pt x="362789" y="30928"/>
                    <a:pt x="344855" y="12994"/>
                    <a:pt x="322720"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8" name="Google Shape;2138;p35"/>
            <p:cNvSpPr/>
            <p:nvPr/>
          </p:nvSpPr>
          <p:spPr>
            <a:xfrm>
              <a:off x="8482216"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39" name="Google Shape;2139;p35"/>
            <p:cNvSpPr/>
            <p:nvPr/>
          </p:nvSpPr>
          <p:spPr>
            <a:xfrm>
              <a:off x="8611819" y="3646615"/>
              <a:ext cx="64553" cy="116198"/>
            </a:xfrm>
            <a:custGeom>
              <a:avLst/>
              <a:gdLst/>
              <a:ahLst/>
              <a:cxnLst/>
              <a:rect l="l" t="t" r="r" b="b"/>
              <a:pathLst>
                <a:path w="64553" h="116198" extrusionOk="0">
                  <a:moveTo>
                    <a:pt x="6457" y="116198"/>
                  </a:moveTo>
                  <a:cubicBezTo>
                    <a:pt x="5440" y="116211"/>
                    <a:pt x="4437" y="115965"/>
                    <a:pt x="3541" y="115486"/>
                  </a:cubicBezTo>
                  <a:cubicBezTo>
                    <a:pt x="365" y="113869"/>
                    <a:pt x="-909" y="109990"/>
                    <a:pt x="690" y="106804"/>
                  </a:cubicBezTo>
                  <a:lnTo>
                    <a:pt x="52523" y="3140"/>
                  </a:lnTo>
                  <a:cubicBezTo>
                    <a:pt x="54367" y="74"/>
                    <a:pt x="58349" y="-916"/>
                    <a:pt x="61414" y="929"/>
                  </a:cubicBezTo>
                  <a:cubicBezTo>
                    <a:pt x="64166" y="2584"/>
                    <a:pt x="65290" y="6006"/>
                    <a:pt x="64055" y="8971"/>
                  </a:cubicBezTo>
                  <a:lnTo>
                    <a:pt x="12223" y="112635"/>
                  </a:lnTo>
                  <a:cubicBezTo>
                    <a:pt x="11126" y="114814"/>
                    <a:pt x="8897" y="116191"/>
                    <a:pt x="6457" y="11619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0" name="Google Shape;2140;p35"/>
            <p:cNvSpPr/>
            <p:nvPr/>
          </p:nvSpPr>
          <p:spPr>
            <a:xfrm>
              <a:off x="8559748" y="3645766"/>
              <a:ext cx="64983" cy="117048"/>
            </a:xfrm>
            <a:custGeom>
              <a:avLst/>
              <a:gdLst/>
              <a:ahLst/>
              <a:cxnLst/>
              <a:rect l="l" t="t" r="r" b="b"/>
              <a:pathLst>
                <a:path w="64983" h="117048" extrusionOk="0">
                  <a:moveTo>
                    <a:pt x="58527" y="117048"/>
                  </a:moveTo>
                  <a:cubicBezTo>
                    <a:pt x="56087" y="117041"/>
                    <a:pt x="53858" y="115664"/>
                    <a:pt x="52761" y="113485"/>
                  </a:cubicBezTo>
                  <a:lnTo>
                    <a:pt x="928" y="9820"/>
                  </a:lnTo>
                  <a:cubicBezTo>
                    <a:pt x="-916" y="6754"/>
                    <a:pt x="73" y="2773"/>
                    <a:pt x="3140" y="929"/>
                  </a:cubicBezTo>
                  <a:cubicBezTo>
                    <a:pt x="6206" y="-916"/>
                    <a:pt x="10186" y="74"/>
                    <a:pt x="12032" y="3140"/>
                  </a:cubicBezTo>
                  <a:cubicBezTo>
                    <a:pt x="12195" y="3412"/>
                    <a:pt x="12339" y="3696"/>
                    <a:pt x="12461" y="3989"/>
                  </a:cubicBezTo>
                  <a:lnTo>
                    <a:pt x="64293" y="107654"/>
                  </a:lnTo>
                  <a:cubicBezTo>
                    <a:pt x="65893" y="110839"/>
                    <a:pt x="64619" y="114718"/>
                    <a:pt x="61442" y="116335"/>
                  </a:cubicBezTo>
                  <a:cubicBezTo>
                    <a:pt x="60546" y="116815"/>
                    <a:pt x="59543" y="117060"/>
                    <a:pt x="58527" y="11704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1" name="Google Shape;2141;p35"/>
            <p:cNvSpPr/>
            <p:nvPr/>
          </p:nvSpPr>
          <p:spPr>
            <a:xfrm>
              <a:off x="8333199" y="3717461"/>
              <a:ext cx="142538" cy="45353"/>
            </a:xfrm>
            <a:custGeom>
              <a:avLst/>
              <a:gdLst/>
              <a:ahLst/>
              <a:cxnLst/>
              <a:rect l="l" t="t" r="r" b="b"/>
              <a:pathLst>
                <a:path w="142538" h="45353" extrusionOk="0">
                  <a:moveTo>
                    <a:pt x="136059" y="45353"/>
                  </a:moveTo>
                  <a:lnTo>
                    <a:pt x="6479" y="45353"/>
                  </a:lnTo>
                  <a:cubicBezTo>
                    <a:pt x="2901" y="45353"/>
                    <a:pt x="0" y="42452"/>
                    <a:pt x="0" y="38874"/>
                  </a:cubicBezTo>
                  <a:lnTo>
                    <a:pt x="0" y="28508"/>
                  </a:lnTo>
                  <a:cubicBezTo>
                    <a:pt x="0" y="12763"/>
                    <a:pt x="12763" y="0"/>
                    <a:pt x="28508" y="0"/>
                  </a:cubicBezTo>
                  <a:lnTo>
                    <a:pt x="114031" y="0"/>
                  </a:lnTo>
                  <a:cubicBezTo>
                    <a:pt x="129775" y="0"/>
                    <a:pt x="142538" y="12763"/>
                    <a:pt x="142538" y="28508"/>
                  </a:cubicBezTo>
                  <a:lnTo>
                    <a:pt x="142538" y="38874"/>
                  </a:lnTo>
                  <a:cubicBezTo>
                    <a:pt x="142538" y="42452"/>
                    <a:pt x="139638" y="45353"/>
                    <a:pt x="136059" y="45353"/>
                  </a:cubicBezTo>
                  <a:close/>
                  <a:moveTo>
                    <a:pt x="12958" y="32395"/>
                  </a:moveTo>
                  <a:lnTo>
                    <a:pt x="129580" y="32395"/>
                  </a:lnTo>
                  <a:lnTo>
                    <a:pt x="129580" y="28508"/>
                  </a:lnTo>
                  <a:cubicBezTo>
                    <a:pt x="129616" y="19956"/>
                    <a:pt x="122713" y="12994"/>
                    <a:pt x="114160" y="12958"/>
                  </a:cubicBezTo>
                  <a:cubicBezTo>
                    <a:pt x="114117" y="12958"/>
                    <a:pt x="114074" y="12958"/>
                    <a:pt x="114031" y="12958"/>
                  </a:cubicBezTo>
                  <a:lnTo>
                    <a:pt x="28508" y="12958"/>
                  </a:lnTo>
                  <a:cubicBezTo>
                    <a:pt x="19956" y="12922"/>
                    <a:pt x="12994" y="19826"/>
                    <a:pt x="12958" y="28378"/>
                  </a:cubicBezTo>
                  <a:cubicBezTo>
                    <a:pt x="12958" y="28421"/>
                    <a:pt x="12958" y="28464"/>
                    <a:pt x="12958" y="285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2" name="Google Shape;2142;p35"/>
            <p:cNvSpPr/>
            <p:nvPr/>
          </p:nvSpPr>
          <p:spPr>
            <a:xfrm>
              <a:off x="8320241" y="3808167"/>
              <a:ext cx="155496" cy="155496"/>
            </a:xfrm>
            <a:custGeom>
              <a:avLst/>
              <a:gdLst/>
              <a:ahLst/>
              <a:cxnLst/>
              <a:rect l="l" t="t" r="r" b="b"/>
              <a:pathLst>
                <a:path w="155496" h="155496" extrusionOk="0">
                  <a:moveTo>
                    <a:pt x="77748" y="155496"/>
                  </a:moveTo>
                  <a:cubicBezTo>
                    <a:pt x="34809" y="155496"/>
                    <a:pt x="0" y="120687"/>
                    <a:pt x="0" y="77748"/>
                  </a:cubicBezTo>
                  <a:cubicBezTo>
                    <a:pt x="0" y="34809"/>
                    <a:pt x="34809" y="0"/>
                    <a:pt x="77748" y="0"/>
                  </a:cubicBezTo>
                  <a:cubicBezTo>
                    <a:pt x="120687" y="0"/>
                    <a:pt x="155496" y="34809"/>
                    <a:pt x="155496" y="77748"/>
                  </a:cubicBezTo>
                  <a:cubicBezTo>
                    <a:pt x="155496" y="120687"/>
                    <a:pt x="120687" y="155496"/>
                    <a:pt x="77748" y="155496"/>
                  </a:cubicBezTo>
                  <a:close/>
                  <a:moveTo>
                    <a:pt x="77748" y="12958"/>
                  </a:moveTo>
                  <a:cubicBezTo>
                    <a:pt x="41966" y="12958"/>
                    <a:pt x="12958" y="41966"/>
                    <a:pt x="12958" y="77748"/>
                  </a:cubicBezTo>
                  <a:cubicBezTo>
                    <a:pt x="12958" y="113531"/>
                    <a:pt x="41966" y="142538"/>
                    <a:pt x="77748" y="142538"/>
                  </a:cubicBezTo>
                  <a:cubicBezTo>
                    <a:pt x="113531" y="142538"/>
                    <a:pt x="142538" y="113531"/>
                    <a:pt x="142538" y="77748"/>
                  </a:cubicBezTo>
                  <a:cubicBezTo>
                    <a:pt x="142538" y="41966"/>
                    <a:pt x="113531" y="12958"/>
                    <a:pt x="77748"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3" name="Google Shape;2143;p35"/>
            <p:cNvSpPr/>
            <p:nvPr/>
          </p:nvSpPr>
          <p:spPr>
            <a:xfrm>
              <a:off x="8359115" y="3847041"/>
              <a:ext cx="77748" cy="77748"/>
            </a:xfrm>
            <a:custGeom>
              <a:avLst/>
              <a:gdLst/>
              <a:ahLst/>
              <a:cxnLst/>
              <a:rect l="l" t="t" r="r" b="b"/>
              <a:pathLst>
                <a:path w="77748" h="77748" extrusionOk="0">
                  <a:moveTo>
                    <a:pt x="38874" y="77748"/>
                  </a:moveTo>
                  <a:cubicBezTo>
                    <a:pt x="17405" y="77748"/>
                    <a:pt x="0" y="60344"/>
                    <a:pt x="0" y="38874"/>
                  </a:cubicBezTo>
                  <a:cubicBezTo>
                    <a:pt x="0" y="17405"/>
                    <a:pt x="17405" y="0"/>
                    <a:pt x="38874" y="0"/>
                  </a:cubicBezTo>
                  <a:cubicBezTo>
                    <a:pt x="60344" y="0"/>
                    <a:pt x="77748" y="17405"/>
                    <a:pt x="77748" y="38874"/>
                  </a:cubicBezTo>
                  <a:cubicBezTo>
                    <a:pt x="77748" y="60344"/>
                    <a:pt x="60344" y="77748"/>
                    <a:pt x="38874" y="77748"/>
                  </a:cubicBezTo>
                  <a:close/>
                  <a:moveTo>
                    <a:pt x="38874" y="12958"/>
                  </a:moveTo>
                  <a:cubicBezTo>
                    <a:pt x="24561" y="12958"/>
                    <a:pt x="12958" y="24561"/>
                    <a:pt x="12958" y="38874"/>
                  </a:cubicBezTo>
                  <a:cubicBezTo>
                    <a:pt x="12958" y="53187"/>
                    <a:pt x="24561" y="64790"/>
                    <a:pt x="38874" y="64790"/>
                  </a:cubicBezTo>
                  <a:cubicBezTo>
                    <a:pt x="53187" y="64790"/>
                    <a:pt x="64790" y="53187"/>
                    <a:pt x="64790" y="38874"/>
                  </a:cubicBezTo>
                  <a:cubicBezTo>
                    <a:pt x="64790" y="24561"/>
                    <a:pt x="53187" y="12958"/>
                    <a:pt x="38874" y="1295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4" name="Google Shape;2144;p35"/>
            <p:cNvSpPr/>
            <p:nvPr/>
          </p:nvSpPr>
          <p:spPr>
            <a:xfrm>
              <a:off x="8508132"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5" name="Google Shape;2145;p35"/>
            <p:cNvSpPr/>
            <p:nvPr/>
          </p:nvSpPr>
          <p:spPr>
            <a:xfrm>
              <a:off x="8534048"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6" name="Google Shape;2146;p35"/>
            <p:cNvSpPr/>
            <p:nvPr/>
          </p:nvSpPr>
          <p:spPr>
            <a:xfrm>
              <a:off x="8559964"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7" name="Google Shape;2147;p35"/>
            <p:cNvSpPr/>
            <p:nvPr/>
          </p:nvSpPr>
          <p:spPr>
            <a:xfrm>
              <a:off x="8585880"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8" name="Google Shape;2148;p35"/>
            <p:cNvSpPr/>
            <p:nvPr/>
          </p:nvSpPr>
          <p:spPr>
            <a:xfrm>
              <a:off x="8611796" y="3749856"/>
              <a:ext cx="12958" cy="272118"/>
            </a:xfrm>
            <a:custGeom>
              <a:avLst/>
              <a:gdLst/>
              <a:ahLst/>
              <a:cxnLst/>
              <a:rect l="l" t="t" r="r" b="b"/>
              <a:pathLst>
                <a:path w="12958" h="272118" extrusionOk="0">
                  <a:moveTo>
                    <a:pt x="6479" y="272119"/>
                  </a:moveTo>
                  <a:cubicBezTo>
                    <a:pt x="2901" y="272119"/>
                    <a:pt x="0" y="269218"/>
                    <a:pt x="0" y="265640"/>
                  </a:cubicBezTo>
                  <a:lnTo>
                    <a:pt x="0" y="6479"/>
                  </a:lnTo>
                  <a:cubicBezTo>
                    <a:pt x="0" y="2901"/>
                    <a:pt x="2901" y="0"/>
                    <a:pt x="6479" y="0"/>
                  </a:cubicBezTo>
                  <a:cubicBezTo>
                    <a:pt x="10057" y="0"/>
                    <a:pt x="12958" y="2901"/>
                    <a:pt x="12958" y="6479"/>
                  </a:cubicBezTo>
                  <a:lnTo>
                    <a:pt x="12958" y="265640"/>
                  </a:lnTo>
                  <a:cubicBezTo>
                    <a:pt x="12958" y="269218"/>
                    <a:pt x="10057" y="272119"/>
                    <a:pt x="6479" y="2721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49" name="Google Shape;2149;p35"/>
            <p:cNvSpPr/>
            <p:nvPr/>
          </p:nvSpPr>
          <p:spPr>
            <a:xfrm>
              <a:off x="8637712" y="3756335"/>
              <a:ext cx="12958" cy="259160"/>
            </a:xfrm>
            <a:custGeom>
              <a:avLst/>
              <a:gdLst/>
              <a:ahLst/>
              <a:cxnLst/>
              <a:rect l="l" t="t" r="r" b="b"/>
              <a:pathLst>
                <a:path w="12958" h="259160" extrusionOk="0">
                  <a:moveTo>
                    <a:pt x="6479" y="259161"/>
                  </a:moveTo>
                  <a:cubicBezTo>
                    <a:pt x="2901" y="259161"/>
                    <a:pt x="0" y="256260"/>
                    <a:pt x="0" y="252682"/>
                  </a:cubicBezTo>
                  <a:lnTo>
                    <a:pt x="0" y="6479"/>
                  </a:lnTo>
                  <a:cubicBezTo>
                    <a:pt x="0" y="2901"/>
                    <a:pt x="2901" y="0"/>
                    <a:pt x="6479" y="0"/>
                  </a:cubicBezTo>
                  <a:cubicBezTo>
                    <a:pt x="10057" y="0"/>
                    <a:pt x="12958" y="2901"/>
                    <a:pt x="12958" y="6479"/>
                  </a:cubicBezTo>
                  <a:lnTo>
                    <a:pt x="12958" y="252682"/>
                  </a:lnTo>
                  <a:cubicBezTo>
                    <a:pt x="12958" y="256260"/>
                    <a:pt x="10057" y="259161"/>
                    <a:pt x="6479" y="2591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50" name="Google Shape;2150;p35"/>
          <p:cNvGrpSpPr/>
          <p:nvPr/>
        </p:nvGrpSpPr>
        <p:grpSpPr>
          <a:xfrm>
            <a:off x="11487736" y="5367081"/>
            <a:ext cx="492029" cy="570077"/>
            <a:chOff x="8901131" y="3659290"/>
            <a:chExt cx="385905" cy="388680"/>
          </a:xfrm>
        </p:grpSpPr>
        <p:sp>
          <p:nvSpPr>
            <p:cNvPr id="2151" name="Google Shape;2151;p35"/>
            <p:cNvSpPr/>
            <p:nvPr/>
          </p:nvSpPr>
          <p:spPr>
            <a:xfrm>
              <a:off x="9110163" y="3662063"/>
              <a:ext cx="176873" cy="385906"/>
            </a:xfrm>
            <a:custGeom>
              <a:avLst/>
              <a:gdLst/>
              <a:ahLst/>
              <a:cxnLst/>
              <a:rect l="l" t="t" r="r" b="b"/>
              <a:pathLst>
                <a:path w="176873" h="385906" extrusionOk="0">
                  <a:moveTo>
                    <a:pt x="0" y="385907"/>
                  </a:moveTo>
                  <a:lnTo>
                    <a:pt x="176873" y="385907"/>
                  </a:lnTo>
                  <a:lnTo>
                    <a:pt x="176873" y="0"/>
                  </a:lnTo>
                  <a:lnTo>
                    <a:pt x="0" y="0"/>
                  </a:lnTo>
                  <a:lnTo>
                    <a:pt x="0" y="385907"/>
                  </a:lnTo>
                  <a:close/>
                  <a:moveTo>
                    <a:pt x="16079" y="16079"/>
                  </a:moveTo>
                  <a:lnTo>
                    <a:pt x="160794" y="16079"/>
                  </a:lnTo>
                  <a:lnTo>
                    <a:pt x="160794" y="40199"/>
                  </a:lnTo>
                  <a:lnTo>
                    <a:pt x="136675" y="40199"/>
                  </a:lnTo>
                  <a:lnTo>
                    <a:pt x="136675" y="56278"/>
                  </a:lnTo>
                  <a:lnTo>
                    <a:pt x="160794" y="56278"/>
                  </a:lnTo>
                  <a:lnTo>
                    <a:pt x="160794" y="88437"/>
                  </a:lnTo>
                  <a:lnTo>
                    <a:pt x="112556" y="88437"/>
                  </a:lnTo>
                  <a:lnTo>
                    <a:pt x="112556" y="104516"/>
                  </a:lnTo>
                  <a:lnTo>
                    <a:pt x="160794" y="104516"/>
                  </a:lnTo>
                  <a:lnTo>
                    <a:pt x="160794" y="136675"/>
                  </a:lnTo>
                  <a:lnTo>
                    <a:pt x="136675" y="136675"/>
                  </a:lnTo>
                  <a:lnTo>
                    <a:pt x="136675" y="152755"/>
                  </a:lnTo>
                  <a:lnTo>
                    <a:pt x="160794" y="152755"/>
                  </a:lnTo>
                  <a:lnTo>
                    <a:pt x="160794" y="184914"/>
                  </a:lnTo>
                  <a:lnTo>
                    <a:pt x="112556" y="184914"/>
                  </a:lnTo>
                  <a:lnTo>
                    <a:pt x="112556" y="200993"/>
                  </a:lnTo>
                  <a:lnTo>
                    <a:pt x="160794" y="200993"/>
                  </a:lnTo>
                  <a:lnTo>
                    <a:pt x="160794" y="233152"/>
                  </a:lnTo>
                  <a:lnTo>
                    <a:pt x="136675" y="233152"/>
                  </a:lnTo>
                  <a:lnTo>
                    <a:pt x="136675" y="249231"/>
                  </a:lnTo>
                  <a:lnTo>
                    <a:pt x="160794" y="249231"/>
                  </a:lnTo>
                  <a:lnTo>
                    <a:pt x="160794" y="281390"/>
                  </a:lnTo>
                  <a:lnTo>
                    <a:pt x="112556" y="281390"/>
                  </a:lnTo>
                  <a:lnTo>
                    <a:pt x="112556" y="297470"/>
                  </a:lnTo>
                  <a:lnTo>
                    <a:pt x="160794" y="297470"/>
                  </a:lnTo>
                  <a:lnTo>
                    <a:pt x="160794" y="329629"/>
                  </a:lnTo>
                  <a:lnTo>
                    <a:pt x="136675" y="329629"/>
                  </a:lnTo>
                  <a:lnTo>
                    <a:pt x="136675" y="345708"/>
                  </a:lnTo>
                  <a:lnTo>
                    <a:pt x="160794" y="345708"/>
                  </a:lnTo>
                  <a:lnTo>
                    <a:pt x="160794" y="369827"/>
                  </a:lnTo>
                  <a:lnTo>
                    <a:pt x="16079" y="369827"/>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2" name="Google Shape;2152;p35"/>
            <p:cNvSpPr/>
            <p:nvPr/>
          </p:nvSpPr>
          <p:spPr>
            <a:xfrm>
              <a:off x="8901131" y="3659290"/>
              <a:ext cx="176873" cy="388680"/>
            </a:xfrm>
            <a:custGeom>
              <a:avLst/>
              <a:gdLst/>
              <a:ahLst/>
              <a:cxnLst/>
              <a:rect l="l" t="t" r="r" b="b"/>
              <a:pathLst>
                <a:path w="176873" h="388680" extrusionOk="0">
                  <a:moveTo>
                    <a:pt x="176873" y="79593"/>
                  </a:moveTo>
                  <a:lnTo>
                    <a:pt x="88437" y="0"/>
                  </a:lnTo>
                  <a:lnTo>
                    <a:pt x="0" y="79593"/>
                  </a:lnTo>
                  <a:lnTo>
                    <a:pt x="0" y="388680"/>
                  </a:lnTo>
                  <a:lnTo>
                    <a:pt x="176873" y="388680"/>
                  </a:lnTo>
                  <a:lnTo>
                    <a:pt x="176873" y="79593"/>
                  </a:lnTo>
                  <a:close/>
                  <a:moveTo>
                    <a:pt x="16079" y="94330"/>
                  </a:moveTo>
                  <a:lnTo>
                    <a:pt x="48238" y="105047"/>
                  </a:lnTo>
                  <a:lnTo>
                    <a:pt x="48238" y="300243"/>
                  </a:lnTo>
                  <a:lnTo>
                    <a:pt x="16079" y="300243"/>
                  </a:lnTo>
                  <a:lnTo>
                    <a:pt x="16079" y="94330"/>
                  </a:lnTo>
                  <a:close/>
                  <a:moveTo>
                    <a:pt x="153196" y="79907"/>
                  </a:moveTo>
                  <a:lnTo>
                    <a:pt x="121215" y="90567"/>
                  </a:lnTo>
                  <a:lnTo>
                    <a:pt x="88437" y="74183"/>
                  </a:lnTo>
                  <a:lnTo>
                    <a:pt x="55659" y="90567"/>
                  </a:lnTo>
                  <a:lnTo>
                    <a:pt x="23677" y="79907"/>
                  </a:lnTo>
                  <a:lnTo>
                    <a:pt x="46855" y="59052"/>
                  </a:lnTo>
                  <a:lnTo>
                    <a:pt x="130018" y="59052"/>
                  </a:lnTo>
                  <a:lnTo>
                    <a:pt x="153196" y="79907"/>
                  </a:lnTo>
                  <a:close/>
                  <a:moveTo>
                    <a:pt x="64318" y="104219"/>
                  </a:moveTo>
                  <a:lnTo>
                    <a:pt x="88437" y="92159"/>
                  </a:lnTo>
                  <a:lnTo>
                    <a:pt x="112556" y="104219"/>
                  </a:lnTo>
                  <a:lnTo>
                    <a:pt x="112556" y="300243"/>
                  </a:lnTo>
                  <a:lnTo>
                    <a:pt x="64318" y="300243"/>
                  </a:lnTo>
                  <a:lnTo>
                    <a:pt x="64318" y="104219"/>
                  </a:lnTo>
                  <a:close/>
                  <a:moveTo>
                    <a:pt x="128635" y="105047"/>
                  </a:moveTo>
                  <a:lnTo>
                    <a:pt x="160794" y="94330"/>
                  </a:lnTo>
                  <a:lnTo>
                    <a:pt x="160794" y="300243"/>
                  </a:lnTo>
                  <a:lnTo>
                    <a:pt x="128635" y="300243"/>
                  </a:lnTo>
                  <a:lnTo>
                    <a:pt x="128635" y="105047"/>
                  </a:lnTo>
                  <a:close/>
                  <a:moveTo>
                    <a:pt x="112154" y="42972"/>
                  </a:moveTo>
                  <a:lnTo>
                    <a:pt x="64720" y="42972"/>
                  </a:lnTo>
                  <a:lnTo>
                    <a:pt x="88437" y="21627"/>
                  </a:lnTo>
                  <a:lnTo>
                    <a:pt x="112154" y="42972"/>
                  </a:lnTo>
                  <a:close/>
                  <a:moveTo>
                    <a:pt x="16079" y="372601"/>
                  </a:moveTo>
                  <a:lnTo>
                    <a:pt x="16079" y="316323"/>
                  </a:lnTo>
                  <a:lnTo>
                    <a:pt x="160794" y="316323"/>
                  </a:lnTo>
                  <a:lnTo>
                    <a:pt x="160794" y="372601"/>
                  </a:lnTo>
                  <a:lnTo>
                    <a:pt x="16079" y="3726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53" name="Google Shape;2153;p35"/>
          <p:cNvGrpSpPr/>
          <p:nvPr/>
        </p:nvGrpSpPr>
        <p:grpSpPr>
          <a:xfrm>
            <a:off x="10085729" y="5383854"/>
            <a:ext cx="184375" cy="559163"/>
            <a:chOff x="7801518" y="3670726"/>
            <a:chExt cx="144608" cy="381239"/>
          </a:xfrm>
        </p:grpSpPr>
        <p:sp>
          <p:nvSpPr>
            <p:cNvPr id="2154" name="Google Shape;2154;p35"/>
            <p:cNvSpPr/>
            <p:nvPr/>
          </p:nvSpPr>
          <p:spPr>
            <a:xfrm>
              <a:off x="7801518" y="3670726"/>
              <a:ext cx="144608" cy="381239"/>
            </a:xfrm>
            <a:custGeom>
              <a:avLst/>
              <a:gdLst/>
              <a:ahLst/>
              <a:cxnLst/>
              <a:rect l="l" t="t" r="r" b="b"/>
              <a:pathLst>
                <a:path w="144608" h="381239" extrusionOk="0">
                  <a:moveTo>
                    <a:pt x="93667" y="381239"/>
                  </a:moveTo>
                  <a:lnTo>
                    <a:pt x="50941" y="381239"/>
                  </a:lnTo>
                  <a:cubicBezTo>
                    <a:pt x="22822" y="381203"/>
                    <a:pt x="36" y="358417"/>
                    <a:pt x="0" y="330298"/>
                  </a:cubicBezTo>
                  <a:lnTo>
                    <a:pt x="0" y="50941"/>
                  </a:lnTo>
                  <a:cubicBezTo>
                    <a:pt x="36" y="22822"/>
                    <a:pt x="22822" y="36"/>
                    <a:pt x="50941" y="0"/>
                  </a:cubicBezTo>
                  <a:lnTo>
                    <a:pt x="93667" y="0"/>
                  </a:lnTo>
                  <a:cubicBezTo>
                    <a:pt x="121786" y="36"/>
                    <a:pt x="144572" y="22822"/>
                    <a:pt x="144608" y="50941"/>
                  </a:cubicBezTo>
                  <a:lnTo>
                    <a:pt x="144608" y="330298"/>
                  </a:lnTo>
                  <a:cubicBezTo>
                    <a:pt x="144572" y="358417"/>
                    <a:pt x="121786" y="381203"/>
                    <a:pt x="93667" y="381239"/>
                  </a:cubicBezTo>
                  <a:close/>
                  <a:moveTo>
                    <a:pt x="50941" y="13146"/>
                  </a:moveTo>
                  <a:cubicBezTo>
                    <a:pt x="30082" y="13182"/>
                    <a:pt x="13182" y="30083"/>
                    <a:pt x="13146" y="50941"/>
                  </a:cubicBezTo>
                  <a:lnTo>
                    <a:pt x="13146" y="330298"/>
                  </a:lnTo>
                  <a:cubicBezTo>
                    <a:pt x="13182" y="351157"/>
                    <a:pt x="30082" y="368057"/>
                    <a:pt x="50941" y="368093"/>
                  </a:cubicBezTo>
                  <a:lnTo>
                    <a:pt x="93667" y="368093"/>
                  </a:lnTo>
                  <a:cubicBezTo>
                    <a:pt x="114526" y="368057"/>
                    <a:pt x="131426" y="351157"/>
                    <a:pt x="131462" y="330298"/>
                  </a:cubicBezTo>
                  <a:lnTo>
                    <a:pt x="131462" y="50941"/>
                  </a:lnTo>
                  <a:cubicBezTo>
                    <a:pt x="131426" y="30083"/>
                    <a:pt x="114526" y="13182"/>
                    <a:pt x="93667"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5" name="Google Shape;2155;p35"/>
            <p:cNvSpPr/>
            <p:nvPr/>
          </p:nvSpPr>
          <p:spPr>
            <a:xfrm>
              <a:off x="7867249" y="3828480"/>
              <a:ext cx="13146" cy="65730"/>
            </a:xfrm>
            <a:custGeom>
              <a:avLst/>
              <a:gdLst/>
              <a:ahLst/>
              <a:cxnLst/>
              <a:rect l="l" t="t" r="r" b="b"/>
              <a:pathLst>
                <a:path w="13146" h="65730" extrusionOk="0">
                  <a:moveTo>
                    <a:pt x="6573" y="65731"/>
                  </a:moveTo>
                  <a:cubicBezTo>
                    <a:pt x="2943" y="65731"/>
                    <a:pt x="0" y="62788"/>
                    <a:pt x="0" y="59158"/>
                  </a:cubicBezTo>
                  <a:lnTo>
                    <a:pt x="0" y="6573"/>
                  </a:lnTo>
                  <a:cubicBezTo>
                    <a:pt x="0" y="2943"/>
                    <a:pt x="2943" y="0"/>
                    <a:pt x="6573" y="0"/>
                  </a:cubicBezTo>
                  <a:cubicBezTo>
                    <a:pt x="10203" y="0"/>
                    <a:pt x="13146" y="2943"/>
                    <a:pt x="13146" y="6573"/>
                  </a:cubicBezTo>
                  <a:lnTo>
                    <a:pt x="13146" y="59158"/>
                  </a:lnTo>
                  <a:cubicBezTo>
                    <a:pt x="13146" y="62788"/>
                    <a:pt x="10203" y="65731"/>
                    <a:pt x="6573" y="657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6" name="Google Shape;2156;p35"/>
            <p:cNvSpPr/>
            <p:nvPr/>
          </p:nvSpPr>
          <p:spPr>
            <a:xfrm>
              <a:off x="7840957" y="3854772"/>
              <a:ext cx="65730" cy="13146"/>
            </a:xfrm>
            <a:custGeom>
              <a:avLst/>
              <a:gdLst/>
              <a:ahLst/>
              <a:cxnLst/>
              <a:rect l="l" t="t" r="r" b="b"/>
              <a:pathLst>
                <a:path w="65730" h="13146" extrusionOk="0">
                  <a:moveTo>
                    <a:pt x="59158" y="13146"/>
                  </a:moveTo>
                  <a:lnTo>
                    <a:pt x="6573" y="13146"/>
                  </a:lnTo>
                  <a:cubicBezTo>
                    <a:pt x="2943" y="13146"/>
                    <a:pt x="0" y="10203"/>
                    <a:pt x="0" y="6573"/>
                  </a:cubicBezTo>
                  <a:cubicBezTo>
                    <a:pt x="0" y="2943"/>
                    <a:pt x="2943" y="0"/>
                    <a:pt x="6573" y="0"/>
                  </a:cubicBezTo>
                  <a:lnTo>
                    <a:pt x="59158" y="0"/>
                  </a:lnTo>
                  <a:cubicBezTo>
                    <a:pt x="62788" y="0"/>
                    <a:pt x="65731" y="2943"/>
                    <a:pt x="65731" y="6573"/>
                  </a:cubicBezTo>
                  <a:cubicBezTo>
                    <a:pt x="65731" y="10203"/>
                    <a:pt x="62788" y="13146"/>
                    <a:pt x="59158"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7" name="Google Shape;2157;p35"/>
            <p:cNvSpPr/>
            <p:nvPr/>
          </p:nvSpPr>
          <p:spPr>
            <a:xfrm>
              <a:off x="7827811" y="3723311"/>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8" name="Google Shape;2158;p35"/>
            <p:cNvSpPr/>
            <p:nvPr/>
          </p:nvSpPr>
          <p:spPr>
            <a:xfrm>
              <a:off x="7860676" y="3723311"/>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59" name="Google Shape;2159;p35"/>
            <p:cNvSpPr/>
            <p:nvPr/>
          </p:nvSpPr>
          <p:spPr>
            <a:xfrm>
              <a:off x="7893542" y="3723311"/>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0" name="Google Shape;2160;p35"/>
            <p:cNvSpPr/>
            <p:nvPr/>
          </p:nvSpPr>
          <p:spPr>
            <a:xfrm>
              <a:off x="7827811" y="3749603"/>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1" name="Google Shape;2161;p35"/>
            <p:cNvSpPr/>
            <p:nvPr/>
          </p:nvSpPr>
          <p:spPr>
            <a:xfrm>
              <a:off x="7860676" y="3749603"/>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2" name="Google Shape;2162;p35"/>
            <p:cNvSpPr/>
            <p:nvPr/>
          </p:nvSpPr>
          <p:spPr>
            <a:xfrm>
              <a:off x="7893542" y="3749603"/>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3" name="Google Shape;2163;p35"/>
            <p:cNvSpPr/>
            <p:nvPr/>
          </p:nvSpPr>
          <p:spPr>
            <a:xfrm>
              <a:off x="7827811" y="3775895"/>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4" name="Google Shape;2164;p35"/>
            <p:cNvSpPr/>
            <p:nvPr/>
          </p:nvSpPr>
          <p:spPr>
            <a:xfrm>
              <a:off x="7860676" y="3775895"/>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5" name="Google Shape;2165;p35"/>
            <p:cNvSpPr/>
            <p:nvPr/>
          </p:nvSpPr>
          <p:spPr>
            <a:xfrm>
              <a:off x="7893542" y="3775895"/>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6" name="Google Shape;2166;p35"/>
            <p:cNvSpPr/>
            <p:nvPr/>
          </p:nvSpPr>
          <p:spPr>
            <a:xfrm>
              <a:off x="7827811" y="3802188"/>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7" name="Google Shape;2167;p35"/>
            <p:cNvSpPr/>
            <p:nvPr/>
          </p:nvSpPr>
          <p:spPr>
            <a:xfrm>
              <a:off x="7860676" y="3802188"/>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8" name="Google Shape;2168;p35"/>
            <p:cNvSpPr/>
            <p:nvPr/>
          </p:nvSpPr>
          <p:spPr>
            <a:xfrm>
              <a:off x="7893542" y="3802188"/>
              <a:ext cx="26292" cy="13146"/>
            </a:xfrm>
            <a:custGeom>
              <a:avLst/>
              <a:gdLst/>
              <a:ahLst/>
              <a:cxnLst/>
              <a:rect l="l" t="t" r="r" b="b"/>
              <a:pathLst>
                <a:path w="26292" h="13146" extrusionOk="0">
                  <a:moveTo>
                    <a:pt x="19719" y="13146"/>
                  </a:moveTo>
                  <a:lnTo>
                    <a:pt x="6573" y="13146"/>
                  </a:lnTo>
                  <a:cubicBezTo>
                    <a:pt x="2943" y="13146"/>
                    <a:pt x="0" y="10203"/>
                    <a:pt x="0" y="6573"/>
                  </a:cubicBezTo>
                  <a:cubicBezTo>
                    <a:pt x="0" y="2943"/>
                    <a:pt x="2943" y="0"/>
                    <a:pt x="6573" y="0"/>
                  </a:cubicBezTo>
                  <a:lnTo>
                    <a:pt x="19719" y="0"/>
                  </a:lnTo>
                  <a:cubicBezTo>
                    <a:pt x="23350" y="0"/>
                    <a:pt x="26292" y="2943"/>
                    <a:pt x="26292" y="6573"/>
                  </a:cubicBezTo>
                  <a:cubicBezTo>
                    <a:pt x="26292" y="10203"/>
                    <a:pt x="23350" y="13146"/>
                    <a:pt x="1971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69" name="Google Shape;2169;p35"/>
            <p:cNvSpPr/>
            <p:nvPr/>
          </p:nvSpPr>
          <p:spPr>
            <a:xfrm>
              <a:off x="7821238" y="3907357"/>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0" name="Google Shape;2170;p35"/>
            <p:cNvSpPr/>
            <p:nvPr/>
          </p:nvSpPr>
          <p:spPr>
            <a:xfrm>
              <a:off x="7880396" y="3907357"/>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1" name="Google Shape;2171;p35"/>
            <p:cNvSpPr/>
            <p:nvPr/>
          </p:nvSpPr>
          <p:spPr>
            <a:xfrm>
              <a:off x="7821238" y="3933650"/>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2" name="Google Shape;2172;p35"/>
            <p:cNvSpPr/>
            <p:nvPr/>
          </p:nvSpPr>
          <p:spPr>
            <a:xfrm>
              <a:off x="7880396" y="3933650"/>
              <a:ext cx="46011" cy="13146"/>
            </a:xfrm>
            <a:custGeom>
              <a:avLst/>
              <a:gdLst/>
              <a:ahLst/>
              <a:cxnLst/>
              <a:rect l="l" t="t" r="r" b="b"/>
              <a:pathLst>
                <a:path w="46011" h="13146" extrusionOk="0">
                  <a:moveTo>
                    <a:pt x="39439" y="13146"/>
                  </a:moveTo>
                  <a:lnTo>
                    <a:pt x="6573" y="13146"/>
                  </a:lnTo>
                  <a:cubicBezTo>
                    <a:pt x="2943" y="13146"/>
                    <a:pt x="0" y="10203"/>
                    <a:pt x="0" y="6573"/>
                  </a:cubicBezTo>
                  <a:cubicBezTo>
                    <a:pt x="0" y="2943"/>
                    <a:pt x="2943" y="0"/>
                    <a:pt x="6573" y="0"/>
                  </a:cubicBezTo>
                  <a:lnTo>
                    <a:pt x="39439" y="0"/>
                  </a:lnTo>
                  <a:cubicBezTo>
                    <a:pt x="43069" y="0"/>
                    <a:pt x="46012" y="2943"/>
                    <a:pt x="46012" y="6573"/>
                  </a:cubicBezTo>
                  <a:cubicBezTo>
                    <a:pt x="46012" y="10203"/>
                    <a:pt x="43069" y="13146"/>
                    <a:pt x="39439" y="1314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73" name="Google Shape;2173;p35"/>
          <p:cNvGrpSpPr/>
          <p:nvPr/>
        </p:nvGrpSpPr>
        <p:grpSpPr>
          <a:xfrm>
            <a:off x="9189416" y="5354919"/>
            <a:ext cx="528009" cy="617010"/>
            <a:chOff x="7098527" y="3650998"/>
            <a:chExt cx="414125" cy="420679"/>
          </a:xfrm>
        </p:grpSpPr>
        <p:sp>
          <p:nvSpPr>
            <p:cNvPr id="2174" name="Google Shape;2174;p35"/>
            <p:cNvSpPr/>
            <p:nvPr/>
          </p:nvSpPr>
          <p:spPr>
            <a:xfrm>
              <a:off x="7183021" y="3650998"/>
              <a:ext cx="144291" cy="84130"/>
            </a:xfrm>
            <a:custGeom>
              <a:avLst/>
              <a:gdLst/>
              <a:ahLst/>
              <a:cxnLst/>
              <a:rect l="l" t="t" r="r" b="b"/>
              <a:pathLst>
                <a:path w="144291" h="84130" extrusionOk="0">
                  <a:moveTo>
                    <a:pt x="28525" y="70318"/>
                  </a:moveTo>
                  <a:cubicBezTo>
                    <a:pt x="31379" y="78577"/>
                    <a:pt x="39070" y="84130"/>
                    <a:pt x="47666" y="84130"/>
                  </a:cubicBezTo>
                  <a:lnTo>
                    <a:pt x="99767" y="84130"/>
                  </a:lnTo>
                  <a:cubicBezTo>
                    <a:pt x="108362" y="84130"/>
                    <a:pt x="116054" y="78577"/>
                    <a:pt x="118907" y="70318"/>
                  </a:cubicBezTo>
                  <a:cubicBezTo>
                    <a:pt x="121628" y="62423"/>
                    <a:pt x="130175" y="44762"/>
                    <a:pt x="136807" y="39153"/>
                  </a:cubicBezTo>
                  <a:cubicBezTo>
                    <a:pt x="142620" y="34224"/>
                    <a:pt x="145347" y="26589"/>
                    <a:pt x="143917" y="19227"/>
                  </a:cubicBezTo>
                  <a:cubicBezTo>
                    <a:pt x="142514" y="11984"/>
                    <a:pt x="137459" y="6263"/>
                    <a:pt x="130399" y="3928"/>
                  </a:cubicBezTo>
                  <a:cubicBezTo>
                    <a:pt x="109358" y="-3048"/>
                    <a:pt x="90694" y="-699"/>
                    <a:pt x="76426" y="10708"/>
                  </a:cubicBezTo>
                  <a:cubicBezTo>
                    <a:pt x="73867" y="12756"/>
                    <a:pt x="70431" y="12756"/>
                    <a:pt x="67872" y="10708"/>
                  </a:cubicBezTo>
                  <a:cubicBezTo>
                    <a:pt x="53604" y="-692"/>
                    <a:pt x="34954" y="-3041"/>
                    <a:pt x="13899" y="3935"/>
                  </a:cubicBezTo>
                  <a:cubicBezTo>
                    <a:pt x="6839" y="6270"/>
                    <a:pt x="1777" y="11984"/>
                    <a:pt x="375" y="19234"/>
                  </a:cubicBezTo>
                  <a:cubicBezTo>
                    <a:pt x="-1056" y="26596"/>
                    <a:pt x="1672" y="34231"/>
                    <a:pt x="7484" y="39160"/>
                  </a:cubicBezTo>
                  <a:cubicBezTo>
                    <a:pt x="14993" y="45512"/>
                    <a:pt x="26492" y="64429"/>
                    <a:pt x="28525" y="70318"/>
                  </a:cubicBezTo>
                  <a:close/>
                  <a:moveTo>
                    <a:pt x="14145" y="21905"/>
                  </a:moveTo>
                  <a:cubicBezTo>
                    <a:pt x="14397" y="20594"/>
                    <a:pt x="15281" y="18252"/>
                    <a:pt x="18310" y="17250"/>
                  </a:cubicBezTo>
                  <a:cubicBezTo>
                    <a:pt x="24830" y="15090"/>
                    <a:pt x="30909" y="14018"/>
                    <a:pt x="36532" y="14018"/>
                  </a:cubicBezTo>
                  <a:cubicBezTo>
                    <a:pt x="45184" y="14018"/>
                    <a:pt x="52742" y="16570"/>
                    <a:pt x="59115" y="21667"/>
                  </a:cubicBezTo>
                  <a:cubicBezTo>
                    <a:pt x="66793" y="27816"/>
                    <a:pt x="77520" y="27802"/>
                    <a:pt x="85183" y="21667"/>
                  </a:cubicBezTo>
                  <a:cubicBezTo>
                    <a:pt x="95707" y="13253"/>
                    <a:pt x="109428" y="11767"/>
                    <a:pt x="125989" y="17250"/>
                  </a:cubicBezTo>
                  <a:cubicBezTo>
                    <a:pt x="129018" y="18252"/>
                    <a:pt x="129894" y="20601"/>
                    <a:pt x="130147" y="21905"/>
                  </a:cubicBezTo>
                  <a:cubicBezTo>
                    <a:pt x="130616" y="24338"/>
                    <a:pt x="129719" y="26785"/>
                    <a:pt x="127742" y="28461"/>
                  </a:cubicBezTo>
                  <a:cubicBezTo>
                    <a:pt x="117028" y="37533"/>
                    <a:pt x="107451" y="60544"/>
                    <a:pt x="105656" y="65754"/>
                  </a:cubicBezTo>
                  <a:cubicBezTo>
                    <a:pt x="104759" y="68362"/>
                    <a:pt x="102389" y="70115"/>
                    <a:pt x="99774" y="70115"/>
                  </a:cubicBezTo>
                  <a:lnTo>
                    <a:pt x="47673" y="70115"/>
                  </a:lnTo>
                  <a:cubicBezTo>
                    <a:pt x="45051" y="70115"/>
                    <a:pt x="42688" y="68362"/>
                    <a:pt x="41790" y="65754"/>
                  </a:cubicBezTo>
                  <a:cubicBezTo>
                    <a:pt x="38867" y="57284"/>
                    <a:pt x="25861" y="36349"/>
                    <a:pt x="16557" y="28461"/>
                  </a:cubicBezTo>
                  <a:cubicBezTo>
                    <a:pt x="14573" y="26778"/>
                    <a:pt x="13668" y="24331"/>
                    <a:pt x="14145" y="21905"/>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5" name="Google Shape;2175;p35"/>
            <p:cNvSpPr/>
            <p:nvPr/>
          </p:nvSpPr>
          <p:spPr>
            <a:xfrm>
              <a:off x="7211167" y="3742140"/>
              <a:ext cx="146768" cy="43280"/>
            </a:xfrm>
            <a:custGeom>
              <a:avLst/>
              <a:gdLst/>
              <a:ahLst/>
              <a:cxnLst/>
              <a:rect l="l" t="t" r="r" b="b"/>
              <a:pathLst>
                <a:path w="146768" h="43280" extrusionOk="0">
                  <a:moveTo>
                    <a:pt x="105169" y="7011"/>
                  </a:moveTo>
                  <a:cubicBezTo>
                    <a:pt x="105169" y="3141"/>
                    <a:pt x="102028" y="0"/>
                    <a:pt x="98158" y="0"/>
                  </a:cubicBezTo>
                  <a:cubicBezTo>
                    <a:pt x="96854" y="0"/>
                    <a:pt x="95697" y="456"/>
                    <a:pt x="94652" y="1073"/>
                  </a:cubicBezTo>
                  <a:cubicBezTo>
                    <a:pt x="93608" y="449"/>
                    <a:pt x="92451" y="0"/>
                    <a:pt x="91147" y="0"/>
                  </a:cubicBezTo>
                  <a:lnTo>
                    <a:pt x="7011" y="0"/>
                  </a:lnTo>
                  <a:cubicBezTo>
                    <a:pt x="3141" y="0"/>
                    <a:pt x="0" y="3141"/>
                    <a:pt x="0" y="7011"/>
                  </a:cubicBezTo>
                  <a:cubicBezTo>
                    <a:pt x="0" y="10882"/>
                    <a:pt x="3141" y="14023"/>
                    <a:pt x="7011" y="14023"/>
                  </a:cubicBezTo>
                  <a:lnTo>
                    <a:pt x="91147" y="14023"/>
                  </a:lnTo>
                  <a:lnTo>
                    <a:pt x="91147" y="21034"/>
                  </a:lnTo>
                  <a:lnTo>
                    <a:pt x="14023" y="21034"/>
                  </a:lnTo>
                  <a:cubicBezTo>
                    <a:pt x="10152" y="21034"/>
                    <a:pt x="7011" y="24175"/>
                    <a:pt x="7011" y="28045"/>
                  </a:cubicBezTo>
                  <a:cubicBezTo>
                    <a:pt x="7011" y="31915"/>
                    <a:pt x="10152" y="35056"/>
                    <a:pt x="14023" y="35056"/>
                  </a:cubicBezTo>
                  <a:lnTo>
                    <a:pt x="97632" y="35056"/>
                  </a:lnTo>
                  <a:cubicBezTo>
                    <a:pt x="103914" y="40287"/>
                    <a:pt x="111655" y="43281"/>
                    <a:pt x="119921" y="43281"/>
                  </a:cubicBezTo>
                  <a:cubicBezTo>
                    <a:pt x="129281" y="43281"/>
                    <a:pt x="138087" y="39628"/>
                    <a:pt x="144713" y="33002"/>
                  </a:cubicBezTo>
                  <a:cubicBezTo>
                    <a:pt x="147454" y="30261"/>
                    <a:pt x="147454" y="25830"/>
                    <a:pt x="144713" y="23088"/>
                  </a:cubicBezTo>
                  <a:cubicBezTo>
                    <a:pt x="141971" y="20347"/>
                    <a:pt x="137540" y="20347"/>
                    <a:pt x="134799" y="23088"/>
                  </a:cubicBezTo>
                  <a:cubicBezTo>
                    <a:pt x="126876" y="31011"/>
                    <a:pt x="113148" y="31032"/>
                    <a:pt x="105169" y="23186"/>
                  </a:cubicBezTo>
                  <a:lnTo>
                    <a:pt x="105169" y="701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6" name="Google Shape;2176;p35"/>
            <p:cNvSpPr/>
            <p:nvPr/>
          </p:nvSpPr>
          <p:spPr>
            <a:xfrm>
              <a:off x="7148065" y="3833287"/>
              <a:ext cx="105169" cy="112180"/>
            </a:xfrm>
            <a:custGeom>
              <a:avLst/>
              <a:gdLst/>
              <a:ahLst/>
              <a:cxnLst/>
              <a:rect l="l" t="t" r="r" b="b"/>
              <a:pathLst>
                <a:path w="105169" h="112180" extrusionOk="0">
                  <a:moveTo>
                    <a:pt x="98158" y="0"/>
                  </a:moveTo>
                  <a:cubicBezTo>
                    <a:pt x="53209" y="0"/>
                    <a:pt x="0" y="57009"/>
                    <a:pt x="0" y="105169"/>
                  </a:cubicBezTo>
                  <a:cubicBezTo>
                    <a:pt x="0" y="109039"/>
                    <a:pt x="3141" y="112181"/>
                    <a:pt x="7011" y="112181"/>
                  </a:cubicBezTo>
                  <a:cubicBezTo>
                    <a:pt x="10882" y="112181"/>
                    <a:pt x="14023" y="109039"/>
                    <a:pt x="14023" y="105169"/>
                  </a:cubicBezTo>
                  <a:cubicBezTo>
                    <a:pt x="14023" y="65135"/>
                    <a:pt x="61201" y="14023"/>
                    <a:pt x="98158" y="14023"/>
                  </a:cubicBezTo>
                  <a:cubicBezTo>
                    <a:pt x="102028" y="14023"/>
                    <a:pt x="105169" y="10882"/>
                    <a:pt x="105169" y="7011"/>
                  </a:cubicBezTo>
                  <a:cubicBezTo>
                    <a:pt x="105169" y="3141"/>
                    <a:pt x="102028" y="0"/>
                    <a:pt x="9815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77" name="Google Shape;2177;p35"/>
            <p:cNvSpPr/>
            <p:nvPr/>
          </p:nvSpPr>
          <p:spPr>
            <a:xfrm>
              <a:off x="7098527" y="3784208"/>
              <a:ext cx="414125" cy="287469"/>
            </a:xfrm>
            <a:custGeom>
              <a:avLst/>
              <a:gdLst/>
              <a:ahLst/>
              <a:cxnLst/>
              <a:rect l="l" t="t" r="r" b="b"/>
              <a:pathLst>
                <a:path w="414125" h="287469" extrusionOk="0">
                  <a:moveTo>
                    <a:pt x="344012" y="91147"/>
                  </a:moveTo>
                  <a:cubicBezTo>
                    <a:pt x="336784" y="91147"/>
                    <a:pt x="328174" y="91567"/>
                    <a:pt x="319494" y="92556"/>
                  </a:cubicBezTo>
                  <a:cubicBezTo>
                    <a:pt x="310050" y="75266"/>
                    <a:pt x="297598" y="60395"/>
                    <a:pt x="281878" y="48357"/>
                  </a:cubicBezTo>
                  <a:lnTo>
                    <a:pt x="231383" y="14037"/>
                  </a:lnTo>
                  <a:cubicBezTo>
                    <a:pt x="223033" y="7628"/>
                    <a:pt x="209872" y="0"/>
                    <a:pt x="194602" y="0"/>
                  </a:cubicBezTo>
                  <a:lnTo>
                    <a:pt x="140075" y="0"/>
                  </a:lnTo>
                  <a:cubicBezTo>
                    <a:pt x="126585" y="0"/>
                    <a:pt x="113320" y="4592"/>
                    <a:pt x="102915" y="12775"/>
                  </a:cubicBezTo>
                  <a:lnTo>
                    <a:pt x="53289" y="48932"/>
                  </a:lnTo>
                  <a:cubicBezTo>
                    <a:pt x="1567" y="89597"/>
                    <a:pt x="-14804" y="160860"/>
                    <a:pt x="14370" y="218380"/>
                  </a:cubicBezTo>
                  <a:cubicBezTo>
                    <a:pt x="24985" y="239309"/>
                    <a:pt x="42716" y="264599"/>
                    <a:pt x="66961" y="266239"/>
                  </a:cubicBezTo>
                  <a:cubicBezTo>
                    <a:pt x="68862" y="266366"/>
                    <a:pt x="70783" y="266436"/>
                    <a:pt x="72718" y="266436"/>
                  </a:cubicBezTo>
                  <a:lnTo>
                    <a:pt x="209150" y="266436"/>
                  </a:lnTo>
                  <a:cubicBezTo>
                    <a:pt x="219443" y="279238"/>
                    <a:pt x="235197" y="287470"/>
                    <a:pt x="252866" y="287470"/>
                  </a:cubicBezTo>
                  <a:cubicBezTo>
                    <a:pt x="273184" y="287470"/>
                    <a:pt x="290965" y="276567"/>
                    <a:pt x="300809" y="260343"/>
                  </a:cubicBezTo>
                  <a:cubicBezTo>
                    <a:pt x="313338" y="264234"/>
                    <a:pt x="328700" y="266436"/>
                    <a:pt x="344012" y="266436"/>
                  </a:cubicBezTo>
                  <a:cubicBezTo>
                    <a:pt x="377730" y="266436"/>
                    <a:pt x="414125" y="255716"/>
                    <a:pt x="414125" y="238391"/>
                  </a:cubicBezTo>
                  <a:lnTo>
                    <a:pt x="414125" y="199829"/>
                  </a:lnTo>
                  <a:lnTo>
                    <a:pt x="413571" y="199829"/>
                  </a:lnTo>
                  <a:cubicBezTo>
                    <a:pt x="413908" y="198693"/>
                    <a:pt x="414125" y="197529"/>
                    <a:pt x="414125" y="196323"/>
                  </a:cubicBezTo>
                  <a:lnTo>
                    <a:pt x="414125" y="154255"/>
                  </a:lnTo>
                  <a:lnTo>
                    <a:pt x="414125" y="115693"/>
                  </a:lnTo>
                  <a:cubicBezTo>
                    <a:pt x="414125" y="96314"/>
                    <a:pt x="370052" y="91147"/>
                    <a:pt x="344012" y="91147"/>
                  </a:cubicBezTo>
                  <a:close/>
                  <a:moveTo>
                    <a:pt x="399570" y="115623"/>
                  </a:moveTo>
                  <a:cubicBezTo>
                    <a:pt x="399423" y="115770"/>
                    <a:pt x="399303" y="115918"/>
                    <a:pt x="399100" y="116079"/>
                  </a:cubicBezTo>
                  <a:cubicBezTo>
                    <a:pt x="398827" y="116296"/>
                    <a:pt x="398497" y="116528"/>
                    <a:pt x="398125" y="116766"/>
                  </a:cubicBezTo>
                  <a:cubicBezTo>
                    <a:pt x="397663" y="117060"/>
                    <a:pt x="397102" y="117369"/>
                    <a:pt x="396492" y="117677"/>
                  </a:cubicBezTo>
                  <a:cubicBezTo>
                    <a:pt x="395994" y="117930"/>
                    <a:pt x="395475" y="118189"/>
                    <a:pt x="394879" y="118449"/>
                  </a:cubicBezTo>
                  <a:cubicBezTo>
                    <a:pt x="394143" y="118778"/>
                    <a:pt x="393274" y="119108"/>
                    <a:pt x="392383" y="119444"/>
                  </a:cubicBezTo>
                  <a:cubicBezTo>
                    <a:pt x="391668" y="119711"/>
                    <a:pt x="390946" y="119977"/>
                    <a:pt x="390133" y="120251"/>
                  </a:cubicBezTo>
                  <a:cubicBezTo>
                    <a:pt x="389109" y="120587"/>
                    <a:pt x="387931" y="120924"/>
                    <a:pt x="386746" y="121253"/>
                  </a:cubicBezTo>
                  <a:cubicBezTo>
                    <a:pt x="385821" y="121513"/>
                    <a:pt x="384909" y="121779"/>
                    <a:pt x="383886" y="122031"/>
                  </a:cubicBezTo>
                  <a:cubicBezTo>
                    <a:pt x="382553" y="122361"/>
                    <a:pt x="381053" y="122662"/>
                    <a:pt x="379560" y="122964"/>
                  </a:cubicBezTo>
                  <a:cubicBezTo>
                    <a:pt x="378431" y="123195"/>
                    <a:pt x="377358" y="123434"/>
                    <a:pt x="376138" y="123651"/>
                  </a:cubicBezTo>
                  <a:cubicBezTo>
                    <a:pt x="374455" y="123945"/>
                    <a:pt x="372576" y="124198"/>
                    <a:pt x="370718" y="124450"/>
                  </a:cubicBezTo>
                  <a:cubicBezTo>
                    <a:pt x="369449" y="124626"/>
                    <a:pt x="368264" y="124822"/>
                    <a:pt x="366911" y="124976"/>
                  </a:cubicBezTo>
                  <a:cubicBezTo>
                    <a:pt x="364703" y="125229"/>
                    <a:pt x="362270" y="125404"/>
                    <a:pt x="359844" y="125579"/>
                  </a:cubicBezTo>
                  <a:cubicBezTo>
                    <a:pt x="358610" y="125670"/>
                    <a:pt x="357488" y="125796"/>
                    <a:pt x="356198" y="125874"/>
                  </a:cubicBezTo>
                  <a:cubicBezTo>
                    <a:pt x="352370" y="126084"/>
                    <a:pt x="348317" y="126210"/>
                    <a:pt x="343991" y="126210"/>
                  </a:cubicBezTo>
                  <a:cubicBezTo>
                    <a:pt x="339665" y="126210"/>
                    <a:pt x="335613" y="126084"/>
                    <a:pt x="331785" y="125874"/>
                  </a:cubicBezTo>
                  <a:cubicBezTo>
                    <a:pt x="330495" y="125803"/>
                    <a:pt x="329373" y="125677"/>
                    <a:pt x="328139" y="125579"/>
                  </a:cubicBezTo>
                  <a:cubicBezTo>
                    <a:pt x="325713" y="125397"/>
                    <a:pt x="323280" y="125222"/>
                    <a:pt x="321071" y="124976"/>
                  </a:cubicBezTo>
                  <a:cubicBezTo>
                    <a:pt x="319718" y="124822"/>
                    <a:pt x="318533" y="124626"/>
                    <a:pt x="317264" y="124450"/>
                  </a:cubicBezTo>
                  <a:cubicBezTo>
                    <a:pt x="315406" y="124198"/>
                    <a:pt x="313527" y="123945"/>
                    <a:pt x="311845" y="123651"/>
                  </a:cubicBezTo>
                  <a:cubicBezTo>
                    <a:pt x="310625" y="123434"/>
                    <a:pt x="309552" y="123195"/>
                    <a:pt x="308423" y="122964"/>
                  </a:cubicBezTo>
                  <a:cubicBezTo>
                    <a:pt x="306930" y="122655"/>
                    <a:pt x="305429" y="122354"/>
                    <a:pt x="304097" y="122031"/>
                  </a:cubicBezTo>
                  <a:cubicBezTo>
                    <a:pt x="303073" y="121779"/>
                    <a:pt x="302169" y="121520"/>
                    <a:pt x="301236" y="121253"/>
                  </a:cubicBezTo>
                  <a:cubicBezTo>
                    <a:pt x="300052" y="120924"/>
                    <a:pt x="298881" y="120587"/>
                    <a:pt x="297850" y="120251"/>
                  </a:cubicBezTo>
                  <a:cubicBezTo>
                    <a:pt x="297037" y="119984"/>
                    <a:pt x="296315" y="119711"/>
                    <a:pt x="295599" y="119444"/>
                  </a:cubicBezTo>
                  <a:cubicBezTo>
                    <a:pt x="294709" y="119108"/>
                    <a:pt x="293840" y="118778"/>
                    <a:pt x="293103" y="118449"/>
                  </a:cubicBezTo>
                  <a:cubicBezTo>
                    <a:pt x="292507" y="118189"/>
                    <a:pt x="291989" y="117930"/>
                    <a:pt x="291491" y="117677"/>
                  </a:cubicBezTo>
                  <a:cubicBezTo>
                    <a:pt x="290881" y="117362"/>
                    <a:pt x="290320" y="117053"/>
                    <a:pt x="289857" y="116766"/>
                  </a:cubicBezTo>
                  <a:cubicBezTo>
                    <a:pt x="289486" y="116528"/>
                    <a:pt x="289156" y="116303"/>
                    <a:pt x="288883" y="116079"/>
                  </a:cubicBezTo>
                  <a:cubicBezTo>
                    <a:pt x="288693" y="115932"/>
                    <a:pt x="288588" y="115798"/>
                    <a:pt x="288448" y="115658"/>
                  </a:cubicBezTo>
                  <a:cubicBezTo>
                    <a:pt x="288532" y="115588"/>
                    <a:pt x="288588" y="115518"/>
                    <a:pt x="288686" y="115441"/>
                  </a:cubicBezTo>
                  <a:cubicBezTo>
                    <a:pt x="288946" y="115223"/>
                    <a:pt x="289317" y="114978"/>
                    <a:pt x="289682" y="114740"/>
                  </a:cubicBezTo>
                  <a:cubicBezTo>
                    <a:pt x="290250" y="114368"/>
                    <a:pt x="290958" y="113975"/>
                    <a:pt x="291792" y="113555"/>
                  </a:cubicBezTo>
                  <a:cubicBezTo>
                    <a:pt x="292248" y="113323"/>
                    <a:pt x="292697" y="113099"/>
                    <a:pt x="293230" y="112868"/>
                  </a:cubicBezTo>
                  <a:cubicBezTo>
                    <a:pt x="293783" y="112622"/>
                    <a:pt x="294422" y="112377"/>
                    <a:pt x="295060" y="112124"/>
                  </a:cubicBezTo>
                  <a:cubicBezTo>
                    <a:pt x="295817" y="111830"/>
                    <a:pt x="296644" y="111535"/>
                    <a:pt x="297521" y="111241"/>
                  </a:cubicBezTo>
                  <a:cubicBezTo>
                    <a:pt x="298152" y="111031"/>
                    <a:pt x="298761" y="110813"/>
                    <a:pt x="299463" y="110603"/>
                  </a:cubicBezTo>
                  <a:cubicBezTo>
                    <a:pt x="301033" y="110126"/>
                    <a:pt x="302751" y="109656"/>
                    <a:pt x="304637" y="109201"/>
                  </a:cubicBezTo>
                  <a:cubicBezTo>
                    <a:pt x="305506" y="108990"/>
                    <a:pt x="306516" y="108801"/>
                    <a:pt x="307463" y="108605"/>
                  </a:cubicBezTo>
                  <a:cubicBezTo>
                    <a:pt x="308605" y="108359"/>
                    <a:pt x="309776" y="108121"/>
                    <a:pt x="311017" y="107897"/>
                  </a:cubicBezTo>
                  <a:cubicBezTo>
                    <a:pt x="312384" y="107651"/>
                    <a:pt x="313836" y="107420"/>
                    <a:pt x="315336" y="107196"/>
                  </a:cubicBezTo>
                  <a:cubicBezTo>
                    <a:pt x="323238" y="106004"/>
                    <a:pt x="332696" y="105176"/>
                    <a:pt x="343977" y="105176"/>
                  </a:cubicBezTo>
                  <a:cubicBezTo>
                    <a:pt x="377113" y="105169"/>
                    <a:pt x="395643" y="112005"/>
                    <a:pt x="399570" y="115623"/>
                  </a:cubicBezTo>
                  <a:close/>
                  <a:moveTo>
                    <a:pt x="292655" y="173305"/>
                  </a:moveTo>
                  <a:cubicBezTo>
                    <a:pt x="293286" y="173571"/>
                    <a:pt x="293938" y="173824"/>
                    <a:pt x="294597" y="174083"/>
                  </a:cubicBezTo>
                  <a:cubicBezTo>
                    <a:pt x="295817" y="174560"/>
                    <a:pt x="297065" y="175009"/>
                    <a:pt x="298355" y="175450"/>
                  </a:cubicBezTo>
                  <a:cubicBezTo>
                    <a:pt x="299035" y="175682"/>
                    <a:pt x="299701" y="175906"/>
                    <a:pt x="300395" y="176123"/>
                  </a:cubicBezTo>
                  <a:cubicBezTo>
                    <a:pt x="301875" y="176586"/>
                    <a:pt x="303396" y="177014"/>
                    <a:pt x="304952" y="177428"/>
                  </a:cubicBezTo>
                  <a:cubicBezTo>
                    <a:pt x="305499" y="177575"/>
                    <a:pt x="306025" y="177736"/>
                    <a:pt x="306579" y="177869"/>
                  </a:cubicBezTo>
                  <a:cubicBezTo>
                    <a:pt x="308703" y="178402"/>
                    <a:pt x="310877" y="178893"/>
                    <a:pt x="313107" y="179328"/>
                  </a:cubicBezTo>
                  <a:cubicBezTo>
                    <a:pt x="313569" y="179419"/>
                    <a:pt x="314053" y="179489"/>
                    <a:pt x="314523" y="179580"/>
                  </a:cubicBezTo>
                  <a:cubicBezTo>
                    <a:pt x="316311" y="179917"/>
                    <a:pt x="318120" y="180225"/>
                    <a:pt x="319957" y="180498"/>
                  </a:cubicBezTo>
                  <a:cubicBezTo>
                    <a:pt x="320742" y="180618"/>
                    <a:pt x="321534" y="180716"/>
                    <a:pt x="322326" y="180821"/>
                  </a:cubicBezTo>
                  <a:cubicBezTo>
                    <a:pt x="323904" y="181031"/>
                    <a:pt x="325489" y="181221"/>
                    <a:pt x="327094" y="181389"/>
                  </a:cubicBezTo>
                  <a:cubicBezTo>
                    <a:pt x="327935" y="181473"/>
                    <a:pt x="328777" y="181557"/>
                    <a:pt x="329618" y="181634"/>
                  </a:cubicBezTo>
                  <a:cubicBezTo>
                    <a:pt x="331273" y="181782"/>
                    <a:pt x="332934" y="181894"/>
                    <a:pt x="334603" y="181992"/>
                  </a:cubicBezTo>
                  <a:cubicBezTo>
                    <a:pt x="335346" y="182034"/>
                    <a:pt x="336090" y="182090"/>
                    <a:pt x="336833" y="182125"/>
                  </a:cubicBezTo>
                  <a:cubicBezTo>
                    <a:pt x="339231" y="182230"/>
                    <a:pt x="341621" y="182300"/>
                    <a:pt x="344005" y="182300"/>
                  </a:cubicBezTo>
                  <a:cubicBezTo>
                    <a:pt x="346389" y="182300"/>
                    <a:pt x="348780" y="182230"/>
                    <a:pt x="351178" y="182125"/>
                  </a:cubicBezTo>
                  <a:cubicBezTo>
                    <a:pt x="351935" y="182090"/>
                    <a:pt x="352692" y="182034"/>
                    <a:pt x="353450" y="181992"/>
                  </a:cubicBezTo>
                  <a:cubicBezTo>
                    <a:pt x="355097" y="181894"/>
                    <a:pt x="356745" y="181782"/>
                    <a:pt x="358385" y="181641"/>
                  </a:cubicBezTo>
                  <a:cubicBezTo>
                    <a:pt x="359248" y="181564"/>
                    <a:pt x="360110" y="181480"/>
                    <a:pt x="360966" y="181389"/>
                  </a:cubicBezTo>
                  <a:cubicBezTo>
                    <a:pt x="362543" y="181228"/>
                    <a:pt x="364107" y="181038"/>
                    <a:pt x="365663" y="180828"/>
                  </a:cubicBezTo>
                  <a:cubicBezTo>
                    <a:pt x="366476" y="180723"/>
                    <a:pt x="367290" y="180618"/>
                    <a:pt x="368096" y="180498"/>
                  </a:cubicBezTo>
                  <a:cubicBezTo>
                    <a:pt x="369905" y="180232"/>
                    <a:pt x="371686" y="179924"/>
                    <a:pt x="373446" y="179594"/>
                  </a:cubicBezTo>
                  <a:cubicBezTo>
                    <a:pt x="373943" y="179503"/>
                    <a:pt x="374448" y="179426"/>
                    <a:pt x="374946" y="179328"/>
                  </a:cubicBezTo>
                  <a:cubicBezTo>
                    <a:pt x="377162" y="178886"/>
                    <a:pt x="379328" y="178402"/>
                    <a:pt x="381439" y="177876"/>
                  </a:cubicBezTo>
                  <a:cubicBezTo>
                    <a:pt x="382027" y="177729"/>
                    <a:pt x="382588" y="177561"/>
                    <a:pt x="383170" y="177407"/>
                  </a:cubicBezTo>
                  <a:cubicBezTo>
                    <a:pt x="384692" y="177000"/>
                    <a:pt x="386185" y="176579"/>
                    <a:pt x="387630" y="176123"/>
                  </a:cubicBezTo>
                  <a:cubicBezTo>
                    <a:pt x="388338" y="175899"/>
                    <a:pt x="389018" y="175668"/>
                    <a:pt x="389705" y="175436"/>
                  </a:cubicBezTo>
                  <a:cubicBezTo>
                    <a:pt x="390988" y="175002"/>
                    <a:pt x="392236" y="174546"/>
                    <a:pt x="393449" y="174076"/>
                  </a:cubicBezTo>
                  <a:cubicBezTo>
                    <a:pt x="394101" y="173824"/>
                    <a:pt x="394753" y="173564"/>
                    <a:pt x="395384" y="173298"/>
                  </a:cubicBezTo>
                  <a:cubicBezTo>
                    <a:pt x="396646" y="172765"/>
                    <a:pt x="397845" y="172204"/>
                    <a:pt x="399002" y="171629"/>
                  </a:cubicBezTo>
                  <a:cubicBezTo>
                    <a:pt x="399366" y="171447"/>
                    <a:pt x="399780" y="171293"/>
                    <a:pt x="400131" y="171110"/>
                  </a:cubicBezTo>
                  <a:lnTo>
                    <a:pt x="400173" y="195818"/>
                  </a:lnTo>
                  <a:cubicBezTo>
                    <a:pt x="398525" y="199808"/>
                    <a:pt x="380408" y="208698"/>
                    <a:pt x="351823" y="210121"/>
                  </a:cubicBezTo>
                  <a:cubicBezTo>
                    <a:pt x="349257" y="210212"/>
                    <a:pt x="346775" y="210339"/>
                    <a:pt x="344005" y="210339"/>
                  </a:cubicBezTo>
                  <a:cubicBezTo>
                    <a:pt x="328559" y="210339"/>
                    <a:pt x="313303" y="207969"/>
                    <a:pt x="301650" y="203804"/>
                  </a:cubicBezTo>
                  <a:cubicBezTo>
                    <a:pt x="301608" y="203734"/>
                    <a:pt x="301559" y="203664"/>
                    <a:pt x="301517" y="203594"/>
                  </a:cubicBezTo>
                  <a:cubicBezTo>
                    <a:pt x="300690" y="202149"/>
                    <a:pt x="299813" y="200740"/>
                    <a:pt x="298867" y="199380"/>
                  </a:cubicBezTo>
                  <a:cubicBezTo>
                    <a:pt x="298726" y="199177"/>
                    <a:pt x="298565" y="198987"/>
                    <a:pt x="298418" y="198784"/>
                  </a:cubicBezTo>
                  <a:cubicBezTo>
                    <a:pt x="297542" y="197557"/>
                    <a:pt x="296637" y="196358"/>
                    <a:pt x="295663" y="195208"/>
                  </a:cubicBezTo>
                  <a:cubicBezTo>
                    <a:pt x="295368" y="194865"/>
                    <a:pt x="295053" y="194549"/>
                    <a:pt x="294751" y="194206"/>
                  </a:cubicBezTo>
                  <a:cubicBezTo>
                    <a:pt x="293889" y="193231"/>
                    <a:pt x="293019" y="192270"/>
                    <a:pt x="292094" y="191359"/>
                  </a:cubicBezTo>
                  <a:cubicBezTo>
                    <a:pt x="291617" y="190889"/>
                    <a:pt x="291105" y="190469"/>
                    <a:pt x="290614" y="190013"/>
                  </a:cubicBezTo>
                  <a:cubicBezTo>
                    <a:pt x="289801" y="189270"/>
                    <a:pt x="289002" y="188526"/>
                    <a:pt x="288153" y="187832"/>
                  </a:cubicBezTo>
                  <a:cubicBezTo>
                    <a:pt x="288069" y="187762"/>
                    <a:pt x="287999" y="187685"/>
                    <a:pt x="287915" y="187622"/>
                  </a:cubicBezTo>
                  <a:cubicBezTo>
                    <a:pt x="287915" y="184881"/>
                    <a:pt x="287922" y="178788"/>
                    <a:pt x="287929" y="171124"/>
                  </a:cubicBezTo>
                  <a:cubicBezTo>
                    <a:pt x="288287" y="171314"/>
                    <a:pt x="288714" y="171475"/>
                    <a:pt x="289079" y="171657"/>
                  </a:cubicBezTo>
                  <a:cubicBezTo>
                    <a:pt x="290236" y="172225"/>
                    <a:pt x="291414" y="172779"/>
                    <a:pt x="292655" y="173305"/>
                  </a:cubicBezTo>
                  <a:close/>
                  <a:moveTo>
                    <a:pt x="200029" y="252406"/>
                  </a:moveTo>
                  <a:lnTo>
                    <a:pt x="72718" y="252406"/>
                  </a:lnTo>
                  <a:cubicBezTo>
                    <a:pt x="71098" y="252406"/>
                    <a:pt x="69486" y="252350"/>
                    <a:pt x="67894" y="252245"/>
                  </a:cubicBezTo>
                  <a:cubicBezTo>
                    <a:pt x="54117" y="251312"/>
                    <a:pt x="39547" y="237030"/>
                    <a:pt x="26871" y="212035"/>
                  </a:cubicBezTo>
                  <a:cubicBezTo>
                    <a:pt x="712" y="160460"/>
                    <a:pt x="15471" y="96496"/>
                    <a:pt x="61745" y="60108"/>
                  </a:cubicBezTo>
                  <a:lnTo>
                    <a:pt x="111371" y="23951"/>
                  </a:lnTo>
                  <a:cubicBezTo>
                    <a:pt x="119518" y="17549"/>
                    <a:pt x="129712" y="14023"/>
                    <a:pt x="140068" y="14023"/>
                  </a:cubicBezTo>
                  <a:lnTo>
                    <a:pt x="194595" y="14023"/>
                  </a:lnTo>
                  <a:cubicBezTo>
                    <a:pt x="205932" y="14023"/>
                    <a:pt x="216211" y="20080"/>
                    <a:pt x="223173" y="25402"/>
                  </a:cubicBezTo>
                  <a:lnTo>
                    <a:pt x="273668" y="59715"/>
                  </a:lnTo>
                  <a:cubicBezTo>
                    <a:pt x="286211" y="69335"/>
                    <a:pt x="296665" y="81100"/>
                    <a:pt x="304833" y="94779"/>
                  </a:cubicBezTo>
                  <a:cubicBezTo>
                    <a:pt x="295957" y="96608"/>
                    <a:pt x="287375" y="99399"/>
                    <a:pt x="281479" y="103494"/>
                  </a:cubicBezTo>
                  <a:cubicBezTo>
                    <a:pt x="281317" y="103606"/>
                    <a:pt x="281156" y="103718"/>
                    <a:pt x="280995" y="103830"/>
                  </a:cubicBezTo>
                  <a:cubicBezTo>
                    <a:pt x="280104" y="104475"/>
                    <a:pt x="279291" y="105155"/>
                    <a:pt x="278548" y="105870"/>
                  </a:cubicBezTo>
                  <a:cubicBezTo>
                    <a:pt x="278232" y="106172"/>
                    <a:pt x="277952" y="106480"/>
                    <a:pt x="277665" y="106796"/>
                  </a:cubicBezTo>
                  <a:cubicBezTo>
                    <a:pt x="277111" y="107406"/>
                    <a:pt x="276578" y="108023"/>
                    <a:pt x="276143" y="108682"/>
                  </a:cubicBezTo>
                  <a:cubicBezTo>
                    <a:pt x="275779" y="109222"/>
                    <a:pt x="275512" y="109804"/>
                    <a:pt x="275232" y="110379"/>
                  </a:cubicBezTo>
                  <a:cubicBezTo>
                    <a:pt x="274986" y="110897"/>
                    <a:pt x="274692" y="111395"/>
                    <a:pt x="274516" y="111942"/>
                  </a:cubicBezTo>
                  <a:cubicBezTo>
                    <a:pt x="274131" y="113127"/>
                    <a:pt x="273892" y="114368"/>
                    <a:pt x="273892" y="115686"/>
                  </a:cubicBezTo>
                  <a:lnTo>
                    <a:pt x="273892" y="154248"/>
                  </a:lnTo>
                  <a:lnTo>
                    <a:pt x="273892" y="179412"/>
                  </a:lnTo>
                  <a:cubicBezTo>
                    <a:pt x="271530" y="178451"/>
                    <a:pt x="269083" y="177680"/>
                    <a:pt x="266573" y="177049"/>
                  </a:cubicBezTo>
                  <a:cubicBezTo>
                    <a:pt x="266243" y="176965"/>
                    <a:pt x="265914" y="176874"/>
                    <a:pt x="265584" y="176797"/>
                  </a:cubicBezTo>
                  <a:cubicBezTo>
                    <a:pt x="263130" y="176222"/>
                    <a:pt x="260627" y="175787"/>
                    <a:pt x="258068" y="175549"/>
                  </a:cubicBezTo>
                  <a:cubicBezTo>
                    <a:pt x="257781" y="175520"/>
                    <a:pt x="257493" y="175527"/>
                    <a:pt x="257206" y="175506"/>
                  </a:cubicBezTo>
                  <a:cubicBezTo>
                    <a:pt x="255768" y="175394"/>
                    <a:pt x="254324" y="175289"/>
                    <a:pt x="252859" y="175289"/>
                  </a:cubicBezTo>
                  <a:cubicBezTo>
                    <a:pt x="252087" y="175289"/>
                    <a:pt x="251344" y="175373"/>
                    <a:pt x="250580" y="175401"/>
                  </a:cubicBezTo>
                  <a:cubicBezTo>
                    <a:pt x="249984" y="175422"/>
                    <a:pt x="249388" y="175450"/>
                    <a:pt x="248792" y="175492"/>
                  </a:cubicBezTo>
                  <a:cubicBezTo>
                    <a:pt x="246296" y="175675"/>
                    <a:pt x="243828" y="175962"/>
                    <a:pt x="241430" y="176460"/>
                  </a:cubicBezTo>
                  <a:cubicBezTo>
                    <a:pt x="241381" y="176467"/>
                    <a:pt x="241339" y="176467"/>
                    <a:pt x="241290" y="176481"/>
                  </a:cubicBezTo>
                  <a:cubicBezTo>
                    <a:pt x="241101" y="176523"/>
                    <a:pt x="240925" y="176600"/>
                    <a:pt x="240736" y="176642"/>
                  </a:cubicBezTo>
                  <a:cubicBezTo>
                    <a:pt x="238542" y="177126"/>
                    <a:pt x="236403" y="177764"/>
                    <a:pt x="234314" y="178507"/>
                  </a:cubicBezTo>
                  <a:cubicBezTo>
                    <a:pt x="233557" y="178774"/>
                    <a:pt x="232799" y="179040"/>
                    <a:pt x="232056" y="179335"/>
                  </a:cubicBezTo>
                  <a:cubicBezTo>
                    <a:pt x="229974" y="180169"/>
                    <a:pt x="227941" y="181094"/>
                    <a:pt x="225984" y="182167"/>
                  </a:cubicBezTo>
                  <a:cubicBezTo>
                    <a:pt x="225248" y="182567"/>
                    <a:pt x="224561" y="183030"/>
                    <a:pt x="223846" y="183464"/>
                  </a:cubicBezTo>
                  <a:cubicBezTo>
                    <a:pt x="222479" y="184299"/>
                    <a:pt x="221147" y="185175"/>
                    <a:pt x="219864" y="186122"/>
                  </a:cubicBezTo>
                  <a:cubicBezTo>
                    <a:pt x="219106" y="186675"/>
                    <a:pt x="218342" y="187215"/>
                    <a:pt x="217613" y="187804"/>
                  </a:cubicBezTo>
                  <a:cubicBezTo>
                    <a:pt x="215965" y="189136"/>
                    <a:pt x="214395" y="190560"/>
                    <a:pt x="212908" y="192074"/>
                  </a:cubicBezTo>
                  <a:cubicBezTo>
                    <a:pt x="212256" y="192733"/>
                    <a:pt x="211660" y="193434"/>
                    <a:pt x="211043" y="194128"/>
                  </a:cubicBezTo>
                  <a:cubicBezTo>
                    <a:pt x="209992" y="195306"/>
                    <a:pt x="208989" y="196533"/>
                    <a:pt x="208042" y="197795"/>
                  </a:cubicBezTo>
                  <a:cubicBezTo>
                    <a:pt x="207531" y="198482"/>
                    <a:pt x="206991" y="199134"/>
                    <a:pt x="206507" y="199843"/>
                  </a:cubicBezTo>
                  <a:cubicBezTo>
                    <a:pt x="205273" y="201645"/>
                    <a:pt x="204172" y="203538"/>
                    <a:pt x="203156" y="205480"/>
                  </a:cubicBezTo>
                  <a:cubicBezTo>
                    <a:pt x="202763" y="206237"/>
                    <a:pt x="202405" y="207008"/>
                    <a:pt x="202041" y="207786"/>
                  </a:cubicBezTo>
                  <a:cubicBezTo>
                    <a:pt x="201242" y="209504"/>
                    <a:pt x="200526" y="211257"/>
                    <a:pt x="199902" y="213066"/>
                  </a:cubicBezTo>
                  <a:cubicBezTo>
                    <a:pt x="199720" y="213592"/>
                    <a:pt x="199496" y="214090"/>
                    <a:pt x="199334" y="214622"/>
                  </a:cubicBezTo>
                  <a:cubicBezTo>
                    <a:pt x="198612" y="216922"/>
                    <a:pt x="198086" y="219306"/>
                    <a:pt x="197666" y="221718"/>
                  </a:cubicBezTo>
                  <a:cubicBezTo>
                    <a:pt x="197610" y="222026"/>
                    <a:pt x="197498" y="222321"/>
                    <a:pt x="197448" y="222629"/>
                  </a:cubicBezTo>
                  <a:cubicBezTo>
                    <a:pt x="197392" y="223008"/>
                    <a:pt x="197392" y="223415"/>
                    <a:pt x="197343" y="223793"/>
                  </a:cubicBezTo>
                  <a:cubicBezTo>
                    <a:pt x="197119" y="225441"/>
                    <a:pt x="196979" y="227109"/>
                    <a:pt x="196902" y="228799"/>
                  </a:cubicBezTo>
                  <a:cubicBezTo>
                    <a:pt x="196874" y="229402"/>
                    <a:pt x="196817" y="229998"/>
                    <a:pt x="196810" y="230608"/>
                  </a:cubicBezTo>
                  <a:cubicBezTo>
                    <a:pt x="196810" y="230868"/>
                    <a:pt x="196768" y="231120"/>
                    <a:pt x="196768" y="231379"/>
                  </a:cubicBezTo>
                  <a:cubicBezTo>
                    <a:pt x="196768" y="232494"/>
                    <a:pt x="196874" y="233581"/>
                    <a:pt x="196937" y="234675"/>
                  </a:cubicBezTo>
                  <a:cubicBezTo>
                    <a:pt x="197210" y="240732"/>
                    <a:pt x="198199" y="246818"/>
                    <a:pt x="200029" y="252406"/>
                  </a:cubicBezTo>
                  <a:close/>
                  <a:moveTo>
                    <a:pt x="252866" y="273440"/>
                  </a:moveTo>
                  <a:cubicBezTo>
                    <a:pt x="229834" y="273440"/>
                    <a:pt x="211092" y="254832"/>
                    <a:pt x="210826" y="231870"/>
                  </a:cubicBezTo>
                  <a:cubicBezTo>
                    <a:pt x="210826" y="231323"/>
                    <a:pt x="210840" y="230783"/>
                    <a:pt x="210861" y="230237"/>
                  </a:cubicBezTo>
                  <a:cubicBezTo>
                    <a:pt x="210882" y="229465"/>
                    <a:pt x="210917" y="228701"/>
                    <a:pt x="210980" y="227937"/>
                  </a:cubicBezTo>
                  <a:cubicBezTo>
                    <a:pt x="211029" y="227292"/>
                    <a:pt x="211106" y="226654"/>
                    <a:pt x="211184" y="226016"/>
                  </a:cubicBezTo>
                  <a:cubicBezTo>
                    <a:pt x="211268" y="225364"/>
                    <a:pt x="211366" y="224719"/>
                    <a:pt x="211478" y="224081"/>
                  </a:cubicBezTo>
                  <a:cubicBezTo>
                    <a:pt x="211794" y="222258"/>
                    <a:pt x="212200" y="220456"/>
                    <a:pt x="212754" y="218710"/>
                  </a:cubicBezTo>
                  <a:cubicBezTo>
                    <a:pt x="212810" y="218521"/>
                    <a:pt x="212894" y="218345"/>
                    <a:pt x="212957" y="218163"/>
                  </a:cubicBezTo>
                  <a:cubicBezTo>
                    <a:pt x="213546" y="216403"/>
                    <a:pt x="214254" y="214686"/>
                    <a:pt x="215075" y="213024"/>
                  </a:cubicBezTo>
                  <a:cubicBezTo>
                    <a:pt x="215152" y="212863"/>
                    <a:pt x="215229" y="212701"/>
                    <a:pt x="215306" y="212547"/>
                  </a:cubicBezTo>
                  <a:cubicBezTo>
                    <a:pt x="219085" y="205129"/>
                    <a:pt x="225052" y="198861"/>
                    <a:pt x="232281" y="194731"/>
                  </a:cubicBezTo>
                  <a:cubicBezTo>
                    <a:pt x="232309" y="194717"/>
                    <a:pt x="232330" y="194696"/>
                    <a:pt x="232358" y="194682"/>
                  </a:cubicBezTo>
                  <a:cubicBezTo>
                    <a:pt x="233998" y="193750"/>
                    <a:pt x="235723" y="192965"/>
                    <a:pt x="237476" y="192263"/>
                  </a:cubicBezTo>
                  <a:cubicBezTo>
                    <a:pt x="237932" y="192081"/>
                    <a:pt x="238394" y="191920"/>
                    <a:pt x="238850" y="191759"/>
                  </a:cubicBezTo>
                  <a:cubicBezTo>
                    <a:pt x="240407" y="191205"/>
                    <a:pt x="241991" y="190721"/>
                    <a:pt x="243625" y="190363"/>
                  </a:cubicBezTo>
                  <a:cubicBezTo>
                    <a:pt x="243849" y="190314"/>
                    <a:pt x="244059" y="190237"/>
                    <a:pt x="244284" y="190195"/>
                  </a:cubicBezTo>
                  <a:cubicBezTo>
                    <a:pt x="246310" y="189781"/>
                    <a:pt x="248343" y="189557"/>
                    <a:pt x="250370" y="189438"/>
                  </a:cubicBezTo>
                  <a:cubicBezTo>
                    <a:pt x="250755" y="189417"/>
                    <a:pt x="251141" y="189389"/>
                    <a:pt x="251533" y="189382"/>
                  </a:cubicBezTo>
                  <a:cubicBezTo>
                    <a:pt x="253602" y="189319"/>
                    <a:pt x="255663" y="189375"/>
                    <a:pt x="257696" y="189613"/>
                  </a:cubicBezTo>
                  <a:cubicBezTo>
                    <a:pt x="257816" y="189627"/>
                    <a:pt x="257928" y="189648"/>
                    <a:pt x="258040" y="189669"/>
                  </a:cubicBezTo>
                  <a:cubicBezTo>
                    <a:pt x="260185" y="189936"/>
                    <a:pt x="262310" y="190363"/>
                    <a:pt x="264399" y="190966"/>
                  </a:cubicBezTo>
                  <a:cubicBezTo>
                    <a:pt x="264427" y="190973"/>
                    <a:pt x="264462" y="190980"/>
                    <a:pt x="264490" y="190987"/>
                  </a:cubicBezTo>
                  <a:cubicBezTo>
                    <a:pt x="266643" y="191611"/>
                    <a:pt x="268753" y="192418"/>
                    <a:pt x="270815" y="193392"/>
                  </a:cubicBezTo>
                  <a:cubicBezTo>
                    <a:pt x="272708" y="194290"/>
                    <a:pt x="274552" y="195292"/>
                    <a:pt x="276276" y="196449"/>
                  </a:cubicBezTo>
                  <a:lnTo>
                    <a:pt x="276557" y="196645"/>
                  </a:lnTo>
                  <a:cubicBezTo>
                    <a:pt x="276802" y="196814"/>
                    <a:pt x="277027" y="197003"/>
                    <a:pt x="277265" y="197171"/>
                  </a:cubicBezTo>
                  <a:cubicBezTo>
                    <a:pt x="278429" y="198006"/>
                    <a:pt x="279544" y="198889"/>
                    <a:pt x="280616" y="199836"/>
                  </a:cubicBezTo>
                  <a:cubicBezTo>
                    <a:pt x="280876" y="200060"/>
                    <a:pt x="281128" y="200298"/>
                    <a:pt x="281381" y="200530"/>
                  </a:cubicBezTo>
                  <a:cubicBezTo>
                    <a:pt x="282453" y="201525"/>
                    <a:pt x="283477" y="202563"/>
                    <a:pt x="284437" y="203657"/>
                  </a:cubicBezTo>
                  <a:cubicBezTo>
                    <a:pt x="284536" y="203769"/>
                    <a:pt x="284634" y="203867"/>
                    <a:pt x="284732" y="203979"/>
                  </a:cubicBezTo>
                  <a:cubicBezTo>
                    <a:pt x="286962" y="206573"/>
                    <a:pt x="288883" y="209441"/>
                    <a:pt x="290425" y="212519"/>
                  </a:cubicBezTo>
                  <a:cubicBezTo>
                    <a:pt x="290783" y="213220"/>
                    <a:pt x="291140" y="213928"/>
                    <a:pt x="291456" y="214650"/>
                  </a:cubicBezTo>
                  <a:cubicBezTo>
                    <a:pt x="291989" y="215877"/>
                    <a:pt x="292451" y="217118"/>
                    <a:pt x="292865" y="218373"/>
                  </a:cubicBezTo>
                  <a:cubicBezTo>
                    <a:pt x="292893" y="218465"/>
                    <a:pt x="292935" y="218556"/>
                    <a:pt x="292963" y="218647"/>
                  </a:cubicBezTo>
                  <a:cubicBezTo>
                    <a:pt x="293370" y="219916"/>
                    <a:pt x="293699" y="221206"/>
                    <a:pt x="293980" y="222503"/>
                  </a:cubicBezTo>
                  <a:cubicBezTo>
                    <a:pt x="294001" y="222608"/>
                    <a:pt x="294036" y="222706"/>
                    <a:pt x="294057" y="222805"/>
                  </a:cubicBezTo>
                  <a:cubicBezTo>
                    <a:pt x="294323" y="224095"/>
                    <a:pt x="294520" y="225399"/>
                    <a:pt x="294667" y="226710"/>
                  </a:cubicBezTo>
                  <a:cubicBezTo>
                    <a:pt x="294681" y="226829"/>
                    <a:pt x="294709" y="226934"/>
                    <a:pt x="294723" y="227053"/>
                  </a:cubicBezTo>
                  <a:cubicBezTo>
                    <a:pt x="294870" y="228484"/>
                    <a:pt x="294947" y="229921"/>
                    <a:pt x="294947" y="231372"/>
                  </a:cubicBezTo>
                  <a:cubicBezTo>
                    <a:pt x="294947" y="232859"/>
                    <a:pt x="294863" y="234338"/>
                    <a:pt x="294709" y="235811"/>
                  </a:cubicBezTo>
                  <a:cubicBezTo>
                    <a:pt x="294688" y="236028"/>
                    <a:pt x="294639" y="236231"/>
                    <a:pt x="294611" y="236449"/>
                  </a:cubicBezTo>
                  <a:cubicBezTo>
                    <a:pt x="294457" y="237718"/>
                    <a:pt x="294267" y="238980"/>
                    <a:pt x="293994" y="240221"/>
                  </a:cubicBezTo>
                  <a:cubicBezTo>
                    <a:pt x="293966" y="240361"/>
                    <a:pt x="293917" y="240494"/>
                    <a:pt x="293889" y="240634"/>
                  </a:cubicBezTo>
                  <a:cubicBezTo>
                    <a:pt x="293587" y="241966"/>
                    <a:pt x="293230" y="243285"/>
                    <a:pt x="292795" y="244589"/>
                  </a:cubicBezTo>
                  <a:cubicBezTo>
                    <a:pt x="292774" y="244645"/>
                    <a:pt x="292753" y="244701"/>
                    <a:pt x="292732" y="244757"/>
                  </a:cubicBezTo>
                  <a:cubicBezTo>
                    <a:pt x="292269" y="246117"/>
                    <a:pt x="291736" y="247456"/>
                    <a:pt x="291133" y="248781"/>
                  </a:cubicBezTo>
                  <a:cubicBezTo>
                    <a:pt x="284480" y="263302"/>
                    <a:pt x="269847" y="273440"/>
                    <a:pt x="252866" y="273440"/>
                  </a:cubicBezTo>
                  <a:close/>
                  <a:moveTo>
                    <a:pt x="344012" y="252406"/>
                  </a:moveTo>
                  <a:cubicBezTo>
                    <a:pt x="330705" y="252406"/>
                    <a:pt x="317461" y="250632"/>
                    <a:pt x="306579" y="247456"/>
                  </a:cubicBezTo>
                  <a:cubicBezTo>
                    <a:pt x="306586" y="247442"/>
                    <a:pt x="306586" y="247428"/>
                    <a:pt x="306586" y="247414"/>
                  </a:cubicBezTo>
                  <a:cubicBezTo>
                    <a:pt x="307266" y="245143"/>
                    <a:pt x="307764" y="242801"/>
                    <a:pt x="308157" y="240417"/>
                  </a:cubicBezTo>
                  <a:cubicBezTo>
                    <a:pt x="308248" y="239849"/>
                    <a:pt x="308339" y="239288"/>
                    <a:pt x="308416" y="238713"/>
                  </a:cubicBezTo>
                  <a:cubicBezTo>
                    <a:pt x="308732" y="236301"/>
                    <a:pt x="308956" y="233868"/>
                    <a:pt x="308956" y="231372"/>
                  </a:cubicBezTo>
                  <a:cubicBezTo>
                    <a:pt x="308956" y="229556"/>
                    <a:pt x="308858" y="227755"/>
                    <a:pt x="308682" y="225967"/>
                  </a:cubicBezTo>
                  <a:cubicBezTo>
                    <a:pt x="308619" y="225322"/>
                    <a:pt x="308507" y="224698"/>
                    <a:pt x="308423" y="224060"/>
                  </a:cubicBezTo>
                  <a:cubicBezTo>
                    <a:pt x="308304" y="223155"/>
                    <a:pt x="308220" y="222244"/>
                    <a:pt x="308058" y="221353"/>
                  </a:cubicBezTo>
                  <a:cubicBezTo>
                    <a:pt x="318695" y="223316"/>
                    <a:pt x="331048" y="224361"/>
                    <a:pt x="344012" y="224361"/>
                  </a:cubicBezTo>
                  <a:cubicBezTo>
                    <a:pt x="360769" y="224361"/>
                    <a:pt x="384993" y="222223"/>
                    <a:pt x="400131" y="215534"/>
                  </a:cubicBezTo>
                  <a:lnTo>
                    <a:pt x="400173" y="237886"/>
                  </a:lnTo>
                  <a:cubicBezTo>
                    <a:pt x="398378" y="242226"/>
                    <a:pt x="377099" y="252406"/>
                    <a:pt x="344012" y="252406"/>
                  </a:cubicBezTo>
                  <a:close/>
                  <a:moveTo>
                    <a:pt x="344012" y="168271"/>
                  </a:moveTo>
                  <a:cubicBezTo>
                    <a:pt x="311038" y="168271"/>
                    <a:pt x="289808" y="158168"/>
                    <a:pt x="287957" y="154290"/>
                  </a:cubicBezTo>
                  <a:cubicBezTo>
                    <a:pt x="287964" y="146297"/>
                    <a:pt x="287971" y="138185"/>
                    <a:pt x="287971" y="131427"/>
                  </a:cubicBezTo>
                  <a:cubicBezTo>
                    <a:pt x="288146" y="131504"/>
                    <a:pt x="288357" y="131567"/>
                    <a:pt x="288539" y="131644"/>
                  </a:cubicBezTo>
                  <a:cubicBezTo>
                    <a:pt x="290215" y="132359"/>
                    <a:pt x="291968" y="133032"/>
                    <a:pt x="293833" y="133649"/>
                  </a:cubicBezTo>
                  <a:cubicBezTo>
                    <a:pt x="293931" y="133684"/>
                    <a:pt x="294029" y="133719"/>
                    <a:pt x="294134" y="133747"/>
                  </a:cubicBezTo>
                  <a:cubicBezTo>
                    <a:pt x="296041" y="134364"/>
                    <a:pt x="298053" y="134918"/>
                    <a:pt x="300108" y="135430"/>
                  </a:cubicBezTo>
                  <a:cubicBezTo>
                    <a:pt x="300781" y="135598"/>
                    <a:pt x="301475" y="135752"/>
                    <a:pt x="302162" y="135907"/>
                  </a:cubicBezTo>
                  <a:cubicBezTo>
                    <a:pt x="303662" y="136250"/>
                    <a:pt x="305177" y="136580"/>
                    <a:pt x="306726" y="136874"/>
                  </a:cubicBezTo>
                  <a:cubicBezTo>
                    <a:pt x="307477" y="137022"/>
                    <a:pt x="308220" y="137162"/>
                    <a:pt x="308977" y="137295"/>
                  </a:cubicBezTo>
                  <a:cubicBezTo>
                    <a:pt x="310681" y="137596"/>
                    <a:pt x="312391" y="137863"/>
                    <a:pt x="314123" y="138115"/>
                  </a:cubicBezTo>
                  <a:cubicBezTo>
                    <a:pt x="314670" y="138192"/>
                    <a:pt x="315210" y="138284"/>
                    <a:pt x="315757" y="138361"/>
                  </a:cubicBezTo>
                  <a:cubicBezTo>
                    <a:pt x="318022" y="138662"/>
                    <a:pt x="320286" y="138929"/>
                    <a:pt x="322537" y="139146"/>
                  </a:cubicBezTo>
                  <a:cubicBezTo>
                    <a:pt x="323105" y="139202"/>
                    <a:pt x="323659" y="139244"/>
                    <a:pt x="324226" y="139293"/>
                  </a:cubicBezTo>
                  <a:cubicBezTo>
                    <a:pt x="325958" y="139447"/>
                    <a:pt x="327669" y="139588"/>
                    <a:pt x="329366" y="139700"/>
                  </a:cubicBezTo>
                  <a:cubicBezTo>
                    <a:pt x="330102" y="139749"/>
                    <a:pt x="330817" y="139791"/>
                    <a:pt x="331539" y="139833"/>
                  </a:cubicBezTo>
                  <a:cubicBezTo>
                    <a:pt x="333110" y="139924"/>
                    <a:pt x="334638" y="139994"/>
                    <a:pt x="336153" y="140050"/>
                  </a:cubicBezTo>
                  <a:cubicBezTo>
                    <a:pt x="336791" y="140071"/>
                    <a:pt x="337429" y="140099"/>
                    <a:pt x="338053" y="140121"/>
                  </a:cubicBezTo>
                  <a:cubicBezTo>
                    <a:pt x="340107" y="140177"/>
                    <a:pt x="342112" y="140212"/>
                    <a:pt x="344005" y="140212"/>
                  </a:cubicBezTo>
                  <a:cubicBezTo>
                    <a:pt x="345891" y="140212"/>
                    <a:pt x="347897" y="140177"/>
                    <a:pt x="349951" y="140121"/>
                  </a:cubicBezTo>
                  <a:cubicBezTo>
                    <a:pt x="350589" y="140099"/>
                    <a:pt x="351234" y="140071"/>
                    <a:pt x="351879" y="140050"/>
                  </a:cubicBezTo>
                  <a:cubicBezTo>
                    <a:pt x="353379" y="139994"/>
                    <a:pt x="354901" y="139924"/>
                    <a:pt x="356464" y="139833"/>
                  </a:cubicBezTo>
                  <a:cubicBezTo>
                    <a:pt x="357201" y="139791"/>
                    <a:pt x="357923" y="139749"/>
                    <a:pt x="358666" y="139700"/>
                  </a:cubicBezTo>
                  <a:cubicBezTo>
                    <a:pt x="360363" y="139588"/>
                    <a:pt x="362080" y="139447"/>
                    <a:pt x="363812" y="139286"/>
                  </a:cubicBezTo>
                  <a:cubicBezTo>
                    <a:pt x="364373" y="139237"/>
                    <a:pt x="364920" y="139195"/>
                    <a:pt x="365481" y="139139"/>
                  </a:cubicBezTo>
                  <a:cubicBezTo>
                    <a:pt x="367739" y="138915"/>
                    <a:pt x="370003" y="138655"/>
                    <a:pt x="372268" y="138347"/>
                  </a:cubicBezTo>
                  <a:cubicBezTo>
                    <a:pt x="372822" y="138270"/>
                    <a:pt x="373369" y="138178"/>
                    <a:pt x="373922" y="138101"/>
                  </a:cubicBezTo>
                  <a:cubicBezTo>
                    <a:pt x="375647" y="137856"/>
                    <a:pt x="377358" y="137582"/>
                    <a:pt x="379055" y="137281"/>
                  </a:cubicBezTo>
                  <a:cubicBezTo>
                    <a:pt x="379819" y="137148"/>
                    <a:pt x="380562" y="137000"/>
                    <a:pt x="381312" y="136860"/>
                  </a:cubicBezTo>
                  <a:cubicBezTo>
                    <a:pt x="382862" y="136559"/>
                    <a:pt x="384383" y="136236"/>
                    <a:pt x="385891" y="135886"/>
                  </a:cubicBezTo>
                  <a:cubicBezTo>
                    <a:pt x="386578" y="135724"/>
                    <a:pt x="387265" y="135577"/>
                    <a:pt x="387938" y="135409"/>
                  </a:cubicBezTo>
                  <a:cubicBezTo>
                    <a:pt x="390034" y="134883"/>
                    <a:pt x="392082" y="134322"/>
                    <a:pt x="394024" y="133691"/>
                  </a:cubicBezTo>
                  <a:cubicBezTo>
                    <a:pt x="394122" y="133656"/>
                    <a:pt x="394206" y="133621"/>
                    <a:pt x="394304" y="133593"/>
                  </a:cubicBezTo>
                  <a:cubicBezTo>
                    <a:pt x="396134" y="132990"/>
                    <a:pt x="397866" y="132324"/>
                    <a:pt x="399514" y="131623"/>
                  </a:cubicBezTo>
                  <a:cubicBezTo>
                    <a:pt x="399710" y="131539"/>
                    <a:pt x="399941" y="131469"/>
                    <a:pt x="400138" y="131384"/>
                  </a:cubicBezTo>
                  <a:lnTo>
                    <a:pt x="400180" y="153736"/>
                  </a:lnTo>
                  <a:cubicBezTo>
                    <a:pt x="398378" y="158090"/>
                    <a:pt x="377099" y="168271"/>
                    <a:pt x="344012" y="1682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78" name="Google Shape;2178;p35"/>
          <p:cNvGrpSpPr/>
          <p:nvPr/>
        </p:nvGrpSpPr>
        <p:grpSpPr>
          <a:xfrm>
            <a:off x="8415836" y="5451633"/>
            <a:ext cx="452053" cy="483234"/>
            <a:chOff x="6491798" y="3716938"/>
            <a:chExt cx="354551" cy="329470"/>
          </a:xfrm>
        </p:grpSpPr>
        <p:sp>
          <p:nvSpPr>
            <p:cNvPr id="2179" name="Google Shape;2179;p35"/>
            <p:cNvSpPr/>
            <p:nvPr/>
          </p:nvSpPr>
          <p:spPr>
            <a:xfrm>
              <a:off x="6491798" y="3716938"/>
              <a:ext cx="354551" cy="235417"/>
            </a:xfrm>
            <a:custGeom>
              <a:avLst/>
              <a:gdLst/>
              <a:ahLst/>
              <a:cxnLst/>
              <a:rect l="l" t="t" r="r" b="b"/>
              <a:pathLst>
                <a:path w="354551" h="235417" extrusionOk="0">
                  <a:moveTo>
                    <a:pt x="351666" y="-9584"/>
                  </a:moveTo>
                  <a:lnTo>
                    <a:pt x="351666" y="225833"/>
                  </a:lnTo>
                  <a:lnTo>
                    <a:pt x="-2886" y="225833"/>
                  </a:lnTo>
                  <a:lnTo>
                    <a:pt x="-2886" y="-9584"/>
                  </a:lnTo>
                  <a:close/>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0" name="Google Shape;2180;p35"/>
            <p:cNvSpPr/>
            <p:nvPr/>
          </p:nvSpPr>
          <p:spPr>
            <a:xfrm>
              <a:off x="6525431" y="3919294"/>
              <a:ext cx="287289" cy="5937"/>
            </a:xfrm>
            <a:custGeom>
              <a:avLst/>
              <a:gdLst/>
              <a:ahLst/>
              <a:cxnLst/>
              <a:rect l="l" t="t" r="r" b="b"/>
              <a:pathLst>
                <a:path w="287289" h="5937" extrusionOk="0">
                  <a:moveTo>
                    <a:pt x="36" y="-27"/>
                  </a:moveTo>
                  <a:lnTo>
                    <a:pt x="287325" y="-27"/>
                  </a:lnTo>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1" name="Google Shape;2181;p35"/>
            <p:cNvSpPr/>
            <p:nvPr/>
          </p:nvSpPr>
          <p:spPr>
            <a:xfrm>
              <a:off x="6636013" y="3952355"/>
              <a:ext cx="66122" cy="55861"/>
            </a:xfrm>
            <a:custGeom>
              <a:avLst/>
              <a:gdLst/>
              <a:ahLst/>
              <a:cxnLst/>
              <a:rect l="l" t="t" r="r" b="b"/>
              <a:pathLst>
                <a:path w="66122" h="55861" extrusionOk="0">
                  <a:moveTo>
                    <a:pt x="63236" y="-9815"/>
                  </a:moveTo>
                  <a:lnTo>
                    <a:pt x="63236" y="46046"/>
                  </a:lnTo>
                  <a:lnTo>
                    <a:pt x="-2886" y="46046"/>
                  </a:lnTo>
                  <a:lnTo>
                    <a:pt x="-2886" y="-9815"/>
                  </a:lnTo>
                  <a:close/>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2" name="Google Shape;2182;p35"/>
            <p:cNvSpPr/>
            <p:nvPr/>
          </p:nvSpPr>
          <p:spPr>
            <a:xfrm>
              <a:off x="6600672" y="3981996"/>
              <a:ext cx="136804" cy="64412"/>
            </a:xfrm>
            <a:custGeom>
              <a:avLst/>
              <a:gdLst/>
              <a:ahLst/>
              <a:cxnLst/>
              <a:rect l="l" t="t" r="r" b="b"/>
              <a:pathLst>
                <a:path w="136804" h="64412" extrusionOk="0">
                  <a:moveTo>
                    <a:pt x="98577" y="-9869"/>
                  </a:moveTo>
                  <a:lnTo>
                    <a:pt x="118528" y="-9869"/>
                  </a:lnTo>
                  <a:lnTo>
                    <a:pt x="133918" y="54543"/>
                  </a:lnTo>
                  <a:lnTo>
                    <a:pt x="-2886" y="54543"/>
                  </a:lnTo>
                  <a:lnTo>
                    <a:pt x="11364" y="-9869"/>
                  </a:lnTo>
                  <a:lnTo>
                    <a:pt x="30745" y="-9869"/>
                  </a:lnTo>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3" name="Google Shape;2183;p35"/>
            <p:cNvSpPr/>
            <p:nvPr/>
          </p:nvSpPr>
          <p:spPr>
            <a:xfrm>
              <a:off x="6644565" y="3952355"/>
              <a:ext cx="49021" cy="24511"/>
            </a:xfrm>
            <a:custGeom>
              <a:avLst/>
              <a:gdLst/>
              <a:ahLst/>
              <a:cxnLst/>
              <a:rect l="l" t="t" r="r" b="b"/>
              <a:pathLst>
                <a:path w="49021" h="24511" extrusionOk="0">
                  <a:moveTo>
                    <a:pt x="49058" y="-27"/>
                  </a:moveTo>
                  <a:cubicBezTo>
                    <a:pt x="49058" y="13653"/>
                    <a:pt x="38227" y="24484"/>
                    <a:pt x="24547" y="24484"/>
                  </a:cubicBezTo>
                  <a:cubicBezTo>
                    <a:pt x="10866" y="24484"/>
                    <a:pt x="36" y="14223"/>
                    <a:pt x="36" y="-27"/>
                  </a:cubicBezTo>
                </a:path>
              </a:pathLst>
            </a:custGeom>
            <a:solidFill>
              <a:srgbClr val="BC955C"/>
            </a:solidFill>
            <a:ln w="116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4" name="Google Shape;2184;p35"/>
            <p:cNvSpPr/>
            <p:nvPr/>
          </p:nvSpPr>
          <p:spPr>
            <a:xfrm>
              <a:off x="6539110" y="3763679"/>
              <a:ext cx="255368" cy="127114"/>
            </a:xfrm>
            <a:custGeom>
              <a:avLst/>
              <a:gdLst/>
              <a:ahLst/>
              <a:cxnLst/>
              <a:rect l="l" t="t" r="r" b="b"/>
              <a:pathLst>
                <a:path w="255368" h="127114" extrusionOk="0">
                  <a:moveTo>
                    <a:pt x="-2882" y="117541"/>
                  </a:moveTo>
                  <a:lnTo>
                    <a:pt x="47279" y="67380"/>
                  </a:lnTo>
                  <a:lnTo>
                    <a:pt x="85470" y="99301"/>
                  </a:lnTo>
                  <a:lnTo>
                    <a:pt x="127082" y="55979"/>
                  </a:lnTo>
                  <a:lnTo>
                    <a:pt x="160143" y="82770"/>
                  </a:lnTo>
                  <a:lnTo>
                    <a:pt x="252486" y="-9573"/>
                  </a:lnTo>
                </a:path>
              </a:pathLst>
            </a:custGeom>
            <a:solidFill>
              <a:srgbClr val="BC955C"/>
            </a:solidFill>
            <a:ln w="116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85" name="Google Shape;2185;p35"/>
          <p:cNvGrpSpPr/>
          <p:nvPr/>
        </p:nvGrpSpPr>
        <p:grpSpPr>
          <a:xfrm>
            <a:off x="7653573" y="5394154"/>
            <a:ext cx="461509" cy="537691"/>
            <a:chOff x="5893944" y="3677749"/>
            <a:chExt cx="361968" cy="366599"/>
          </a:xfrm>
        </p:grpSpPr>
        <p:sp>
          <p:nvSpPr>
            <p:cNvPr id="2186" name="Google Shape;2186;p35"/>
            <p:cNvSpPr/>
            <p:nvPr/>
          </p:nvSpPr>
          <p:spPr>
            <a:xfrm>
              <a:off x="6144068" y="3742644"/>
              <a:ext cx="42317" cy="42317"/>
            </a:xfrm>
            <a:custGeom>
              <a:avLst/>
              <a:gdLst/>
              <a:ahLst/>
              <a:cxnLst/>
              <a:rect l="l" t="t" r="r" b="b"/>
              <a:pathLst>
                <a:path w="42317" h="42317" extrusionOk="0">
                  <a:moveTo>
                    <a:pt x="32441" y="1795"/>
                  </a:moveTo>
                  <a:cubicBezTo>
                    <a:pt x="40930" y="9513"/>
                    <a:pt x="41702" y="23405"/>
                    <a:pt x="33984" y="31895"/>
                  </a:cubicBezTo>
                  <a:cubicBezTo>
                    <a:pt x="26266" y="40385"/>
                    <a:pt x="12374" y="41156"/>
                    <a:pt x="3885" y="33439"/>
                  </a:cubicBezTo>
                  <a:cubicBezTo>
                    <a:pt x="-4605" y="25721"/>
                    <a:pt x="-5377" y="11828"/>
                    <a:pt x="2341" y="3339"/>
                  </a:cubicBezTo>
                  <a:cubicBezTo>
                    <a:pt x="10059" y="-5151"/>
                    <a:pt x="23951" y="-5923"/>
                    <a:pt x="32441" y="1795"/>
                  </a:cubicBezTo>
                  <a:close/>
                </a:path>
              </a:pathLst>
            </a:custGeom>
            <a:solidFill>
              <a:srgbClr val="BC955C"/>
            </a:solidFill>
            <a:ln w="1605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7" name="Google Shape;2187;p35"/>
            <p:cNvSpPr/>
            <p:nvPr/>
          </p:nvSpPr>
          <p:spPr>
            <a:xfrm>
              <a:off x="5893944" y="3677749"/>
              <a:ext cx="361968" cy="366599"/>
            </a:xfrm>
            <a:custGeom>
              <a:avLst/>
              <a:gdLst/>
              <a:ahLst/>
              <a:cxnLst/>
              <a:rect l="l" t="t" r="r" b="b"/>
              <a:pathLst>
                <a:path w="361968" h="366599" extrusionOk="0">
                  <a:moveTo>
                    <a:pt x="359078" y="140669"/>
                  </a:moveTo>
                  <a:lnTo>
                    <a:pt x="154554" y="362944"/>
                  </a:lnTo>
                  <a:lnTo>
                    <a:pt x="-2890" y="218619"/>
                  </a:lnTo>
                  <a:lnTo>
                    <a:pt x="201633" y="-3656"/>
                  </a:lnTo>
                  <a:lnTo>
                    <a:pt x="342099" y="13324"/>
                  </a:lnTo>
                  <a:close/>
                </a:path>
              </a:pathLst>
            </a:custGeom>
            <a:solidFill>
              <a:srgbClr val="BC955C"/>
            </a:solidFill>
            <a:ln w="1605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88" name="Google Shape;2188;p35"/>
            <p:cNvSpPr/>
            <p:nvPr/>
          </p:nvSpPr>
          <p:spPr>
            <a:xfrm>
              <a:off x="5984243" y="3789658"/>
              <a:ext cx="92614" cy="103419"/>
            </a:xfrm>
            <a:custGeom>
              <a:avLst/>
              <a:gdLst/>
              <a:ahLst/>
              <a:cxnLst/>
              <a:rect l="l" t="t" r="r" b="b"/>
              <a:pathLst>
                <a:path w="92614" h="103419" extrusionOk="0">
                  <a:moveTo>
                    <a:pt x="-2838" y="99787"/>
                  </a:moveTo>
                  <a:lnTo>
                    <a:pt x="89776" y="-3633"/>
                  </a:lnTo>
                </a:path>
              </a:pathLst>
            </a:custGeom>
            <a:solidFill>
              <a:srgbClr val="BC955C"/>
            </a:solidFill>
            <a:ln w="1605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89" name="Google Shape;2189;p35"/>
          <p:cNvGrpSpPr/>
          <p:nvPr/>
        </p:nvGrpSpPr>
        <p:grpSpPr>
          <a:xfrm>
            <a:off x="9166776" y="6418150"/>
            <a:ext cx="514907" cy="592325"/>
            <a:chOff x="7080770" y="4375912"/>
            <a:chExt cx="403849" cy="403849"/>
          </a:xfrm>
        </p:grpSpPr>
        <p:sp>
          <p:nvSpPr>
            <p:cNvPr id="2190" name="Google Shape;2190;p35"/>
            <p:cNvSpPr/>
            <p:nvPr/>
          </p:nvSpPr>
          <p:spPr>
            <a:xfrm>
              <a:off x="7080770" y="4375912"/>
              <a:ext cx="403849" cy="403849"/>
            </a:xfrm>
            <a:custGeom>
              <a:avLst/>
              <a:gdLst/>
              <a:ahLst/>
              <a:cxnLst/>
              <a:rect l="l" t="t" r="r" b="b"/>
              <a:pathLst>
                <a:path w="403849" h="403849" extrusionOk="0">
                  <a:moveTo>
                    <a:pt x="336542" y="0"/>
                  </a:moveTo>
                  <a:lnTo>
                    <a:pt x="67308" y="0"/>
                  </a:lnTo>
                  <a:lnTo>
                    <a:pt x="67308" y="25241"/>
                  </a:lnTo>
                  <a:lnTo>
                    <a:pt x="0" y="25241"/>
                  </a:lnTo>
                  <a:lnTo>
                    <a:pt x="0" y="75722"/>
                  </a:lnTo>
                  <a:cubicBezTo>
                    <a:pt x="0" y="117478"/>
                    <a:pt x="33974" y="151444"/>
                    <a:pt x="75722" y="151444"/>
                  </a:cubicBezTo>
                  <a:lnTo>
                    <a:pt x="85524" y="151444"/>
                  </a:lnTo>
                  <a:cubicBezTo>
                    <a:pt x="107508" y="189313"/>
                    <a:pt x="147372" y="215454"/>
                    <a:pt x="193511" y="218323"/>
                  </a:cubicBezTo>
                  <a:lnTo>
                    <a:pt x="193511" y="387023"/>
                  </a:lnTo>
                  <a:lnTo>
                    <a:pt x="117790" y="387023"/>
                  </a:lnTo>
                  <a:lnTo>
                    <a:pt x="117790" y="403850"/>
                  </a:lnTo>
                  <a:lnTo>
                    <a:pt x="286060" y="403850"/>
                  </a:lnTo>
                  <a:lnTo>
                    <a:pt x="286060" y="387023"/>
                  </a:lnTo>
                  <a:lnTo>
                    <a:pt x="210339" y="387023"/>
                  </a:lnTo>
                  <a:lnTo>
                    <a:pt x="210339" y="218323"/>
                  </a:lnTo>
                  <a:cubicBezTo>
                    <a:pt x="256478" y="215446"/>
                    <a:pt x="296342" y="189313"/>
                    <a:pt x="318326" y="151444"/>
                  </a:cubicBezTo>
                  <a:lnTo>
                    <a:pt x="328128" y="151444"/>
                  </a:lnTo>
                  <a:cubicBezTo>
                    <a:pt x="369876" y="151444"/>
                    <a:pt x="403850" y="117478"/>
                    <a:pt x="403850" y="75722"/>
                  </a:cubicBezTo>
                  <a:lnTo>
                    <a:pt x="403850" y="25241"/>
                  </a:lnTo>
                  <a:lnTo>
                    <a:pt x="336542" y="25241"/>
                  </a:lnTo>
                  <a:lnTo>
                    <a:pt x="336542" y="0"/>
                  </a:lnTo>
                  <a:close/>
                  <a:moveTo>
                    <a:pt x="75722" y="134617"/>
                  </a:moveTo>
                  <a:cubicBezTo>
                    <a:pt x="43246" y="134617"/>
                    <a:pt x="16827" y="108190"/>
                    <a:pt x="16827" y="75722"/>
                  </a:cubicBezTo>
                  <a:lnTo>
                    <a:pt x="16827" y="42068"/>
                  </a:lnTo>
                  <a:lnTo>
                    <a:pt x="67308" y="42068"/>
                  </a:lnTo>
                  <a:lnTo>
                    <a:pt x="67308" y="84135"/>
                  </a:lnTo>
                  <a:cubicBezTo>
                    <a:pt x="67308" y="101989"/>
                    <a:pt x="70876" y="119010"/>
                    <a:pt x="77219" y="134617"/>
                  </a:cubicBezTo>
                  <a:lnTo>
                    <a:pt x="75722" y="134617"/>
                  </a:lnTo>
                  <a:close/>
                  <a:moveTo>
                    <a:pt x="201925" y="201925"/>
                  </a:moveTo>
                  <a:cubicBezTo>
                    <a:pt x="136972" y="201925"/>
                    <a:pt x="84135" y="149088"/>
                    <a:pt x="84135" y="84135"/>
                  </a:cubicBezTo>
                  <a:lnTo>
                    <a:pt x="84135" y="16827"/>
                  </a:lnTo>
                  <a:lnTo>
                    <a:pt x="319715" y="16827"/>
                  </a:lnTo>
                  <a:lnTo>
                    <a:pt x="319715" y="84135"/>
                  </a:lnTo>
                  <a:cubicBezTo>
                    <a:pt x="319715" y="149088"/>
                    <a:pt x="266878" y="201925"/>
                    <a:pt x="201925" y="201925"/>
                  </a:cubicBezTo>
                  <a:close/>
                  <a:moveTo>
                    <a:pt x="387023" y="42068"/>
                  </a:moveTo>
                  <a:lnTo>
                    <a:pt x="387023" y="75722"/>
                  </a:lnTo>
                  <a:cubicBezTo>
                    <a:pt x="387023" y="108190"/>
                    <a:pt x="360604" y="134617"/>
                    <a:pt x="328128" y="134617"/>
                  </a:cubicBezTo>
                  <a:lnTo>
                    <a:pt x="326630" y="134617"/>
                  </a:lnTo>
                  <a:cubicBezTo>
                    <a:pt x="332974" y="119010"/>
                    <a:pt x="336542" y="101989"/>
                    <a:pt x="336542" y="84135"/>
                  </a:cubicBezTo>
                  <a:lnTo>
                    <a:pt x="336542" y="42068"/>
                  </a:lnTo>
                  <a:lnTo>
                    <a:pt x="387023" y="4206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1" name="Google Shape;2191;p35"/>
            <p:cNvSpPr/>
            <p:nvPr/>
          </p:nvSpPr>
          <p:spPr>
            <a:xfrm>
              <a:off x="7240627" y="4426393"/>
              <a:ext cx="84135" cy="84135"/>
            </a:xfrm>
            <a:custGeom>
              <a:avLst/>
              <a:gdLst/>
              <a:ahLst/>
              <a:cxnLst/>
              <a:rect l="l" t="t" r="r" b="b"/>
              <a:pathLst>
                <a:path w="84135" h="84135" extrusionOk="0">
                  <a:moveTo>
                    <a:pt x="42068" y="0"/>
                  </a:moveTo>
                  <a:cubicBezTo>
                    <a:pt x="18872" y="0"/>
                    <a:pt x="0" y="18872"/>
                    <a:pt x="0" y="42068"/>
                  </a:cubicBezTo>
                  <a:cubicBezTo>
                    <a:pt x="0" y="65264"/>
                    <a:pt x="18872" y="84135"/>
                    <a:pt x="42068" y="84135"/>
                  </a:cubicBezTo>
                  <a:cubicBezTo>
                    <a:pt x="65264" y="84135"/>
                    <a:pt x="84135" y="65264"/>
                    <a:pt x="84135" y="42068"/>
                  </a:cubicBezTo>
                  <a:cubicBezTo>
                    <a:pt x="84135" y="18872"/>
                    <a:pt x="65264" y="0"/>
                    <a:pt x="42068" y="0"/>
                  </a:cubicBezTo>
                  <a:close/>
                  <a:moveTo>
                    <a:pt x="42068" y="67308"/>
                  </a:moveTo>
                  <a:cubicBezTo>
                    <a:pt x="28152" y="67308"/>
                    <a:pt x="16827" y="55984"/>
                    <a:pt x="16827" y="42068"/>
                  </a:cubicBezTo>
                  <a:cubicBezTo>
                    <a:pt x="16827" y="28152"/>
                    <a:pt x="28152" y="16827"/>
                    <a:pt x="42068" y="16827"/>
                  </a:cubicBezTo>
                  <a:cubicBezTo>
                    <a:pt x="55984" y="16827"/>
                    <a:pt x="67308" y="28152"/>
                    <a:pt x="67308" y="42068"/>
                  </a:cubicBezTo>
                  <a:cubicBezTo>
                    <a:pt x="67308" y="55984"/>
                    <a:pt x="55984" y="67308"/>
                    <a:pt x="42068" y="6730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92" name="Google Shape;2192;p35"/>
          <p:cNvGrpSpPr/>
          <p:nvPr/>
        </p:nvGrpSpPr>
        <p:grpSpPr>
          <a:xfrm>
            <a:off x="8399601" y="6370827"/>
            <a:ext cx="549990" cy="611593"/>
            <a:chOff x="6479064" y="4343647"/>
            <a:chExt cx="431365" cy="416986"/>
          </a:xfrm>
        </p:grpSpPr>
        <p:sp>
          <p:nvSpPr>
            <p:cNvPr id="2193" name="Google Shape;2193;p35"/>
            <p:cNvSpPr/>
            <p:nvPr/>
          </p:nvSpPr>
          <p:spPr>
            <a:xfrm>
              <a:off x="6479064" y="4343647"/>
              <a:ext cx="431365" cy="416986"/>
            </a:xfrm>
            <a:custGeom>
              <a:avLst/>
              <a:gdLst/>
              <a:ahLst/>
              <a:cxnLst/>
              <a:rect l="l" t="t" r="r" b="b"/>
              <a:pathLst>
                <a:path w="431365" h="416986" extrusionOk="0">
                  <a:moveTo>
                    <a:pt x="391291" y="79084"/>
                  </a:moveTo>
                  <a:lnTo>
                    <a:pt x="388221" y="79084"/>
                  </a:lnTo>
                  <a:lnTo>
                    <a:pt x="337903" y="79084"/>
                  </a:lnTo>
                  <a:cubicBezTo>
                    <a:pt x="341878" y="79084"/>
                    <a:pt x="345092" y="75870"/>
                    <a:pt x="345092" y="71894"/>
                  </a:cubicBezTo>
                  <a:cubicBezTo>
                    <a:pt x="345092" y="67918"/>
                    <a:pt x="341878" y="64705"/>
                    <a:pt x="337903" y="64705"/>
                  </a:cubicBezTo>
                  <a:lnTo>
                    <a:pt x="330713" y="64705"/>
                  </a:lnTo>
                  <a:cubicBezTo>
                    <a:pt x="326737" y="64705"/>
                    <a:pt x="323524" y="67918"/>
                    <a:pt x="323524" y="71894"/>
                  </a:cubicBezTo>
                  <a:cubicBezTo>
                    <a:pt x="323524" y="75870"/>
                    <a:pt x="326737" y="79084"/>
                    <a:pt x="330713" y="79084"/>
                  </a:cubicBezTo>
                  <a:lnTo>
                    <a:pt x="316334" y="79084"/>
                  </a:lnTo>
                  <a:lnTo>
                    <a:pt x="316334" y="57515"/>
                  </a:lnTo>
                  <a:lnTo>
                    <a:pt x="301956" y="57515"/>
                  </a:lnTo>
                  <a:lnTo>
                    <a:pt x="301956" y="49528"/>
                  </a:lnTo>
                  <a:cubicBezTo>
                    <a:pt x="301956" y="22215"/>
                    <a:pt x="279740" y="0"/>
                    <a:pt x="252428" y="0"/>
                  </a:cubicBezTo>
                  <a:lnTo>
                    <a:pt x="178937" y="0"/>
                  </a:lnTo>
                  <a:cubicBezTo>
                    <a:pt x="151625" y="0"/>
                    <a:pt x="129410" y="22215"/>
                    <a:pt x="129410" y="49528"/>
                  </a:cubicBezTo>
                  <a:lnTo>
                    <a:pt x="129410" y="57515"/>
                  </a:lnTo>
                  <a:lnTo>
                    <a:pt x="115031" y="57515"/>
                  </a:lnTo>
                  <a:lnTo>
                    <a:pt x="115031" y="79084"/>
                  </a:lnTo>
                  <a:lnTo>
                    <a:pt x="100652" y="79084"/>
                  </a:lnTo>
                  <a:cubicBezTo>
                    <a:pt x="104628" y="79084"/>
                    <a:pt x="107841" y="75870"/>
                    <a:pt x="107841" y="71894"/>
                  </a:cubicBezTo>
                  <a:cubicBezTo>
                    <a:pt x="107841" y="67918"/>
                    <a:pt x="104628" y="64705"/>
                    <a:pt x="100652" y="64705"/>
                  </a:cubicBezTo>
                  <a:lnTo>
                    <a:pt x="93462" y="64705"/>
                  </a:lnTo>
                  <a:cubicBezTo>
                    <a:pt x="89487" y="64705"/>
                    <a:pt x="86273" y="67918"/>
                    <a:pt x="86273" y="71894"/>
                  </a:cubicBezTo>
                  <a:cubicBezTo>
                    <a:pt x="86273" y="75870"/>
                    <a:pt x="89487" y="79084"/>
                    <a:pt x="93462" y="79084"/>
                  </a:cubicBezTo>
                  <a:lnTo>
                    <a:pt x="43144" y="79084"/>
                  </a:lnTo>
                  <a:lnTo>
                    <a:pt x="40074" y="79084"/>
                  </a:lnTo>
                  <a:cubicBezTo>
                    <a:pt x="17981" y="79084"/>
                    <a:pt x="0" y="97064"/>
                    <a:pt x="0" y="119157"/>
                  </a:cubicBezTo>
                  <a:lnTo>
                    <a:pt x="0" y="136599"/>
                  </a:lnTo>
                  <a:lnTo>
                    <a:pt x="0" y="194114"/>
                  </a:lnTo>
                  <a:lnTo>
                    <a:pt x="0" y="280387"/>
                  </a:lnTo>
                  <a:lnTo>
                    <a:pt x="0" y="337903"/>
                  </a:lnTo>
                  <a:lnTo>
                    <a:pt x="0" y="355344"/>
                  </a:lnTo>
                  <a:cubicBezTo>
                    <a:pt x="0" y="370765"/>
                    <a:pt x="8771" y="384152"/>
                    <a:pt x="21568" y="390853"/>
                  </a:cubicBezTo>
                  <a:lnTo>
                    <a:pt x="21568" y="416986"/>
                  </a:lnTo>
                  <a:lnTo>
                    <a:pt x="86273" y="416986"/>
                  </a:lnTo>
                  <a:lnTo>
                    <a:pt x="86273" y="395418"/>
                  </a:lnTo>
                  <a:lnTo>
                    <a:pt x="345092" y="395418"/>
                  </a:lnTo>
                  <a:lnTo>
                    <a:pt x="345092" y="416986"/>
                  </a:lnTo>
                  <a:lnTo>
                    <a:pt x="409797" y="416986"/>
                  </a:lnTo>
                  <a:lnTo>
                    <a:pt x="409797" y="390853"/>
                  </a:lnTo>
                  <a:cubicBezTo>
                    <a:pt x="422594" y="384152"/>
                    <a:pt x="431365" y="370758"/>
                    <a:pt x="431365" y="355344"/>
                  </a:cubicBezTo>
                  <a:lnTo>
                    <a:pt x="431365" y="337903"/>
                  </a:lnTo>
                  <a:lnTo>
                    <a:pt x="431365" y="280387"/>
                  </a:lnTo>
                  <a:lnTo>
                    <a:pt x="431365" y="194114"/>
                  </a:lnTo>
                  <a:lnTo>
                    <a:pt x="431365" y="136599"/>
                  </a:lnTo>
                  <a:lnTo>
                    <a:pt x="431365" y="119157"/>
                  </a:lnTo>
                  <a:cubicBezTo>
                    <a:pt x="431365" y="97064"/>
                    <a:pt x="413384" y="79084"/>
                    <a:pt x="391291" y="79084"/>
                  </a:cubicBezTo>
                  <a:close/>
                  <a:moveTo>
                    <a:pt x="301956" y="79084"/>
                  </a:moveTo>
                  <a:lnTo>
                    <a:pt x="258819" y="79084"/>
                  </a:lnTo>
                  <a:lnTo>
                    <a:pt x="258819" y="71894"/>
                  </a:lnTo>
                  <a:lnTo>
                    <a:pt x="301956" y="71894"/>
                  </a:lnTo>
                  <a:lnTo>
                    <a:pt x="301956" y="79084"/>
                  </a:lnTo>
                  <a:close/>
                  <a:moveTo>
                    <a:pt x="258819" y="57515"/>
                  </a:moveTo>
                  <a:lnTo>
                    <a:pt x="244440" y="57515"/>
                  </a:lnTo>
                  <a:lnTo>
                    <a:pt x="244440" y="79084"/>
                  </a:lnTo>
                  <a:lnTo>
                    <a:pt x="186925" y="79084"/>
                  </a:lnTo>
                  <a:lnTo>
                    <a:pt x="186925" y="57515"/>
                  </a:lnTo>
                  <a:lnTo>
                    <a:pt x="172546" y="57515"/>
                  </a:lnTo>
                  <a:lnTo>
                    <a:pt x="172546" y="46329"/>
                  </a:lnTo>
                  <a:cubicBezTo>
                    <a:pt x="172546" y="44380"/>
                    <a:pt x="173804" y="43331"/>
                    <a:pt x="174343" y="42964"/>
                  </a:cubicBezTo>
                  <a:cubicBezTo>
                    <a:pt x="174875" y="42590"/>
                    <a:pt x="176328" y="41850"/>
                    <a:pt x="178132" y="42583"/>
                  </a:cubicBezTo>
                  <a:cubicBezTo>
                    <a:pt x="202353" y="52598"/>
                    <a:pt x="229019" y="52598"/>
                    <a:pt x="253226" y="42583"/>
                  </a:cubicBezTo>
                  <a:cubicBezTo>
                    <a:pt x="255030" y="41850"/>
                    <a:pt x="256482" y="42597"/>
                    <a:pt x="257014" y="42964"/>
                  </a:cubicBezTo>
                  <a:cubicBezTo>
                    <a:pt x="257561" y="43331"/>
                    <a:pt x="258819" y="44380"/>
                    <a:pt x="258819" y="46329"/>
                  </a:cubicBezTo>
                  <a:lnTo>
                    <a:pt x="258819" y="57515"/>
                  </a:lnTo>
                  <a:close/>
                  <a:moveTo>
                    <a:pt x="143788" y="49528"/>
                  </a:moveTo>
                  <a:cubicBezTo>
                    <a:pt x="143788" y="30145"/>
                    <a:pt x="159555" y="14379"/>
                    <a:pt x="178937" y="14379"/>
                  </a:cubicBezTo>
                  <a:lnTo>
                    <a:pt x="252435" y="14379"/>
                  </a:lnTo>
                  <a:cubicBezTo>
                    <a:pt x="271810" y="14379"/>
                    <a:pt x="287577" y="30145"/>
                    <a:pt x="287577" y="49528"/>
                  </a:cubicBezTo>
                  <a:lnTo>
                    <a:pt x="287577" y="57515"/>
                  </a:lnTo>
                  <a:lnTo>
                    <a:pt x="273198" y="57515"/>
                  </a:lnTo>
                  <a:lnTo>
                    <a:pt x="273198" y="46329"/>
                  </a:lnTo>
                  <a:cubicBezTo>
                    <a:pt x="273198" y="40167"/>
                    <a:pt x="270135" y="34444"/>
                    <a:pt x="265016" y="31015"/>
                  </a:cubicBezTo>
                  <a:cubicBezTo>
                    <a:pt x="259897" y="27579"/>
                    <a:pt x="253427" y="26946"/>
                    <a:pt x="247740" y="29304"/>
                  </a:cubicBezTo>
                  <a:cubicBezTo>
                    <a:pt x="227071" y="37845"/>
                    <a:pt x="204294" y="37845"/>
                    <a:pt x="183625" y="29304"/>
                  </a:cubicBezTo>
                  <a:cubicBezTo>
                    <a:pt x="177931" y="26939"/>
                    <a:pt x="171475" y="27579"/>
                    <a:pt x="166349" y="31015"/>
                  </a:cubicBezTo>
                  <a:cubicBezTo>
                    <a:pt x="161230" y="34444"/>
                    <a:pt x="158167" y="40167"/>
                    <a:pt x="158167" y="46329"/>
                  </a:cubicBezTo>
                  <a:lnTo>
                    <a:pt x="158167" y="57515"/>
                  </a:lnTo>
                  <a:lnTo>
                    <a:pt x="143788" y="57515"/>
                  </a:lnTo>
                  <a:lnTo>
                    <a:pt x="143788" y="49528"/>
                  </a:lnTo>
                  <a:close/>
                  <a:moveTo>
                    <a:pt x="129410" y="71894"/>
                  </a:moveTo>
                  <a:lnTo>
                    <a:pt x="172546" y="71894"/>
                  </a:lnTo>
                  <a:lnTo>
                    <a:pt x="172546" y="79084"/>
                  </a:lnTo>
                  <a:lnTo>
                    <a:pt x="129410" y="79084"/>
                  </a:lnTo>
                  <a:lnTo>
                    <a:pt x="129410" y="71894"/>
                  </a:lnTo>
                  <a:close/>
                  <a:moveTo>
                    <a:pt x="14379" y="172546"/>
                  </a:moveTo>
                  <a:lnTo>
                    <a:pt x="416986" y="172546"/>
                  </a:lnTo>
                  <a:lnTo>
                    <a:pt x="416986" y="179735"/>
                  </a:lnTo>
                  <a:lnTo>
                    <a:pt x="14379" y="179735"/>
                  </a:lnTo>
                  <a:lnTo>
                    <a:pt x="14379" y="172546"/>
                  </a:lnTo>
                  <a:close/>
                  <a:moveTo>
                    <a:pt x="416986" y="158167"/>
                  </a:moveTo>
                  <a:lnTo>
                    <a:pt x="14379" y="158167"/>
                  </a:lnTo>
                  <a:lnTo>
                    <a:pt x="14379" y="150978"/>
                  </a:lnTo>
                  <a:lnTo>
                    <a:pt x="416986" y="150978"/>
                  </a:lnTo>
                  <a:lnTo>
                    <a:pt x="416986" y="158167"/>
                  </a:lnTo>
                  <a:close/>
                  <a:moveTo>
                    <a:pt x="14379" y="316334"/>
                  </a:moveTo>
                  <a:lnTo>
                    <a:pt x="416986" y="316334"/>
                  </a:lnTo>
                  <a:lnTo>
                    <a:pt x="416986" y="323524"/>
                  </a:lnTo>
                  <a:lnTo>
                    <a:pt x="14379" y="323524"/>
                  </a:lnTo>
                  <a:lnTo>
                    <a:pt x="14379" y="316334"/>
                  </a:lnTo>
                  <a:close/>
                  <a:moveTo>
                    <a:pt x="416986" y="301956"/>
                  </a:moveTo>
                  <a:lnTo>
                    <a:pt x="14379" y="301956"/>
                  </a:lnTo>
                  <a:lnTo>
                    <a:pt x="14379" y="294766"/>
                  </a:lnTo>
                  <a:lnTo>
                    <a:pt x="416986" y="294766"/>
                  </a:lnTo>
                  <a:lnTo>
                    <a:pt x="416986" y="301956"/>
                  </a:lnTo>
                  <a:close/>
                  <a:moveTo>
                    <a:pt x="71894" y="402607"/>
                  </a:moveTo>
                  <a:lnTo>
                    <a:pt x="35947" y="402607"/>
                  </a:lnTo>
                  <a:lnTo>
                    <a:pt x="35947" y="395418"/>
                  </a:lnTo>
                  <a:lnTo>
                    <a:pt x="40074" y="395418"/>
                  </a:lnTo>
                  <a:lnTo>
                    <a:pt x="71894" y="395418"/>
                  </a:lnTo>
                  <a:lnTo>
                    <a:pt x="71894" y="402607"/>
                  </a:lnTo>
                  <a:close/>
                  <a:moveTo>
                    <a:pt x="395418" y="395418"/>
                  </a:moveTo>
                  <a:lnTo>
                    <a:pt x="395418" y="402607"/>
                  </a:lnTo>
                  <a:lnTo>
                    <a:pt x="359471" y="402607"/>
                  </a:lnTo>
                  <a:lnTo>
                    <a:pt x="359471" y="395418"/>
                  </a:lnTo>
                  <a:lnTo>
                    <a:pt x="391291" y="395418"/>
                  </a:lnTo>
                  <a:lnTo>
                    <a:pt x="395418" y="395418"/>
                  </a:lnTo>
                  <a:close/>
                  <a:moveTo>
                    <a:pt x="416986" y="355344"/>
                  </a:moveTo>
                  <a:cubicBezTo>
                    <a:pt x="416986" y="369507"/>
                    <a:pt x="405454" y="381039"/>
                    <a:pt x="391291" y="381039"/>
                  </a:cubicBezTo>
                  <a:lnTo>
                    <a:pt x="345092" y="381039"/>
                  </a:lnTo>
                  <a:lnTo>
                    <a:pt x="86273" y="381039"/>
                  </a:lnTo>
                  <a:lnTo>
                    <a:pt x="40074" y="381039"/>
                  </a:lnTo>
                  <a:cubicBezTo>
                    <a:pt x="25911" y="381039"/>
                    <a:pt x="14379" y="369507"/>
                    <a:pt x="14379" y="355344"/>
                  </a:cubicBezTo>
                  <a:lnTo>
                    <a:pt x="14379" y="337903"/>
                  </a:lnTo>
                  <a:lnTo>
                    <a:pt x="416986" y="337903"/>
                  </a:lnTo>
                  <a:lnTo>
                    <a:pt x="416986" y="355344"/>
                  </a:lnTo>
                  <a:close/>
                  <a:moveTo>
                    <a:pt x="416986" y="280387"/>
                  </a:moveTo>
                  <a:lnTo>
                    <a:pt x="14379" y="280387"/>
                  </a:lnTo>
                  <a:lnTo>
                    <a:pt x="14379" y="194114"/>
                  </a:lnTo>
                  <a:lnTo>
                    <a:pt x="416986" y="194114"/>
                  </a:lnTo>
                  <a:lnTo>
                    <a:pt x="416986" y="280387"/>
                  </a:lnTo>
                  <a:close/>
                  <a:moveTo>
                    <a:pt x="14379" y="136599"/>
                  </a:moveTo>
                  <a:lnTo>
                    <a:pt x="14379" y="119157"/>
                  </a:lnTo>
                  <a:cubicBezTo>
                    <a:pt x="14379" y="104994"/>
                    <a:pt x="25911" y="93462"/>
                    <a:pt x="40074" y="93462"/>
                  </a:cubicBezTo>
                  <a:lnTo>
                    <a:pt x="115031" y="93462"/>
                  </a:lnTo>
                  <a:lnTo>
                    <a:pt x="186925" y="93462"/>
                  </a:lnTo>
                  <a:lnTo>
                    <a:pt x="244440" y="93462"/>
                  </a:lnTo>
                  <a:lnTo>
                    <a:pt x="316334" y="93462"/>
                  </a:lnTo>
                  <a:lnTo>
                    <a:pt x="391291" y="93462"/>
                  </a:lnTo>
                  <a:cubicBezTo>
                    <a:pt x="405454" y="93462"/>
                    <a:pt x="416986" y="104994"/>
                    <a:pt x="416986" y="119157"/>
                  </a:cubicBezTo>
                  <a:lnTo>
                    <a:pt x="416986" y="136599"/>
                  </a:lnTo>
                  <a:lnTo>
                    <a:pt x="14379" y="13659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4" name="Google Shape;2194;p35"/>
            <p:cNvSpPr/>
            <p:nvPr/>
          </p:nvSpPr>
          <p:spPr>
            <a:xfrm>
              <a:off x="6515005" y="4386791"/>
              <a:ext cx="57520" cy="35939"/>
            </a:xfrm>
            <a:custGeom>
              <a:avLst/>
              <a:gdLst/>
              <a:ahLst/>
              <a:cxnLst/>
              <a:rect l="l" t="t" r="r" b="b"/>
              <a:pathLst>
                <a:path w="57520" h="35939" extrusionOk="0">
                  <a:moveTo>
                    <a:pt x="53546" y="13617"/>
                  </a:moveTo>
                  <a:cubicBezTo>
                    <a:pt x="57097" y="11841"/>
                    <a:pt x="58535" y="7520"/>
                    <a:pt x="56759" y="3968"/>
                  </a:cubicBezTo>
                  <a:cubicBezTo>
                    <a:pt x="54976" y="417"/>
                    <a:pt x="50670" y="-1007"/>
                    <a:pt x="47111" y="755"/>
                  </a:cubicBezTo>
                  <a:lnTo>
                    <a:pt x="3975" y="22323"/>
                  </a:lnTo>
                  <a:cubicBezTo>
                    <a:pt x="423" y="24099"/>
                    <a:pt x="-1015" y="28420"/>
                    <a:pt x="761" y="31971"/>
                  </a:cubicBezTo>
                  <a:cubicBezTo>
                    <a:pt x="2026" y="34487"/>
                    <a:pt x="4564" y="35940"/>
                    <a:pt x="7203" y="35940"/>
                  </a:cubicBezTo>
                  <a:cubicBezTo>
                    <a:pt x="8281" y="35940"/>
                    <a:pt x="9381" y="35695"/>
                    <a:pt x="10409" y="35185"/>
                  </a:cubicBezTo>
                  <a:lnTo>
                    <a:pt x="53546" y="136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5" name="Google Shape;2195;p35"/>
            <p:cNvSpPr/>
            <p:nvPr/>
          </p:nvSpPr>
          <p:spPr>
            <a:xfrm>
              <a:off x="6816967" y="4386784"/>
              <a:ext cx="57520" cy="35946"/>
            </a:xfrm>
            <a:custGeom>
              <a:avLst/>
              <a:gdLst/>
              <a:ahLst/>
              <a:cxnLst/>
              <a:rect l="l" t="t" r="r" b="b"/>
              <a:pathLst>
                <a:path w="57520" h="35946" extrusionOk="0">
                  <a:moveTo>
                    <a:pt x="56759" y="31971"/>
                  </a:moveTo>
                  <a:cubicBezTo>
                    <a:pt x="58535" y="28420"/>
                    <a:pt x="57097" y="24099"/>
                    <a:pt x="53546" y="22323"/>
                  </a:cubicBezTo>
                  <a:lnTo>
                    <a:pt x="10409" y="755"/>
                  </a:lnTo>
                  <a:cubicBezTo>
                    <a:pt x="6865" y="-1007"/>
                    <a:pt x="2544" y="417"/>
                    <a:pt x="761" y="3968"/>
                  </a:cubicBezTo>
                  <a:cubicBezTo>
                    <a:pt x="-1015" y="7520"/>
                    <a:pt x="423" y="11841"/>
                    <a:pt x="3975" y="13617"/>
                  </a:cubicBezTo>
                  <a:lnTo>
                    <a:pt x="47111" y="35185"/>
                  </a:lnTo>
                  <a:cubicBezTo>
                    <a:pt x="48139" y="35702"/>
                    <a:pt x="49239" y="35947"/>
                    <a:pt x="50318" y="35947"/>
                  </a:cubicBezTo>
                  <a:cubicBezTo>
                    <a:pt x="52956" y="35947"/>
                    <a:pt x="55494" y="34495"/>
                    <a:pt x="56759" y="3197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96" name="Google Shape;2196;p35"/>
          <p:cNvGrpSpPr/>
          <p:nvPr/>
        </p:nvGrpSpPr>
        <p:grpSpPr>
          <a:xfrm>
            <a:off x="6849883" y="6428878"/>
            <a:ext cx="359074" cy="578288"/>
            <a:chOff x="5263599" y="4383226"/>
            <a:chExt cx="281627" cy="394278"/>
          </a:xfrm>
        </p:grpSpPr>
        <p:sp>
          <p:nvSpPr>
            <p:cNvPr id="2197" name="Google Shape;2197;p35"/>
            <p:cNvSpPr/>
            <p:nvPr/>
          </p:nvSpPr>
          <p:spPr>
            <a:xfrm>
              <a:off x="5263599" y="4383226"/>
              <a:ext cx="281627" cy="394278"/>
            </a:xfrm>
            <a:custGeom>
              <a:avLst/>
              <a:gdLst/>
              <a:ahLst/>
              <a:cxnLst/>
              <a:rect l="l" t="t" r="r" b="b"/>
              <a:pathLst>
                <a:path w="281627" h="394278" extrusionOk="0">
                  <a:moveTo>
                    <a:pt x="211221" y="84488"/>
                  </a:moveTo>
                  <a:lnTo>
                    <a:pt x="211221" y="168977"/>
                  </a:lnTo>
                  <a:lnTo>
                    <a:pt x="232343" y="168977"/>
                  </a:lnTo>
                  <a:lnTo>
                    <a:pt x="232343" y="190451"/>
                  </a:lnTo>
                  <a:lnTo>
                    <a:pt x="212277" y="206644"/>
                  </a:lnTo>
                  <a:lnTo>
                    <a:pt x="189042" y="183058"/>
                  </a:lnTo>
                  <a:lnTo>
                    <a:pt x="176017" y="183058"/>
                  </a:lnTo>
                  <a:lnTo>
                    <a:pt x="176017" y="154895"/>
                  </a:lnTo>
                  <a:lnTo>
                    <a:pt x="197139" y="154895"/>
                  </a:lnTo>
                  <a:lnTo>
                    <a:pt x="197139" y="28163"/>
                  </a:lnTo>
                  <a:lnTo>
                    <a:pt x="154895" y="28163"/>
                  </a:lnTo>
                  <a:lnTo>
                    <a:pt x="154895" y="0"/>
                  </a:lnTo>
                  <a:lnTo>
                    <a:pt x="84488" y="0"/>
                  </a:lnTo>
                  <a:lnTo>
                    <a:pt x="84488" y="28163"/>
                  </a:lnTo>
                  <a:lnTo>
                    <a:pt x="42244" y="28163"/>
                  </a:lnTo>
                  <a:lnTo>
                    <a:pt x="42244" y="56326"/>
                  </a:lnTo>
                  <a:lnTo>
                    <a:pt x="0" y="56326"/>
                  </a:lnTo>
                  <a:lnTo>
                    <a:pt x="0" y="154895"/>
                  </a:lnTo>
                  <a:lnTo>
                    <a:pt x="21122" y="154895"/>
                  </a:lnTo>
                  <a:lnTo>
                    <a:pt x="21122" y="183058"/>
                  </a:lnTo>
                  <a:lnTo>
                    <a:pt x="0" y="183058"/>
                  </a:lnTo>
                  <a:lnTo>
                    <a:pt x="0" y="309790"/>
                  </a:lnTo>
                  <a:lnTo>
                    <a:pt x="14081" y="309790"/>
                  </a:lnTo>
                  <a:lnTo>
                    <a:pt x="14081" y="352034"/>
                  </a:lnTo>
                  <a:lnTo>
                    <a:pt x="42244" y="352034"/>
                  </a:lnTo>
                  <a:lnTo>
                    <a:pt x="42244" y="394279"/>
                  </a:lnTo>
                  <a:lnTo>
                    <a:pt x="183058" y="394279"/>
                  </a:lnTo>
                  <a:lnTo>
                    <a:pt x="183058" y="352034"/>
                  </a:lnTo>
                  <a:lnTo>
                    <a:pt x="211221" y="352034"/>
                  </a:lnTo>
                  <a:lnTo>
                    <a:pt x="211221" y="309790"/>
                  </a:lnTo>
                  <a:lnTo>
                    <a:pt x="225302" y="309790"/>
                  </a:lnTo>
                  <a:lnTo>
                    <a:pt x="225302" y="231991"/>
                  </a:lnTo>
                  <a:lnTo>
                    <a:pt x="260505" y="203828"/>
                  </a:lnTo>
                  <a:lnTo>
                    <a:pt x="260505" y="168977"/>
                  </a:lnTo>
                  <a:lnTo>
                    <a:pt x="281628" y="168977"/>
                  </a:lnTo>
                  <a:lnTo>
                    <a:pt x="281628" y="84488"/>
                  </a:lnTo>
                  <a:lnTo>
                    <a:pt x="211221" y="84488"/>
                  </a:lnTo>
                  <a:close/>
                  <a:moveTo>
                    <a:pt x="154895" y="56326"/>
                  </a:moveTo>
                  <a:lnTo>
                    <a:pt x="168977" y="56326"/>
                  </a:lnTo>
                  <a:lnTo>
                    <a:pt x="168977" y="126732"/>
                  </a:lnTo>
                  <a:lnTo>
                    <a:pt x="154895" y="126732"/>
                  </a:lnTo>
                  <a:lnTo>
                    <a:pt x="154895" y="56326"/>
                  </a:lnTo>
                  <a:close/>
                  <a:moveTo>
                    <a:pt x="133773" y="154895"/>
                  </a:moveTo>
                  <a:lnTo>
                    <a:pt x="147854" y="154895"/>
                  </a:lnTo>
                  <a:lnTo>
                    <a:pt x="147854" y="183058"/>
                  </a:lnTo>
                  <a:lnTo>
                    <a:pt x="133773" y="183058"/>
                  </a:lnTo>
                  <a:lnTo>
                    <a:pt x="133773" y="154895"/>
                  </a:lnTo>
                  <a:close/>
                  <a:moveTo>
                    <a:pt x="112651" y="28163"/>
                  </a:moveTo>
                  <a:lnTo>
                    <a:pt x="126732" y="28163"/>
                  </a:lnTo>
                  <a:lnTo>
                    <a:pt x="126732" y="126732"/>
                  </a:lnTo>
                  <a:lnTo>
                    <a:pt x="112651" y="126732"/>
                  </a:lnTo>
                  <a:lnTo>
                    <a:pt x="112651" y="28163"/>
                  </a:lnTo>
                  <a:close/>
                  <a:moveTo>
                    <a:pt x="91529" y="154895"/>
                  </a:moveTo>
                  <a:lnTo>
                    <a:pt x="105610" y="154895"/>
                  </a:lnTo>
                  <a:lnTo>
                    <a:pt x="105610" y="183058"/>
                  </a:lnTo>
                  <a:lnTo>
                    <a:pt x="91529" y="183058"/>
                  </a:lnTo>
                  <a:lnTo>
                    <a:pt x="91529" y="154895"/>
                  </a:lnTo>
                  <a:close/>
                  <a:moveTo>
                    <a:pt x="70407" y="56326"/>
                  </a:moveTo>
                  <a:lnTo>
                    <a:pt x="84488" y="56326"/>
                  </a:lnTo>
                  <a:lnTo>
                    <a:pt x="84488" y="126732"/>
                  </a:lnTo>
                  <a:lnTo>
                    <a:pt x="70407" y="126732"/>
                  </a:lnTo>
                  <a:lnTo>
                    <a:pt x="70407" y="56326"/>
                  </a:lnTo>
                  <a:close/>
                  <a:moveTo>
                    <a:pt x="49285" y="154895"/>
                  </a:moveTo>
                  <a:lnTo>
                    <a:pt x="63366" y="154895"/>
                  </a:lnTo>
                  <a:lnTo>
                    <a:pt x="63366" y="183058"/>
                  </a:lnTo>
                  <a:lnTo>
                    <a:pt x="49285" y="183058"/>
                  </a:lnTo>
                  <a:lnTo>
                    <a:pt x="49285" y="154895"/>
                  </a:lnTo>
                  <a:close/>
                  <a:moveTo>
                    <a:pt x="28163" y="84488"/>
                  </a:moveTo>
                  <a:lnTo>
                    <a:pt x="42244" y="84488"/>
                  </a:lnTo>
                  <a:lnTo>
                    <a:pt x="42244" y="126732"/>
                  </a:lnTo>
                  <a:lnTo>
                    <a:pt x="28163" y="126732"/>
                  </a:lnTo>
                  <a:lnTo>
                    <a:pt x="28163" y="84488"/>
                  </a:lnTo>
                  <a:close/>
                  <a:moveTo>
                    <a:pt x="154895" y="366116"/>
                  </a:moveTo>
                  <a:lnTo>
                    <a:pt x="70407" y="366116"/>
                  </a:lnTo>
                  <a:lnTo>
                    <a:pt x="70407" y="352034"/>
                  </a:lnTo>
                  <a:lnTo>
                    <a:pt x="154895" y="352034"/>
                  </a:lnTo>
                  <a:lnTo>
                    <a:pt x="154895" y="366116"/>
                  </a:lnTo>
                  <a:close/>
                  <a:moveTo>
                    <a:pt x="183058" y="323872"/>
                  </a:moveTo>
                  <a:lnTo>
                    <a:pt x="42244" y="323872"/>
                  </a:lnTo>
                  <a:lnTo>
                    <a:pt x="42244" y="309790"/>
                  </a:lnTo>
                  <a:lnTo>
                    <a:pt x="183058" y="309790"/>
                  </a:lnTo>
                  <a:lnTo>
                    <a:pt x="183058" y="323872"/>
                  </a:lnTo>
                  <a:close/>
                  <a:moveTo>
                    <a:pt x="197139" y="281628"/>
                  </a:moveTo>
                  <a:lnTo>
                    <a:pt x="28163" y="281628"/>
                  </a:lnTo>
                  <a:lnTo>
                    <a:pt x="28163" y="211221"/>
                  </a:lnTo>
                  <a:lnTo>
                    <a:pt x="177073" y="211221"/>
                  </a:lnTo>
                  <a:lnTo>
                    <a:pt x="197139" y="231287"/>
                  </a:lnTo>
                  <a:lnTo>
                    <a:pt x="197139" y="281628"/>
                  </a:lnTo>
                  <a:close/>
                  <a:moveTo>
                    <a:pt x="253465" y="140814"/>
                  </a:moveTo>
                  <a:lnTo>
                    <a:pt x="239383" y="140814"/>
                  </a:lnTo>
                  <a:lnTo>
                    <a:pt x="239383" y="112651"/>
                  </a:lnTo>
                  <a:lnTo>
                    <a:pt x="253465" y="112651"/>
                  </a:lnTo>
                  <a:lnTo>
                    <a:pt x="253465" y="14081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198" name="Google Shape;2198;p35"/>
            <p:cNvSpPr/>
            <p:nvPr/>
          </p:nvSpPr>
          <p:spPr>
            <a:xfrm>
              <a:off x="5305843" y="4608528"/>
              <a:ext cx="28162" cy="28162"/>
            </a:xfrm>
            <a:custGeom>
              <a:avLst/>
              <a:gdLst/>
              <a:ahLst/>
              <a:cxnLst/>
              <a:rect l="l" t="t" r="r" b="b"/>
              <a:pathLst>
                <a:path w="28162" h="28162" extrusionOk="0">
                  <a:moveTo>
                    <a:pt x="0" y="0"/>
                  </a:moveTo>
                  <a:lnTo>
                    <a:pt x="28163" y="0"/>
                  </a:lnTo>
                  <a:lnTo>
                    <a:pt x="28163" y="28163"/>
                  </a:lnTo>
                  <a:lnTo>
                    <a:pt x="0" y="281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199" name="Google Shape;2199;p35"/>
          <p:cNvGrpSpPr/>
          <p:nvPr/>
        </p:nvGrpSpPr>
        <p:grpSpPr>
          <a:xfrm>
            <a:off x="6076154" y="6455334"/>
            <a:ext cx="378118" cy="553597"/>
            <a:chOff x="4656753" y="4401264"/>
            <a:chExt cx="296563" cy="377444"/>
          </a:xfrm>
        </p:grpSpPr>
        <p:sp>
          <p:nvSpPr>
            <p:cNvPr id="2200" name="Google Shape;2200;p35"/>
            <p:cNvSpPr/>
            <p:nvPr/>
          </p:nvSpPr>
          <p:spPr>
            <a:xfrm>
              <a:off x="4656753" y="4401264"/>
              <a:ext cx="67400" cy="67400"/>
            </a:xfrm>
            <a:custGeom>
              <a:avLst/>
              <a:gdLst/>
              <a:ahLst/>
              <a:cxnLst/>
              <a:rect l="l" t="t" r="r" b="b"/>
              <a:pathLst>
                <a:path w="67400" h="67400" extrusionOk="0">
                  <a:moveTo>
                    <a:pt x="67401" y="0"/>
                  </a:moveTo>
                  <a:cubicBezTo>
                    <a:pt x="30330" y="0"/>
                    <a:pt x="0" y="30330"/>
                    <a:pt x="0" y="67401"/>
                  </a:cubicBezTo>
                  <a:lnTo>
                    <a:pt x="26960" y="67401"/>
                  </a:lnTo>
                  <a:cubicBezTo>
                    <a:pt x="26960" y="45159"/>
                    <a:pt x="45159" y="26960"/>
                    <a:pt x="67401" y="26960"/>
                  </a:cubicBezTo>
                  <a:lnTo>
                    <a:pt x="67401"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1" name="Google Shape;2201;p35"/>
            <p:cNvSpPr/>
            <p:nvPr/>
          </p:nvSpPr>
          <p:spPr>
            <a:xfrm>
              <a:off x="4697194" y="4441704"/>
              <a:ext cx="26960" cy="26960"/>
            </a:xfrm>
            <a:custGeom>
              <a:avLst/>
              <a:gdLst/>
              <a:ahLst/>
              <a:cxnLst/>
              <a:rect l="l" t="t" r="r" b="b"/>
              <a:pathLst>
                <a:path w="26960" h="26960" extrusionOk="0">
                  <a:moveTo>
                    <a:pt x="26960" y="26960"/>
                  </a:moveTo>
                  <a:lnTo>
                    <a:pt x="26960" y="0"/>
                  </a:lnTo>
                  <a:cubicBezTo>
                    <a:pt x="12132" y="0"/>
                    <a:pt x="0" y="12132"/>
                    <a:pt x="0" y="26960"/>
                  </a:cubicBezTo>
                  <a:lnTo>
                    <a:pt x="26960" y="2696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2" name="Google Shape;2202;p35"/>
            <p:cNvSpPr/>
            <p:nvPr/>
          </p:nvSpPr>
          <p:spPr>
            <a:xfrm>
              <a:off x="4697194" y="4401264"/>
              <a:ext cx="256122" cy="377444"/>
            </a:xfrm>
            <a:custGeom>
              <a:avLst/>
              <a:gdLst/>
              <a:ahLst/>
              <a:cxnLst/>
              <a:rect l="l" t="t" r="r" b="b"/>
              <a:pathLst>
                <a:path w="256122" h="377444" extrusionOk="0">
                  <a:moveTo>
                    <a:pt x="256123" y="161762"/>
                  </a:moveTo>
                  <a:lnTo>
                    <a:pt x="239610" y="161762"/>
                  </a:lnTo>
                  <a:cubicBezTo>
                    <a:pt x="233881" y="136824"/>
                    <a:pt x="220738" y="114918"/>
                    <a:pt x="202202" y="98405"/>
                  </a:cubicBezTo>
                  <a:lnTo>
                    <a:pt x="202202" y="26960"/>
                  </a:lnTo>
                  <a:cubicBezTo>
                    <a:pt x="202202" y="12132"/>
                    <a:pt x="190070" y="0"/>
                    <a:pt x="175242" y="0"/>
                  </a:cubicBezTo>
                  <a:lnTo>
                    <a:pt x="67401" y="0"/>
                  </a:lnTo>
                  <a:cubicBezTo>
                    <a:pt x="52573" y="0"/>
                    <a:pt x="40440" y="12132"/>
                    <a:pt x="40440" y="26960"/>
                  </a:cubicBezTo>
                  <a:lnTo>
                    <a:pt x="40440" y="98405"/>
                  </a:lnTo>
                  <a:cubicBezTo>
                    <a:pt x="15502" y="120647"/>
                    <a:pt x="0" y="153000"/>
                    <a:pt x="0" y="188722"/>
                  </a:cubicBezTo>
                  <a:cubicBezTo>
                    <a:pt x="0" y="224445"/>
                    <a:pt x="15502" y="256797"/>
                    <a:pt x="40440" y="279039"/>
                  </a:cubicBezTo>
                  <a:lnTo>
                    <a:pt x="40440" y="350484"/>
                  </a:lnTo>
                  <a:cubicBezTo>
                    <a:pt x="40440" y="365312"/>
                    <a:pt x="52573" y="377444"/>
                    <a:pt x="67401" y="377444"/>
                  </a:cubicBezTo>
                  <a:lnTo>
                    <a:pt x="175242" y="377444"/>
                  </a:lnTo>
                  <a:cubicBezTo>
                    <a:pt x="190070" y="377444"/>
                    <a:pt x="202202" y="365312"/>
                    <a:pt x="202202" y="350484"/>
                  </a:cubicBezTo>
                  <a:lnTo>
                    <a:pt x="202202" y="279039"/>
                  </a:lnTo>
                  <a:cubicBezTo>
                    <a:pt x="220738" y="262526"/>
                    <a:pt x="233881" y="240621"/>
                    <a:pt x="239610" y="215683"/>
                  </a:cubicBezTo>
                  <a:lnTo>
                    <a:pt x="256123" y="215683"/>
                  </a:lnTo>
                  <a:lnTo>
                    <a:pt x="256123" y="161762"/>
                  </a:lnTo>
                  <a:close/>
                  <a:moveTo>
                    <a:pt x="67401" y="26960"/>
                  </a:moveTo>
                  <a:lnTo>
                    <a:pt x="175242" y="26960"/>
                  </a:lnTo>
                  <a:lnTo>
                    <a:pt x="175242" y="80207"/>
                  </a:lnTo>
                  <a:cubicBezTo>
                    <a:pt x="159066" y="72119"/>
                    <a:pt x="140531" y="67401"/>
                    <a:pt x="121321" y="67401"/>
                  </a:cubicBezTo>
                  <a:cubicBezTo>
                    <a:pt x="102112" y="67401"/>
                    <a:pt x="83577" y="72119"/>
                    <a:pt x="67401" y="80207"/>
                  </a:cubicBezTo>
                  <a:lnTo>
                    <a:pt x="67401" y="26960"/>
                  </a:lnTo>
                  <a:close/>
                  <a:moveTo>
                    <a:pt x="175242" y="350484"/>
                  </a:moveTo>
                  <a:lnTo>
                    <a:pt x="67401" y="350484"/>
                  </a:lnTo>
                  <a:lnTo>
                    <a:pt x="67401" y="297237"/>
                  </a:lnTo>
                  <a:cubicBezTo>
                    <a:pt x="83577" y="305326"/>
                    <a:pt x="102112" y="310044"/>
                    <a:pt x="121321" y="310044"/>
                  </a:cubicBezTo>
                  <a:cubicBezTo>
                    <a:pt x="140531" y="310044"/>
                    <a:pt x="159066" y="305326"/>
                    <a:pt x="175242" y="297237"/>
                  </a:cubicBezTo>
                  <a:lnTo>
                    <a:pt x="175242" y="350484"/>
                  </a:lnTo>
                  <a:close/>
                  <a:moveTo>
                    <a:pt x="121321" y="283083"/>
                  </a:moveTo>
                  <a:cubicBezTo>
                    <a:pt x="73804" y="283083"/>
                    <a:pt x="34374" y="248035"/>
                    <a:pt x="27971" y="202202"/>
                  </a:cubicBezTo>
                  <a:lnTo>
                    <a:pt x="60661" y="202202"/>
                  </a:lnTo>
                  <a:cubicBezTo>
                    <a:pt x="71782" y="202202"/>
                    <a:pt x="80881" y="193103"/>
                    <a:pt x="80881" y="181982"/>
                  </a:cubicBezTo>
                  <a:lnTo>
                    <a:pt x="80881" y="168502"/>
                  </a:lnTo>
                  <a:cubicBezTo>
                    <a:pt x="80881" y="164795"/>
                    <a:pt x="83914" y="161762"/>
                    <a:pt x="87621" y="161762"/>
                  </a:cubicBezTo>
                  <a:cubicBezTo>
                    <a:pt x="91328" y="161762"/>
                    <a:pt x="94361" y="164795"/>
                    <a:pt x="94361" y="168502"/>
                  </a:cubicBezTo>
                  <a:lnTo>
                    <a:pt x="94361" y="222423"/>
                  </a:lnTo>
                  <a:cubicBezTo>
                    <a:pt x="94361" y="240958"/>
                    <a:pt x="109526" y="256123"/>
                    <a:pt x="128061" y="256123"/>
                  </a:cubicBezTo>
                  <a:cubicBezTo>
                    <a:pt x="146597" y="256123"/>
                    <a:pt x="161762" y="240958"/>
                    <a:pt x="161762" y="222423"/>
                  </a:cubicBezTo>
                  <a:lnTo>
                    <a:pt x="161762" y="202202"/>
                  </a:lnTo>
                  <a:lnTo>
                    <a:pt x="188722" y="202202"/>
                  </a:lnTo>
                  <a:lnTo>
                    <a:pt x="188722" y="175242"/>
                  </a:lnTo>
                  <a:lnTo>
                    <a:pt x="155022" y="175242"/>
                  </a:lnTo>
                  <a:cubicBezTo>
                    <a:pt x="143901" y="175242"/>
                    <a:pt x="134802" y="184341"/>
                    <a:pt x="134802" y="195462"/>
                  </a:cubicBezTo>
                  <a:lnTo>
                    <a:pt x="134802" y="222423"/>
                  </a:lnTo>
                  <a:cubicBezTo>
                    <a:pt x="134802" y="226130"/>
                    <a:pt x="131769" y="229163"/>
                    <a:pt x="128061" y="229163"/>
                  </a:cubicBezTo>
                  <a:cubicBezTo>
                    <a:pt x="124354" y="229163"/>
                    <a:pt x="121321" y="226130"/>
                    <a:pt x="121321" y="222423"/>
                  </a:cubicBezTo>
                  <a:lnTo>
                    <a:pt x="121321" y="168502"/>
                  </a:lnTo>
                  <a:cubicBezTo>
                    <a:pt x="121321" y="149967"/>
                    <a:pt x="106156" y="134802"/>
                    <a:pt x="87621" y="134802"/>
                  </a:cubicBezTo>
                  <a:cubicBezTo>
                    <a:pt x="69086" y="134802"/>
                    <a:pt x="53921" y="149967"/>
                    <a:pt x="53921" y="168502"/>
                  </a:cubicBezTo>
                  <a:lnTo>
                    <a:pt x="53921" y="175242"/>
                  </a:lnTo>
                  <a:lnTo>
                    <a:pt x="27971" y="175242"/>
                  </a:lnTo>
                  <a:cubicBezTo>
                    <a:pt x="34374" y="129410"/>
                    <a:pt x="73804" y="94361"/>
                    <a:pt x="121321" y="94361"/>
                  </a:cubicBezTo>
                  <a:cubicBezTo>
                    <a:pt x="173220" y="94361"/>
                    <a:pt x="215683" y="136824"/>
                    <a:pt x="215683" y="188722"/>
                  </a:cubicBezTo>
                  <a:cubicBezTo>
                    <a:pt x="215683" y="240621"/>
                    <a:pt x="173220" y="283083"/>
                    <a:pt x="121321" y="2830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03" name="Google Shape;2203;p35"/>
          <p:cNvGrpSpPr/>
          <p:nvPr/>
        </p:nvGrpSpPr>
        <p:grpSpPr>
          <a:xfrm>
            <a:off x="5279372" y="6495439"/>
            <a:ext cx="502704" cy="454369"/>
            <a:chOff x="4031826" y="4428608"/>
            <a:chExt cx="394278" cy="309790"/>
          </a:xfrm>
        </p:grpSpPr>
        <p:sp>
          <p:nvSpPr>
            <p:cNvPr id="2204" name="Google Shape;2204;p35"/>
            <p:cNvSpPr/>
            <p:nvPr/>
          </p:nvSpPr>
          <p:spPr>
            <a:xfrm>
              <a:off x="4031826" y="4428608"/>
              <a:ext cx="394278" cy="309790"/>
            </a:xfrm>
            <a:custGeom>
              <a:avLst/>
              <a:gdLst/>
              <a:ahLst/>
              <a:cxnLst/>
              <a:rect l="l" t="t" r="r" b="b"/>
              <a:pathLst>
                <a:path w="394278" h="309790" extrusionOk="0">
                  <a:moveTo>
                    <a:pt x="394279" y="140814"/>
                  </a:moveTo>
                  <a:lnTo>
                    <a:pt x="366116" y="140814"/>
                  </a:lnTo>
                  <a:lnTo>
                    <a:pt x="366116" y="0"/>
                  </a:lnTo>
                  <a:lnTo>
                    <a:pt x="295709" y="0"/>
                  </a:lnTo>
                  <a:lnTo>
                    <a:pt x="295709" y="28163"/>
                  </a:lnTo>
                  <a:lnTo>
                    <a:pt x="337953" y="28163"/>
                  </a:lnTo>
                  <a:lnTo>
                    <a:pt x="337953" y="127084"/>
                  </a:lnTo>
                  <a:cubicBezTo>
                    <a:pt x="317183" y="96105"/>
                    <a:pt x="270362" y="42244"/>
                    <a:pt x="197139" y="42244"/>
                  </a:cubicBezTo>
                  <a:cubicBezTo>
                    <a:pt x="123916" y="42244"/>
                    <a:pt x="77096" y="96105"/>
                    <a:pt x="56326" y="127084"/>
                  </a:cubicBezTo>
                  <a:lnTo>
                    <a:pt x="56326" y="28163"/>
                  </a:lnTo>
                  <a:lnTo>
                    <a:pt x="98570" y="28163"/>
                  </a:lnTo>
                  <a:lnTo>
                    <a:pt x="98570" y="0"/>
                  </a:lnTo>
                  <a:lnTo>
                    <a:pt x="28163" y="0"/>
                  </a:lnTo>
                  <a:lnTo>
                    <a:pt x="28163" y="140814"/>
                  </a:lnTo>
                  <a:lnTo>
                    <a:pt x="0" y="140814"/>
                  </a:lnTo>
                  <a:lnTo>
                    <a:pt x="0" y="168977"/>
                  </a:lnTo>
                  <a:lnTo>
                    <a:pt x="28163" y="168977"/>
                  </a:lnTo>
                  <a:lnTo>
                    <a:pt x="28163" y="309790"/>
                  </a:lnTo>
                  <a:lnTo>
                    <a:pt x="98570" y="309790"/>
                  </a:lnTo>
                  <a:lnTo>
                    <a:pt x="98570" y="281628"/>
                  </a:lnTo>
                  <a:lnTo>
                    <a:pt x="56326" y="281628"/>
                  </a:lnTo>
                  <a:lnTo>
                    <a:pt x="56326" y="182706"/>
                  </a:lnTo>
                  <a:cubicBezTo>
                    <a:pt x="77096" y="213685"/>
                    <a:pt x="123916" y="267546"/>
                    <a:pt x="197139" y="267546"/>
                  </a:cubicBezTo>
                  <a:cubicBezTo>
                    <a:pt x="270362" y="267546"/>
                    <a:pt x="317183" y="213685"/>
                    <a:pt x="337953" y="182706"/>
                  </a:cubicBezTo>
                  <a:lnTo>
                    <a:pt x="337953" y="281628"/>
                  </a:lnTo>
                  <a:lnTo>
                    <a:pt x="295709" y="281628"/>
                  </a:lnTo>
                  <a:lnTo>
                    <a:pt x="295709" y="309790"/>
                  </a:lnTo>
                  <a:lnTo>
                    <a:pt x="366116" y="309790"/>
                  </a:lnTo>
                  <a:lnTo>
                    <a:pt x="366116" y="168977"/>
                  </a:lnTo>
                  <a:lnTo>
                    <a:pt x="394279" y="168977"/>
                  </a:lnTo>
                  <a:lnTo>
                    <a:pt x="394279" y="140814"/>
                  </a:lnTo>
                  <a:close/>
                  <a:moveTo>
                    <a:pt x="197139" y="70407"/>
                  </a:moveTo>
                  <a:cubicBezTo>
                    <a:pt x="255225" y="70407"/>
                    <a:pt x="294301" y="114059"/>
                    <a:pt x="312959" y="140814"/>
                  </a:cubicBezTo>
                  <a:lnTo>
                    <a:pt x="266138" y="140814"/>
                  </a:lnTo>
                  <a:cubicBezTo>
                    <a:pt x="259449" y="108779"/>
                    <a:pt x="231287" y="84488"/>
                    <a:pt x="197139" y="84488"/>
                  </a:cubicBezTo>
                  <a:cubicBezTo>
                    <a:pt x="162992" y="84488"/>
                    <a:pt x="134829" y="108779"/>
                    <a:pt x="128141" y="140814"/>
                  </a:cubicBezTo>
                  <a:lnTo>
                    <a:pt x="81320" y="140814"/>
                  </a:lnTo>
                  <a:cubicBezTo>
                    <a:pt x="99626" y="114059"/>
                    <a:pt x="138702" y="70407"/>
                    <a:pt x="197139" y="70407"/>
                  </a:cubicBezTo>
                  <a:close/>
                  <a:moveTo>
                    <a:pt x="157359" y="140814"/>
                  </a:moveTo>
                  <a:cubicBezTo>
                    <a:pt x="163344" y="124268"/>
                    <a:pt x="178833" y="112651"/>
                    <a:pt x="197139" y="112651"/>
                  </a:cubicBezTo>
                  <a:cubicBezTo>
                    <a:pt x="215445" y="112651"/>
                    <a:pt x="230935" y="124268"/>
                    <a:pt x="236919" y="140814"/>
                  </a:cubicBezTo>
                  <a:lnTo>
                    <a:pt x="157359" y="140814"/>
                  </a:lnTo>
                  <a:close/>
                  <a:moveTo>
                    <a:pt x="236919" y="168977"/>
                  </a:moveTo>
                  <a:cubicBezTo>
                    <a:pt x="230935" y="185522"/>
                    <a:pt x="215445" y="197139"/>
                    <a:pt x="197139" y="197139"/>
                  </a:cubicBezTo>
                  <a:cubicBezTo>
                    <a:pt x="178833" y="197139"/>
                    <a:pt x="163344" y="185522"/>
                    <a:pt x="157359" y="168977"/>
                  </a:cubicBezTo>
                  <a:lnTo>
                    <a:pt x="236919" y="168977"/>
                  </a:lnTo>
                  <a:close/>
                  <a:moveTo>
                    <a:pt x="197139" y="239383"/>
                  </a:moveTo>
                  <a:cubicBezTo>
                    <a:pt x="139054" y="239383"/>
                    <a:pt x="99978" y="195731"/>
                    <a:pt x="81320" y="168977"/>
                  </a:cubicBezTo>
                  <a:lnTo>
                    <a:pt x="128141" y="168977"/>
                  </a:lnTo>
                  <a:cubicBezTo>
                    <a:pt x="134829" y="201012"/>
                    <a:pt x="162992" y="225302"/>
                    <a:pt x="197139" y="225302"/>
                  </a:cubicBezTo>
                  <a:cubicBezTo>
                    <a:pt x="231287" y="225302"/>
                    <a:pt x="259449" y="201012"/>
                    <a:pt x="266138" y="168977"/>
                  </a:cubicBezTo>
                  <a:lnTo>
                    <a:pt x="312959" y="168977"/>
                  </a:lnTo>
                  <a:cubicBezTo>
                    <a:pt x="294653" y="195731"/>
                    <a:pt x="255577" y="239383"/>
                    <a:pt x="197139" y="2393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5" name="Google Shape;2205;p35"/>
            <p:cNvSpPr/>
            <p:nvPr/>
          </p:nvSpPr>
          <p:spPr>
            <a:xfrm>
              <a:off x="4271210" y="4428608"/>
              <a:ext cx="28162" cy="28162"/>
            </a:xfrm>
            <a:custGeom>
              <a:avLst/>
              <a:gdLst/>
              <a:ahLst/>
              <a:cxnLst/>
              <a:rect l="l" t="t" r="r" b="b"/>
              <a:pathLst>
                <a:path w="28162" h="28162" extrusionOk="0">
                  <a:moveTo>
                    <a:pt x="0" y="0"/>
                  </a:moveTo>
                  <a:lnTo>
                    <a:pt x="28163" y="0"/>
                  </a:lnTo>
                  <a:lnTo>
                    <a:pt x="28163" y="28163"/>
                  </a:lnTo>
                  <a:lnTo>
                    <a:pt x="0" y="281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06" name="Google Shape;2206;p35"/>
            <p:cNvSpPr/>
            <p:nvPr/>
          </p:nvSpPr>
          <p:spPr>
            <a:xfrm>
              <a:off x="4158559" y="4710236"/>
              <a:ext cx="28162" cy="28162"/>
            </a:xfrm>
            <a:custGeom>
              <a:avLst/>
              <a:gdLst/>
              <a:ahLst/>
              <a:cxnLst/>
              <a:rect l="l" t="t" r="r" b="b"/>
              <a:pathLst>
                <a:path w="28162" h="28162" extrusionOk="0">
                  <a:moveTo>
                    <a:pt x="0" y="0"/>
                  </a:moveTo>
                  <a:lnTo>
                    <a:pt x="28163" y="0"/>
                  </a:lnTo>
                  <a:lnTo>
                    <a:pt x="28163" y="28163"/>
                  </a:lnTo>
                  <a:lnTo>
                    <a:pt x="0" y="2816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207" name="Google Shape;2207;p35"/>
          <p:cNvSpPr/>
          <p:nvPr/>
        </p:nvSpPr>
        <p:spPr>
          <a:xfrm>
            <a:off x="4552951" y="6515945"/>
            <a:ext cx="502704" cy="454617"/>
          </a:xfrm>
          <a:custGeom>
            <a:avLst/>
            <a:gdLst/>
            <a:ahLst/>
            <a:cxnLst/>
            <a:rect l="l" t="t" r="r" b="b"/>
            <a:pathLst>
              <a:path w="394278" h="309790" extrusionOk="0">
                <a:moveTo>
                  <a:pt x="394279" y="28163"/>
                </a:moveTo>
                <a:lnTo>
                  <a:pt x="394279" y="0"/>
                </a:lnTo>
                <a:lnTo>
                  <a:pt x="309790" y="0"/>
                </a:lnTo>
                <a:lnTo>
                  <a:pt x="309790" y="28163"/>
                </a:lnTo>
                <a:lnTo>
                  <a:pt x="337953" y="28163"/>
                </a:lnTo>
                <a:lnTo>
                  <a:pt x="337953" y="70407"/>
                </a:lnTo>
                <a:lnTo>
                  <a:pt x="309790" y="70407"/>
                </a:lnTo>
                <a:lnTo>
                  <a:pt x="309790" y="98570"/>
                </a:lnTo>
                <a:lnTo>
                  <a:pt x="281628" y="98570"/>
                </a:lnTo>
                <a:cubicBezTo>
                  <a:pt x="281628" y="83080"/>
                  <a:pt x="268954" y="70407"/>
                  <a:pt x="253465" y="70407"/>
                </a:cubicBezTo>
                <a:lnTo>
                  <a:pt x="252761" y="70407"/>
                </a:lnTo>
                <a:cubicBezTo>
                  <a:pt x="253113" y="68295"/>
                  <a:pt x="253465" y="65830"/>
                  <a:pt x="253465" y="63366"/>
                </a:cubicBezTo>
                <a:cubicBezTo>
                  <a:pt x="253465" y="44004"/>
                  <a:pt x="237623" y="28163"/>
                  <a:pt x="218261" y="28163"/>
                </a:cubicBezTo>
                <a:lnTo>
                  <a:pt x="176017" y="28163"/>
                </a:lnTo>
                <a:cubicBezTo>
                  <a:pt x="156655" y="28163"/>
                  <a:pt x="140814" y="44004"/>
                  <a:pt x="140814" y="63366"/>
                </a:cubicBezTo>
                <a:cubicBezTo>
                  <a:pt x="140814" y="65830"/>
                  <a:pt x="141166" y="68295"/>
                  <a:pt x="141518" y="70407"/>
                </a:cubicBezTo>
                <a:lnTo>
                  <a:pt x="140814" y="70407"/>
                </a:lnTo>
                <a:cubicBezTo>
                  <a:pt x="125324" y="70407"/>
                  <a:pt x="112651" y="83080"/>
                  <a:pt x="112651" y="98570"/>
                </a:cubicBezTo>
                <a:lnTo>
                  <a:pt x="84488" y="98570"/>
                </a:lnTo>
                <a:lnTo>
                  <a:pt x="84488" y="70407"/>
                </a:lnTo>
                <a:lnTo>
                  <a:pt x="56326" y="70407"/>
                </a:lnTo>
                <a:lnTo>
                  <a:pt x="56326" y="28163"/>
                </a:lnTo>
                <a:lnTo>
                  <a:pt x="84488" y="28163"/>
                </a:lnTo>
                <a:lnTo>
                  <a:pt x="84488" y="0"/>
                </a:lnTo>
                <a:lnTo>
                  <a:pt x="0" y="0"/>
                </a:lnTo>
                <a:lnTo>
                  <a:pt x="0" y="28163"/>
                </a:lnTo>
                <a:lnTo>
                  <a:pt x="28163" y="28163"/>
                </a:lnTo>
                <a:lnTo>
                  <a:pt x="28163" y="70407"/>
                </a:lnTo>
                <a:lnTo>
                  <a:pt x="0" y="70407"/>
                </a:lnTo>
                <a:lnTo>
                  <a:pt x="0" y="112651"/>
                </a:lnTo>
                <a:cubicBezTo>
                  <a:pt x="0" y="135885"/>
                  <a:pt x="19010" y="154895"/>
                  <a:pt x="42244" y="154895"/>
                </a:cubicBezTo>
                <a:cubicBezTo>
                  <a:pt x="60550" y="154895"/>
                  <a:pt x="76039" y="143278"/>
                  <a:pt x="82024" y="126732"/>
                </a:cubicBezTo>
                <a:lnTo>
                  <a:pt x="112651" y="126732"/>
                </a:lnTo>
                <a:lnTo>
                  <a:pt x="112651" y="177073"/>
                </a:lnTo>
                <a:lnTo>
                  <a:pt x="84488" y="205236"/>
                </a:lnTo>
                <a:lnTo>
                  <a:pt x="84488" y="281628"/>
                </a:lnTo>
                <a:lnTo>
                  <a:pt x="112651" y="281628"/>
                </a:lnTo>
                <a:lnTo>
                  <a:pt x="112651" y="217205"/>
                </a:lnTo>
                <a:lnTo>
                  <a:pt x="132717" y="197139"/>
                </a:lnTo>
                <a:lnTo>
                  <a:pt x="183058" y="197139"/>
                </a:lnTo>
                <a:lnTo>
                  <a:pt x="183058" y="211221"/>
                </a:lnTo>
                <a:lnTo>
                  <a:pt x="168977" y="211221"/>
                </a:lnTo>
                <a:lnTo>
                  <a:pt x="168977" y="225302"/>
                </a:lnTo>
                <a:lnTo>
                  <a:pt x="140814" y="225302"/>
                </a:lnTo>
                <a:lnTo>
                  <a:pt x="140814" y="309790"/>
                </a:lnTo>
                <a:lnTo>
                  <a:pt x="253465" y="309790"/>
                </a:lnTo>
                <a:lnTo>
                  <a:pt x="253465" y="225302"/>
                </a:lnTo>
                <a:lnTo>
                  <a:pt x="225302" y="225302"/>
                </a:lnTo>
                <a:lnTo>
                  <a:pt x="225302" y="211221"/>
                </a:lnTo>
                <a:lnTo>
                  <a:pt x="211221" y="211221"/>
                </a:lnTo>
                <a:lnTo>
                  <a:pt x="211221" y="197139"/>
                </a:lnTo>
                <a:lnTo>
                  <a:pt x="261562" y="197139"/>
                </a:lnTo>
                <a:lnTo>
                  <a:pt x="281628" y="217205"/>
                </a:lnTo>
                <a:lnTo>
                  <a:pt x="281628" y="281628"/>
                </a:lnTo>
                <a:lnTo>
                  <a:pt x="309790" y="281628"/>
                </a:lnTo>
                <a:lnTo>
                  <a:pt x="309790" y="205236"/>
                </a:lnTo>
                <a:lnTo>
                  <a:pt x="281628" y="177073"/>
                </a:lnTo>
                <a:lnTo>
                  <a:pt x="281628" y="126732"/>
                </a:lnTo>
                <a:lnTo>
                  <a:pt x="312254" y="126732"/>
                </a:lnTo>
                <a:cubicBezTo>
                  <a:pt x="318239" y="143278"/>
                  <a:pt x="333729" y="154895"/>
                  <a:pt x="352034" y="154895"/>
                </a:cubicBezTo>
                <a:cubicBezTo>
                  <a:pt x="375269" y="154895"/>
                  <a:pt x="394279" y="135885"/>
                  <a:pt x="394279" y="112651"/>
                </a:cubicBezTo>
                <a:lnTo>
                  <a:pt x="394279" y="70407"/>
                </a:lnTo>
                <a:lnTo>
                  <a:pt x="366116" y="70407"/>
                </a:lnTo>
                <a:lnTo>
                  <a:pt x="366116" y="28163"/>
                </a:lnTo>
                <a:lnTo>
                  <a:pt x="394279" y="28163"/>
                </a:lnTo>
                <a:close/>
                <a:moveTo>
                  <a:pt x="56326" y="112651"/>
                </a:moveTo>
                <a:cubicBezTo>
                  <a:pt x="56326" y="120396"/>
                  <a:pt x="49989" y="126732"/>
                  <a:pt x="42244" y="126732"/>
                </a:cubicBezTo>
                <a:cubicBezTo>
                  <a:pt x="34499" y="126732"/>
                  <a:pt x="28163" y="120396"/>
                  <a:pt x="28163" y="112651"/>
                </a:cubicBezTo>
                <a:lnTo>
                  <a:pt x="28163" y="98570"/>
                </a:lnTo>
                <a:lnTo>
                  <a:pt x="56326" y="98570"/>
                </a:lnTo>
                <a:lnTo>
                  <a:pt x="56326" y="112651"/>
                </a:lnTo>
                <a:close/>
                <a:moveTo>
                  <a:pt x="176017" y="56326"/>
                </a:moveTo>
                <a:lnTo>
                  <a:pt x="218261" y="56326"/>
                </a:lnTo>
                <a:cubicBezTo>
                  <a:pt x="222134" y="56326"/>
                  <a:pt x="225302" y="59494"/>
                  <a:pt x="225302" y="63366"/>
                </a:cubicBezTo>
                <a:cubicBezTo>
                  <a:pt x="225302" y="67239"/>
                  <a:pt x="222134" y="70407"/>
                  <a:pt x="218261" y="70407"/>
                </a:cubicBezTo>
                <a:lnTo>
                  <a:pt x="176017" y="70407"/>
                </a:lnTo>
                <a:cubicBezTo>
                  <a:pt x="172145" y="70407"/>
                  <a:pt x="168977" y="67239"/>
                  <a:pt x="168977" y="63366"/>
                </a:cubicBezTo>
                <a:cubicBezTo>
                  <a:pt x="168977" y="59494"/>
                  <a:pt x="172145" y="56326"/>
                  <a:pt x="176017" y="56326"/>
                </a:cubicBezTo>
                <a:close/>
                <a:moveTo>
                  <a:pt x="225302" y="253465"/>
                </a:moveTo>
                <a:lnTo>
                  <a:pt x="225302" y="281628"/>
                </a:lnTo>
                <a:lnTo>
                  <a:pt x="168977" y="281628"/>
                </a:lnTo>
                <a:lnTo>
                  <a:pt x="168977" y="253465"/>
                </a:lnTo>
                <a:lnTo>
                  <a:pt x="225302" y="253465"/>
                </a:lnTo>
                <a:close/>
                <a:moveTo>
                  <a:pt x="253465" y="168977"/>
                </a:moveTo>
                <a:lnTo>
                  <a:pt x="140814" y="168977"/>
                </a:lnTo>
                <a:lnTo>
                  <a:pt x="140814" y="98570"/>
                </a:lnTo>
                <a:lnTo>
                  <a:pt x="176017" y="98570"/>
                </a:lnTo>
                <a:lnTo>
                  <a:pt x="218261" y="98570"/>
                </a:lnTo>
                <a:lnTo>
                  <a:pt x="253465" y="98570"/>
                </a:lnTo>
                <a:lnTo>
                  <a:pt x="253465" y="168977"/>
                </a:lnTo>
                <a:close/>
                <a:moveTo>
                  <a:pt x="366116" y="112651"/>
                </a:moveTo>
                <a:cubicBezTo>
                  <a:pt x="366116" y="120396"/>
                  <a:pt x="359779" y="126732"/>
                  <a:pt x="352034" y="126732"/>
                </a:cubicBezTo>
                <a:cubicBezTo>
                  <a:pt x="344290" y="126732"/>
                  <a:pt x="337953" y="120396"/>
                  <a:pt x="337953" y="112651"/>
                </a:cubicBezTo>
                <a:lnTo>
                  <a:pt x="337953" y="98570"/>
                </a:lnTo>
                <a:lnTo>
                  <a:pt x="366116" y="98570"/>
                </a:lnTo>
                <a:lnTo>
                  <a:pt x="366116" y="11265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208" name="Google Shape;2208;p35"/>
          <p:cNvGrpSpPr/>
          <p:nvPr/>
        </p:nvGrpSpPr>
        <p:grpSpPr>
          <a:xfrm>
            <a:off x="3740960" y="6564217"/>
            <a:ext cx="481961" cy="336615"/>
            <a:chOff x="2825228" y="4475501"/>
            <a:chExt cx="378009" cy="229505"/>
          </a:xfrm>
        </p:grpSpPr>
        <p:sp>
          <p:nvSpPr>
            <p:cNvPr id="2209" name="Google Shape;2209;p35"/>
            <p:cNvSpPr/>
            <p:nvPr/>
          </p:nvSpPr>
          <p:spPr>
            <a:xfrm>
              <a:off x="2825228" y="4475501"/>
              <a:ext cx="378009" cy="229505"/>
            </a:xfrm>
            <a:custGeom>
              <a:avLst/>
              <a:gdLst/>
              <a:ahLst/>
              <a:cxnLst/>
              <a:rect l="l" t="t" r="r" b="b"/>
              <a:pathLst>
                <a:path w="378009" h="229505" extrusionOk="0">
                  <a:moveTo>
                    <a:pt x="316921" y="0"/>
                  </a:moveTo>
                  <a:lnTo>
                    <a:pt x="270007" y="0"/>
                  </a:lnTo>
                  <a:lnTo>
                    <a:pt x="270007" y="27001"/>
                  </a:lnTo>
                  <a:lnTo>
                    <a:pt x="304095" y="27001"/>
                  </a:lnTo>
                  <a:lnTo>
                    <a:pt x="336496" y="67502"/>
                  </a:lnTo>
                  <a:lnTo>
                    <a:pt x="68514" y="67502"/>
                  </a:lnTo>
                  <a:lnTo>
                    <a:pt x="100915" y="27001"/>
                  </a:lnTo>
                  <a:lnTo>
                    <a:pt x="135003" y="27001"/>
                  </a:lnTo>
                  <a:lnTo>
                    <a:pt x="135003" y="0"/>
                  </a:lnTo>
                  <a:lnTo>
                    <a:pt x="88090" y="0"/>
                  </a:lnTo>
                  <a:lnTo>
                    <a:pt x="27001" y="76277"/>
                  </a:lnTo>
                  <a:lnTo>
                    <a:pt x="27001" y="108003"/>
                  </a:lnTo>
                  <a:lnTo>
                    <a:pt x="0" y="108003"/>
                  </a:lnTo>
                  <a:lnTo>
                    <a:pt x="0" y="175504"/>
                  </a:lnTo>
                  <a:lnTo>
                    <a:pt x="27001" y="175504"/>
                  </a:lnTo>
                  <a:lnTo>
                    <a:pt x="27001" y="202505"/>
                  </a:lnTo>
                  <a:cubicBezTo>
                    <a:pt x="27001" y="217356"/>
                    <a:pt x="39151" y="229506"/>
                    <a:pt x="54001" y="229506"/>
                  </a:cubicBezTo>
                  <a:lnTo>
                    <a:pt x="185967" y="229506"/>
                  </a:lnTo>
                  <a:lnTo>
                    <a:pt x="198793" y="178542"/>
                  </a:lnTo>
                  <a:cubicBezTo>
                    <a:pt x="199130" y="176517"/>
                    <a:pt x="200818" y="175504"/>
                    <a:pt x="202505" y="175504"/>
                  </a:cubicBezTo>
                  <a:cubicBezTo>
                    <a:pt x="204193" y="175504"/>
                    <a:pt x="205880" y="176517"/>
                    <a:pt x="206218" y="178542"/>
                  </a:cubicBezTo>
                  <a:lnTo>
                    <a:pt x="219043" y="229506"/>
                  </a:lnTo>
                  <a:lnTo>
                    <a:pt x="351009" y="229506"/>
                  </a:lnTo>
                  <a:cubicBezTo>
                    <a:pt x="365859" y="229506"/>
                    <a:pt x="378010" y="217356"/>
                    <a:pt x="378010" y="202505"/>
                  </a:cubicBezTo>
                  <a:lnTo>
                    <a:pt x="378010" y="76277"/>
                  </a:lnTo>
                  <a:lnTo>
                    <a:pt x="316921" y="0"/>
                  </a:lnTo>
                  <a:close/>
                  <a:moveTo>
                    <a:pt x="27001" y="135003"/>
                  </a:moveTo>
                  <a:lnTo>
                    <a:pt x="101253" y="135003"/>
                  </a:lnTo>
                  <a:cubicBezTo>
                    <a:pt x="104965" y="135003"/>
                    <a:pt x="108003" y="138041"/>
                    <a:pt x="108003" y="141754"/>
                  </a:cubicBezTo>
                  <a:cubicBezTo>
                    <a:pt x="108003" y="145466"/>
                    <a:pt x="104965" y="148504"/>
                    <a:pt x="101253" y="148504"/>
                  </a:cubicBezTo>
                  <a:lnTo>
                    <a:pt x="27001" y="148504"/>
                  </a:lnTo>
                  <a:lnTo>
                    <a:pt x="27001" y="135003"/>
                  </a:lnTo>
                  <a:close/>
                  <a:moveTo>
                    <a:pt x="239969" y="202505"/>
                  </a:moveTo>
                  <a:lnTo>
                    <a:pt x="232206" y="171792"/>
                  </a:lnTo>
                  <a:cubicBezTo>
                    <a:pt x="228831" y="157954"/>
                    <a:pt x="216343" y="148504"/>
                    <a:pt x="202168" y="148504"/>
                  </a:cubicBezTo>
                  <a:cubicBezTo>
                    <a:pt x="187992" y="148504"/>
                    <a:pt x="175842" y="157954"/>
                    <a:pt x="172129" y="171792"/>
                  </a:cubicBezTo>
                  <a:lnTo>
                    <a:pt x="165042" y="202505"/>
                  </a:lnTo>
                  <a:lnTo>
                    <a:pt x="54001" y="202505"/>
                  </a:lnTo>
                  <a:lnTo>
                    <a:pt x="54001" y="175504"/>
                  </a:lnTo>
                  <a:lnTo>
                    <a:pt x="101253" y="175504"/>
                  </a:lnTo>
                  <a:cubicBezTo>
                    <a:pt x="119816" y="175504"/>
                    <a:pt x="135003" y="160317"/>
                    <a:pt x="135003" y="141754"/>
                  </a:cubicBezTo>
                  <a:cubicBezTo>
                    <a:pt x="135003" y="123191"/>
                    <a:pt x="119816" y="108003"/>
                    <a:pt x="101253" y="108003"/>
                  </a:cubicBezTo>
                  <a:lnTo>
                    <a:pt x="54001" y="108003"/>
                  </a:lnTo>
                  <a:lnTo>
                    <a:pt x="54001" y="94502"/>
                  </a:lnTo>
                  <a:lnTo>
                    <a:pt x="351009" y="94502"/>
                  </a:lnTo>
                  <a:lnTo>
                    <a:pt x="351009" y="202505"/>
                  </a:lnTo>
                  <a:lnTo>
                    <a:pt x="239969" y="2025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0" name="Google Shape;2210;p35"/>
            <p:cNvSpPr/>
            <p:nvPr/>
          </p:nvSpPr>
          <p:spPr>
            <a:xfrm>
              <a:off x="3081735" y="4583504"/>
              <a:ext cx="67501" cy="67501"/>
            </a:xfrm>
            <a:custGeom>
              <a:avLst/>
              <a:gdLst/>
              <a:ahLst/>
              <a:cxnLst/>
              <a:rect l="l" t="t" r="r" b="b"/>
              <a:pathLst>
                <a:path w="67501" h="67501" extrusionOk="0">
                  <a:moveTo>
                    <a:pt x="0" y="67502"/>
                  </a:moveTo>
                  <a:lnTo>
                    <a:pt x="27001" y="67502"/>
                  </a:lnTo>
                  <a:cubicBezTo>
                    <a:pt x="27001" y="45226"/>
                    <a:pt x="45226" y="27001"/>
                    <a:pt x="67502" y="27001"/>
                  </a:cubicBezTo>
                  <a:lnTo>
                    <a:pt x="67502" y="0"/>
                  </a:lnTo>
                  <a:cubicBezTo>
                    <a:pt x="30376" y="0"/>
                    <a:pt x="0" y="30376"/>
                    <a:pt x="0" y="6750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1" name="Google Shape;2211;p35"/>
            <p:cNvSpPr/>
            <p:nvPr/>
          </p:nvSpPr>
          <p:spPr>
            <a:xfrm>
              <a:off x="3122236" y="4624005"/>
              <a:ext cx="27000" cy="27000"/>
            </a:xfrm>
            <a:custGeom>
              <a:avLst/>
              <a:gdLst/>
              <a:ahLst/>
              <a:cxnLst/>
              <a:rect l="l" t="t" r="r" b="b"/>
              <a:pathLst>
                <a:path w="27000" h="27000" extrusionOk="0">
                  <a:moveTo>
                    <a:pt x="0" y="27001"/>
                  </a:moveTo>
                  <a:lnTo>
                    <a:pt x="27001" y="27001"/>
                  </a:lnTo>
                  <a:lnTo>
                    <a:pt x="27001" y="0"/>
                  </a:lnTo>
                  <a:cubicBezTo>
                    <a:pt x="12150" y="0"/>
                    <a:pt x="0" y="12150"/>
                    <a:pt x="0" y="2700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12" name="Google Shape;2212;p35"/>
          <p:cNvGrpSpPr/>
          <p:nvPr/>
        </p:nvGrpSpPr>
        <p:grpSpPr>
          <a:xfrm>
            <a:off x="3008166" y="6485016"/>
            <a:ext cx="481961" cy="475221"/>
            <a:chOff x="2250488" y="4421501"/>
            <a:chExt cx="378009" cy="324007"/>
          </a:xfrm>
        </p:grpSpPr>
        <p:sp>
          <p:nvSpPr>
            <p:cNvPr id="2213" name="Google Shape;2213;p35"/>
            <p:cNvSpPr/>
            <p:nvPr/>
          </p:nvSpPr>
          <p:spPr>
            <a:xfrm>
              <a:off x="2533995" y="4462002"/>
              <a:ext cx="27000" cy="27000"/>
            </a:xfrm>
            <a:custGeom>
              <a:avLst/>
              <a:gdLst/>
              <a:ahLst/>
              <a:cxnLst/>
              <a:rect l="l" t="t" r="r" b="b"/>
              <a:pathLst>
                <a:path w="27000" h="27000" extrusionOk="0">
                  <a:moveTo>
                    <a:pt x="0" y="0"/>
                  </a:moveTo>
                  <a:lnTo>
                    <a:pt x="27001" y="0"/>
                  </a:lnTo>
                  <a:lnTo>
                    <a:pt x="27001" y="27001"/>
                  </a:lnTo>
                  <a:lnTo>
                    <a:pt x="0" y="270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4" name="Google Shape;2214;p35"/>
            <p:cNvSpPr/>
            <p:nvPr/>
          </p:nvSpPr>
          <p:spPr>
            <a:xfrm>
              <a:off x="2317990" y="4421501"/>
              <a:ext cx="27000" cy="27000"/>
            </a:xfrm>
            <a:custGeom>
              <a:avLst/>
              <a:gdLst/>
              <a:ahLst/>
              <a:cxnLst/>
              <a:rect l="l" t="t" r="r" b="b"/>
              <a:pathLst>
                <a:path w="27000" h="27000" extrusionOk="0">
                  <a:moveTo>
                    <a:pt x="0" y="0"/>
                  </a:moveTo>
                  <a:lnTo>
                    <a:pt x="27001" y="0"/>
                  </a:lnTo>
                  <a:lnTo>
                    <a:pt x="27001" y="27001"/>
                  </a:lnTo>
                  <a:lnTo>
                    <a:pt x="0" y="270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5" name="Google Shape;2215;p35"/>
            <p:cNvSpPr/>
            <p:nvPr/>
          </p:nvSpPr>
          <p:spPr>
            <a:xfrm>
              <a:off x="2371991" y="4502503"/>
              <a:ext cx="27000" cy="27000"/>
            </a:xfrm>
            <a:custGeom>
              <a:avLst/>
              <a:gdLst/>
              <a:ahLst/>
              <a:cxnLst/>
              <a:rect l="l" t="t" r="r" b="b"/>
              <a:pathLst>
                <a:path w="27000" h="27000" extrusionOk="0">
                  <a:moveTo>
                    <a:pt x="0" y="0"/>
                  </a:moveTo>
                  <a:lnTo>
                    <a:pt x="27001" y="0"/>
                  </a:lnTo>
                  <a:lnTo>
                    <a:pt x="27001" y="27001"/>
                  </a:lnTo>
                  <a:lnTo>
                    <a:pt x="0" y="270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6" name="Google Shape;2216;p35"/>
            <p:cNvSpPr/>
            <p:nvPr/>
          </p:nvSpPr>
          <p:spPr>
            <a:xfrm>
              <a:off x="2250488" y="4475502"/>
              <a:ext cx="378009" cy="270006"/>
            </a:xfrm>
            <a:custGeom>
              <a:avLst/>
              <a:gdLst/>
              <a:ahLst/>
              <a:cxnLst/>
              <a:rect l="l" t="t" r="r" b="b"/>
              <a:pathLst>
                <a:path w="378009" h="270006" extrusionOk="0">
                  <a:moveTo>
                    <a:pt x="351009" y="27001"/>
                  </a:moveTo>
                  <a:lnTo>
                    <a:pt x="351009" y="145804"/>
                  </a:lnTo>
                  <a:cubicBezTo>
                    <a:pt x="339871" y="138041"/>
                    <a:pt x="326371" y="131628"/>
                    <a:pt x="310508" y="126228"/>
                  </a:cubicBezTo>
                  <a:lnTo>
                    <a:pt x="310508" y="40501"/>
                  </a:lnTo>
                  <a:lnTo>
                    <a:pt x="283507" y="40501"/>
                  </a:lnTo>
                  <a:lnTo>
                    <a:pt x="283507" y="118466"/>
                  </a:lnTo>
                  <a:cubicBezTo>
                    <a:pt x="254144" y="111378"/>
                    <a:pt x="221406" y="108003"/>
                    <a:pt x="189005" y="108003"/>
                  </a:cubicBezTo>
                  <a:cubicBezTo>
                    <a:pt x="175504" y="108003"/>
                    <a:pt x="162004" y="108678"/>
                    <a:pt x="148504" y="109690"/>
                  </a:cubicBezTo>
                  <a:lnTo>
                    <a:pt x="148504" y="81002"/>
                  </a:lnTo>
                  <a:lnTo>
                    <a:pt x="121503" y="81002"/>
                  </a:lnTo>
                  <a:lnTo>
                    <a:pt x="121503" y="113065"/>
                  </a:lnTo>
                  <a:cubicBezTo>
                    <a:pt x="112390" y="114415"/>
                    <a:pt x="103278" y="116440"/>
                    <a:pt x="94502" y="118466"/>
                  </a:cubicBezTo>
                  <a:lnTo>
                    <a:pt x="94502" y="0"/>
                  </a:lnTo>
                  <a:lnTo>
                    <a:pt x="67502" y="0"/>
                  </a:lnTo>
                  <a:lnTo>
                    <a:pt x="67502" y="126228"/>
                  </a:lnTo>
                  <a:cubicBezTo>
                    <a:pt x="51639" y="131628"/>
                    <a:pt x="38138" y="138041"/>
                    <a:pt x="27001" y="145804"/>
                  </a:cubicBezTo>
                  <a:lnTo>
                    <a:pt x="27001" y="81002"/>
                  </a:lnTo>
                  <a:lnTo>
                    <a:pt x="0" y="81002"/>
                  </a:lnTo>
                  <a:lnTo>
                    <a:pt x="0" y="189005"/>
                  </a:lnTo>
                  <a:cubicBezTo>
                    <a:pt x="0" y="241656"/>
                    <a:pt x="97540" y="270007"/>
                    <a:pt x="189005" y="270007"/>
                  </a:cubicBezTo>
                  <a:cubicBezTo>
                    <a:pt x="280470" y="270007"/>
                    <a:pt x="378010" y="241656"/>
                    <a:pt x="378010" y="189005"/>
                  </a:cubicBezTo>
                  <a:lnTo>
                    <a:pt x="378010" y="27001"/>
                  </a:lnTo>
                  <a:lnTo>
                    <a:pt x="351009" y="27001"/>
                  </a:lnTo>
                  <a:close/>
                  <a:moveTo>
                    <a:pt x="27001" y="189005"/>
                  </a:moveTo>
                  <a:cubicBezTo>
                    <a:pt x="27001" y="172129"/>
                    <a:pt x="61764" y="150191"/>
                    <a:pt x="121503" y="140404"/>
                  </a:cubicBezTo>
                  <a:lnTo>
                    <a:pt x="121503" y="237944"/>
                  </a:lnTo>
                  <a:cubicBezTo>
                    <a:pt x="61764" y="227818"/>
                    <a:pt x="27001" y="205880"/>
                    <a:pt x="27001" y="189005"/>
                  </a:cubicBezTo>
                  <a:close/>
                  <a:moveTo>
                    <a:pt x="270007" y="235243"/>
                  </a:moveTo>
                  <a:lnTo>
                    <a:pt x="270007" y="162004"/>
                  </a:lnTo>
                  <a:lnTo>
                    <a:pt x="243006" y="162004"/>
                  </a:lnTo>
                  <a:lnTo>
                    <a:pt x="243006" y="239631"/>
                  </a:lnTo>
                  <a:cubicBezTo>
                    <a:pt x="226468" y="241656"/>
                    <a:pt x="208580" y="243006"/>
                    <a:pt x="189005" y="243006"/>
                  </a:cubicBezTo>
                  <a:cubicBezTo>
                    <a:pt x="174829" y="243006"/>
                    <a:pt x="161329" y="242331"/>
                    <a:pt x="148504" y="241319"/>
                  </a:cubicBezTo>
                  <a:lnTo>
                    <a:pt x="148504" y="136691"/>
                  </a:lnTo>
                  <a:cubicBezTo>
                    <a:pt x="161329" y="135678"/>
                    <a:pt x="174829" y="135003"/>
                    <a:pt x="189005" y="135003"/>
                  </a:cubicBezTo>
                  <a:cubicBezTo>
                    <a:pt x="289245" y="135003"/>
                    <a:pt x="351009" y="166392"/>
                    <a:pt x="351009" y="189005"/>
                  </a:cubicBezTo>
                  <a:cubicBezTo>
                    <a:pt x="351009" y="204530"/>
                    <a:pt x="321308" y="224443"/>
                    <a:pt x="270007" y="23524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17" name="Google Shape;2217;p35"/>
          <p:cNvGrpSpPr/>
          <p:nvPr/>
        </p:nvGrpSpPr>
        <p:grpSpPr>
          <a:xfrm>
            <a:off x="2250964" y="6475698"/>
            <a:ext cx="527757" cy="477012"/>
            <a:chOff x="1656604" y="4415148"/>
            <a:chExt cx="413927" cy="325228"/>
          </a:xfrm>
        </p:grpSpPr>
        <p:sp>
          <p:nvSpPr>
            <p:cNvPr id="2218" name="Google Shape;2218;p35"/>
            <p:cNvSpPr/>
            <p:nvPr/>
          </p:nvSpPr>
          <p:spPr>
            <a:xfrm>
              <a:off x="1656604" y="4415148"/>
              <a:ext cx="413927" cy="325228"/>
            </a:xfrm>
            <a:custGeom>
              <a:avLst/>
              <a:gdLst/>
              <a:ahLst/>
              <a:cxnLst/>
              <a:rect l="l" t="t" r="r" b="b"/>
              <a:pathLst>
                <a:path w="413927" h="325228" extrusionOk="0">
                  <a:moveTo>
                    <a:pt x="206964" y="0"/>
                  </a:moveTo>
                  <a:cubicBezTo>
                    <a:pt x="106808" y="0"/>
                    <a:pt x="0" y="31045"/>
                    <a:pt x="0" y="88699"/>
                  </a:cubicBezTo>
                  <a:lnTo>
                    <a:pt x="0" y="236530"/>
                  </a:lnTo>
                  <a:cubicBezTo>
                    <a:pt x="0" y="294184"/>
                    <a:pt x="106808" y="325229"/>
                    <a:pt x="206964" y="325229"/>
                  </a:cubicBezTo>
                  <a:cubicBezTo>
                    <a:pt x="307119" y="325229"/>
                    <a:pt x="413928" y="294184"/>
                    <a:pt x="413928" y="236530"/>
                  </a:cubicBezTo>
                  <a:lnTo>
                    <a:pt x="413928" y="88699"/>
                  </a:lnTo>
                  <a:cubicBezTo>
                    <a:pt x="413928" y="31045"/>
                    <a:pt x="307119" y="0"/>
                    <a:pt x="206964" y="0"/>
                  </a:cubicBezTo>
                  <a:close/>
                  <a:moveTo>
                    <a:pt x="206964" y="29566"/>
                  </a:moveTo>
                  <a:cubicBezTo>
                    <a:pt x="316728" y="29566"/>
                    <a:pt x="384361" y="63937"/>
                    <a:pt x="384361" y="88699"/>
                  </a:cubicBezTo>
                  <a:cubicBezTo>
                    <a:pt x="384361" y="103851"/>
                    <a:pt x="359600" y="121222"/>
                    <a:pt x="320794" y="132679"/>
                  </a:cubicBezTo>
                  <a:lnTo>
                    <a:pt x="310446" y="136005"/>
                  </a:lnTo>
                  <a:lnTo>
                    <a:pt x="310446" y="158919"/>
                  </a:lnTo>
                  <a:cubicBezTo>
                    <a:pt x="296771" y="155592"/>
                    <a:pt x="281988" y="153005"/>
                    <a:pt x="266096" y="151157"/>
                  </a:cubicBezTo>
                  <a:cubicBezTo>
                    <a:pt x="266096" y="150049"/>
                    <a:pt x="266096" y="148940"/>
                    <a:pt x="266096" y="147831"/>
                  </a:cubicBezTo>
                  <a:cubicBezTo>
                    <a:pt x="266096" y="115308"/>
                    <a:pt x="239487" y="88699"/>
                    <a:pt x="206964" y="88699"/>
                  </a:cubicBezTo>
                  <a:cubicBezTo>
                    <a:pt x="174441" y="88699"/>
                    <a:pt x="147831" y="115308"/>
                    <a:pt x="147831" y="147831"/>
                  </a:cubicBezTo>
                  <a:cubicBezTo>
                    <a:pt x="147831" y="148940"/>
                    <a:pt x="147831" y="150049"/>
                    <a:pt x="147831" y="151157"/>
                  </a:cubicBezTo>
                  <a:cubicBezTo>
                    <a:pt x="131939" y="153005"/>
                    <a:pt x="117156" y="155592"/>
                    <a:pt x="103482" y="158919"/>
                  </a:cubicBezTo>
                  <a:lnTo>
                    <a:pt x="103482" y="136005"/>
                  </a:lnTo>
                  <a:lnTo>
                    <a:pt x="93134" y="132679"/>
                  </a:lnTo>
                  <a:cubicBezTo>
                    <a:pt x="54328" y="121222"/>
                    <a:pt x="29566" y="103851"/>
                    <a:pt x="29566" y="88699"/>
                  </a:cubicBezTo>
                  <a:cubicBezTo>
                    <a:pt x="29566" y="63937"/>
                    <a:pt x="97199" y="29566"/>
                    <a:pt x="206964" y="29566"/>
                  </a:cubicBezTo>
                  <a:close/>
                  <a:moveTo>
                    <a:pt x="384361" y="136005"/>
                  </a:moveTo>
                  <a:lnTo>
                    <a:pt x="384361" y="188854"/>
                  </a:lnTo>
                  <a:cubicBezTo>
                    <a:pt x="372535" y="180354"/>
                    <a:pt x="357752" y="173332"/>
                    <a:pt x="340012" y="167049"/>
                  </a:cubicBezTo>
                  <a:lnTo>
                    <a:pt x="340012" y="157440"/>
                  </a:lnTo>
                  <a:cubicBezTo>
                    <a:pt x="357752" y="151527"/>
                    <a:pt x="372904" y="144505"/>
                    <a:pt x="384361" y="136005"/>
                  </a:cubicBezTo>
                  <a:close/>
                  <a:moveTo>
                    <a:pt x="177398" y="147831"/>
                  </a:moveTo>
                  <a:cubicBezTo>
                    <a:pt x="177398" y="131570"/>
                    <a:pt x="190702" y="118265"/>
                    <a:pt x="206964" y="118265"/>
                  </a:cubicBezTo>
                  <a:cubicBezTo>
                    <a:pt x="223225" y="118265"/>
                    <a:pt x="236530" y="131570"/>
                    <a:pt x="236530" y="147831"/>
                  </a:cubicBezTo>
                  <a:cubicBezTo>
                    <a:pt x="236530" y="164093"/>
                    <a:pt x="223225" y="177398"/>
                    <a:pt x="206964" y="177398"/>
                  </a:cubicBezTo>
                  <a:cubicBezTo>
                    <a:pt x="190702" y="177398"/>
                    <a:pt x="177398" y="164093"/>
                    <a:pt x="177398" y="147831"/>
                  </a:cubicBezTo>
                  <a:close/>
                  <a:moveTo>
                    <a:pt x="73916" y="167419"/>
                  </a:moveTo>
                  <a:cubicBezTo>
                    <a:pt x="56176" y="173332"/>
                    <a:pt x="41393" y="180724"/>
                    <a:pt x="29566" y="189224"/>
                  </a:cubicBezTo>
                  <a:lnTo>
                    <a:pt x="29566" y="136005"/>
                  </a:lnTo>
                  <a:cubicBezTo>
                    <a:pt x="41023" y="144135"/>
                    <a:pt x="56176" y="151527"/>
                    <a:pt x="73916" y="157440"/>
                  </a:cubicBezTo>
                  <a:lnTo>
                    <a:pt x="73916" y="167419"/>
                  </a:lnTo>
                  <a:close/>
                  <a:moveTo>
                    <a:pt x="29566" y="236530"/>
                  </a:moveTo>
                  <a:cubicBezTo>
                    <a:pt x="29566" y="224334"/>
                    <a:pt x="45458" y="210290"/>
                    <a:pt x="73916" y="199203"/>
                  </a:cubicBezTo>
                  <a:lnTo>
                    <a:pt x="73916" y="274227"/>
                  </a:lnTo>
                  <a:cubicBezTo>
                    <a:pt x="45458" y="262770"/>
                    <a:pt x="29566" y="248356"/>
                    <a:pt x="29566" y="236530"/>
                  </a:cubicBezTo>
                  <a:close/>
                  <a:moveTo>
                    <a:pt x="103482" y="283836"/>
                  </a:moveTo>
                  <a:lnTo>
                    <a:pt x="103482" y="189594"/>
                  </a:lnTo>
                  <a:cubicBezTo>
                    <a:pt x="119374" y="185528"/>
                    <a:pt x="137483" y="182202"/>
                    <a:pt x="157440" y="179985"/>
                  </a:cubicBezTo>
                  <a:cubicBezTo>
                    <a:pt x="159288" y="182941"/>
                    <a:pt x="161506" y="185898"/>
                    <a:pt x="164093" y="188485"/>
                  </a:cubicBezTo>
                  <a:cubicBezTo>
                    <a:pt x="136744" y="203638"/>
                    <a:pt x="118265" y="232834"/>
                    <a:pt x="118265" y="266096"/>
                  </a:cubicBezTo>
                  <a:lnTo>
                    <a:pt x="147831" y="266096"/>
                  </a:lnTo>
                  <a:cubicBezTo>
                    <a:pt x="147831" y="233573"/>
                    <a:pt x="174441" y="206964"/>
                    <a:pt x="206964" y="206964"/>
                  </a:cubicBezTo>
                  <a:cubicBezTo>
                    <a:pt x="239487" y="206964"/>
                    <a:pt x="266096" y="233573"/>
                    <a:pt x="266096" y="266096"/>
                  </a:cubicBezTo>
                  <a:lnTo>
                    <a:pt x="295663" y="266096"/>
                  </a:lnTo>
                  <a:cubicBezTo>
                    <a:pt x="295663" y="232834"/>
                    <a:pt x="277184" y="203638"/>
                    <a:pt x="249835" y="188485"/>
                  </a:cubicBezTo>
                  <a:cubicBezTo>
                    <a:pt x="252422" y="185898"/>
                    <a:pt x="254639" y="182941"/>
                    <a:pt x="256487" y="179985"/>
                  </a:cubicBezTo>
                  <a:cubicBezTo>
                    <a:pt x="276444" y="182202"/>
                    <a:pt x="294554" y="185528"/>
                    <a:pt x="310446" y="189594"/>
                  </a:cubicBezTo>
                  <a:lnTo>
                    <a:pt x="310446" y="283836"/>
                  </a:lnTo>
                  <a:cubicBezTo>
                    <a:pt x="282727" y="291228"/>
                    <a:pt x="247617" y="295663"/>
                    <a:pt x="206964" y="295663"/>
                  </a:cubicBezTo>
                  <a:cubicBezTo>
                    <a:pt x="166310" y="295663"/>
                    <a:pt x="131200" y="290858"/>
                    <a:pt x="103482" y="283836"/>
                  </a:cubicBezTo>
                  <a:close/>
                  <a:moveTo>
                    <a:pt x="340012" y="274227"/>
                  </a:moveTo>
                  <a:lnTo>
                    <a:pt x="340012" y="199203"/>
                  </a:lnTo>
                  <a:cubicBezTo>
                    <a:pt x="368469" y="210660"/>
                    <a:pt x="384361" y="224704"/>
                    <a:pt x="384361" y="236530"/>
                  </a:cubicBezTo>
                  <a:cubicBezTo>
                    <a:pt x="384361" y="248356"/>
                    <a:pt x="368469" y="262770"/>
                    <a:pt x="340012" y="27422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19" name="Google Shape;2219;p35"/>
            <p:cNvSpPr/>
            <p:nvPr/>
          </p:nvSpPr>
          <p:spPr>
            <a:xfrm>
              <a:off x="1774869" y="4489064"/>
              <a:ext cx="29566" cy="29566"/>
            </a:xfrm>
            <a:custGeom>
              <a:avLst/>
              <a:gdLst/>
              <a:ahLst/>
              <a:cxnLst/>
              <a:rect l="l" t="t" r="r" b="b"/>
              <a:pathLst>
                <a:path w="29566" h="29566" extrusionOk="0">
                  <a:moveTo>
                    <a:pt x="29566" y="14783"/>
                  </a:moveTo>
                  <a:cubicBezTo>
                    <a:pt x="29566" y="22948"/>
                    <a:pt x="22948" y="29566"/>
                    <a:pt x="14783" y="29566"/>
                  </a:cubicBezTo>
                  <a:cubicBezTo>
                    <a:pt x="6619" y="29566"/>
                    <a:pt x="0" y="22948"/>
                    <a:pt x="0" y="14783"/>
                  </a:cubicBezTo>
                  <a:cubicBezTo>
                    <a:pt x="0" y="6619"/>
                    <a:pt x="6619" y="0"/>
                    <a:pt x="14783" y="0"/>
                  </a:cubicBezTo>
                  <a:cubicBezTo>
                    <a:pt x="22948" y="0"/>
                    <a:pt x="29566" y="6619"/>
                    <a:pt x="29566" y="147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20" name="Google Shape;2220;p35"/>
          <p:cNvGrpSpPr/>
          <p:nvPr/>
        </p:nvGrpSpPr>
        <p:grpSpPr>
          <a:xfrm>
            <a:off x="7667612" y="6495171"/>
            <a:ext cx="428089" cy="493914"/>
            <a:chOff x="5904955" y="4428425"/>
            <a:chExt cx="335756" cy="336752"/>
          </a:xfrm>
        </p:grpSpPr>
        <p:sp>
          <p:nvSpPr>
            <p:cNvPr id="2221" name="Google Shape;2221;p35"/>
            <p:cNvSpPr/>
            <p:nvPr/>
          </p:nvSpPr>
          <p:spPr>
            <a:xfrm>
              <a:off x="5904955" y="4428425"/>
              <a:ext cx="335756" cy="336752"/>
            </a:xfrm>
            <a:custGeom>
              <a:avLst/>
              <a:gdLst/>
              <a:ahLst/>
              <a:cxnLst/>
              <a:rect l="l" t="t" r="r" b="b"/>
              <a:pathLst>
                <a:path w="335756" h="336752" extrusionOk="0">
                  <a:moveTo>
                    <a:pt x="306237" y="72762"/>
                  </a:moveTo>
                  <a:cubicBezTo>
                    <a:pt x="351902" y="140936"/>
                    <a:pt x="344827" y="232908"/>
                    <a:pt x="283727" y="290794"/>
                  </a:cubicBezTo>
                  <a:cubicBezTo>
                    <a:pt x="222627" y="348673"/>
                    <a:pt x="130013" y="351246"/>
                    <a:pt x="65698" y="301728"/>
                  </a:cubicBezTo>
                  <a:moveTo>
                    <a:pt x="30323" y="264424"/>
                  </a:moveTo>
                  <a:cubicBezTo>
                    <a:pt x="-16626" y="196891"/>
                    <a:pt x="-8909" y="103633"/>
                    <a:pt x="52834" y="45749"/>
                  </a:cubicBezTo>
                  <a:cubicBezTo>
                    <a:pt x="113934" y="-12135"/>
                    <a:pt x="207192" y="-14707"/>
                    <a:pt x="271507" y="35459"/>
                  </a:cubicBezTo>
                </a:path>
              </a:pathLst>
            </a:custGeom>
            <a:solidFill>
              <a:srgbClr val="BC955C"/>
            </a:solidFill>
            <a:ln w="133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2" name="Google Shape;2222;p35"/>
            <p:cNvSpPr/>
            <p:nvPr/>
          </p:nvSpPr>
          <p:spPr>
            <a:xfrm>
              <a:off x="5970621" y="4494813"/>
              <a:ext cx="204523" cy="204523"/>
            </a:xfrm>
            <a:custGeom>
              <a:avLst/>
              <a:gdLst/>
              <a:ahLst/>
              <a:cxnLst/>
              <a:rect l="l" t="t" r="r" b="b"/>
              <a:pathLst>
                <a:path w="204523" h="204523" extrusionOk="0">
                  <a:moveTo>
                    <a:pt x="204555" y="102203"/>
                  </a:moveTo>
                  <a:cubicBezTo>
                    <a:pt x="204555" y="158681"/>
                    <a:pt x="158771" y="204465"/>
                    <a:pt x="102293" y="204465"/>
                  </a:cubicBezTo>
                  <a:cubicBezTo>
                    <a:pt x="45815" y="204465"/>
                    <a:pt x="31" y="158681"/>
                    <a:pt x="31" y="102203"/>
                  </a:cubicBezTo>
                  <a:cubicBezTo>
                    <a:pt x="31" y="45726"/>
                    <a:pt x="45815" y="-58"/>
                    <a:pt x="102293" y="-58"/>
                  </a:cubicBezTo>
                  <a:cubicBezTo>
                    <a:pt x="158771" y="-58"/>
                    <a:pt x="204555" y="45726"/>
                    <a:pt x="204555" y="102203"/>
                  </a:cubicBezTo>
                  <a:close/>
                </a:path>
              </a:pathLst>
            </a:custGeom>
            <a:solidFill>
              <a:srgbClr val="BC955C"/>
            </a:solidFill>
            <a:ln w="1337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3" name="Google Shape;2223;p35"/>
            <p:cNvSpPr/>
            <p:nvPr/>
          </p:nvSpPr>
          <p:spPr>
            <a:xfrm>
              <a:off x="6072883" y="4463299"/>
              <a:ext cx="6699" cy="267555"/>
            </a:xfrm>
            <a:custGeom>
              <a:avLst/>
              <a:gdLst/>
              <a:ahLst/>
              <a:cxnLst/>
              <a:rect l="l" t="t" r="r" b="b"/>
              <a:pathLst>
                <a:path w="6699" h="267555" extrusionOk="0">
                  <a:moveTo>
                    <a:pt x="31" y="-59"/>
                  </a:moveTo>
                  <a:lnTo>
                    <a:pt x="31" y="267497"/>
                  </a:lnTo>
                </a:path>
              </a:pathLst>
            </a:custGeom>
            <a:solidFill>
              <a:srgbClr val="BC955C"/>
            </a:solidFill>
            <a:ln w="133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4" name="Google Shape;2224;p35"/>
            <p:cNvSpPr/>
            <p:nvPr/>
          </p:nvSpPr>
          <p:spPr>
            <a:xfrm>
              <a:off x="5939106" y="4597075"/>
              <a:ext cx="267553" cy="6699"/>
            </a:xfrm>
            <a:custGeom>
              <a:avLst/>
              <a:gdLst/>
              <a:ahLst/>
              <a:cxnLst/>
              <a:rect l="l" t="t" r="r" b="b"/>
              <a:pathLst>
                <a:path w="267553" h="6699" extrusionOk="0">
                  <a:moveTo>
                    <a:pt x="31" y="-59"/>
                  </a:moveTo>
                  <a:lnTo>
                    <a:pt x="267584" y="-59"/>
                  </a:lnTo>
                </a:path>
              </a:pathLst>
            </a:custGeom>
            <a:solidFill>
              <a:srgbClr val="BC955C"/>
            </a:solidFill>
            <a:ln w="13375"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25" name="Google Shape;2225;p35"/>
          <p:cNvGrpSpPr/>
          <p:nvPr/>
        </p:nvGrpSpPr>
        <p:grpSpPr>
          <a:xfrm>
            <a:off x="1471985" y="7391376"/>
            <a:ext cx="492934" cy="567048"/>
            <a:chOff x="1045640" y="5039460"/>
            <a:chExt cx="386615" cy="386615"/>
          </a:xfrm>
        </p:grpSpPr>
        <p:sp>
          <p:nvSpPr>
            <p:cNvPr id="2226" name="Google Shape;2226;p35"/>
            <p:cNvSpPr/>
            <p:nvPr/>
          </p:nvSpPr>
          <p:spPr>
            <a:xfrm>
              <a:off x="1045640" y="5039460"/>
              <a:ext cx="385994" cy="386615"/>
            </a:xfrm>
            <a:custGeom>
              <a:avLst/>
              <a:gdLst/>
              <a:ahLst/>
              <a:cxnLst/>
              <a:rect l="l" t="t" r="r" b="b"/>
              <a:pathLst>
                <a:path w="385994" h="386615" extrusionOk="0">
                  <a:moveTo>
                    <a:pt x="0" y="0"/>
                  </a:moveTo>
                  <a:lnTo>
                    <a:pt x="385994" y="0"/>
                  </a:lnTo>
                  <a:lnTo>
                    <a:pt x="385994" y="386616"/>
                  </a:lnTo>
                  <a:lnTo>
                    <a:pt x="0" y="386616"/>
                  </a:lnTo>
                  <a:close/>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7" name="Google Shape;2227;p35"/>
            <p:cNvSpPr/>
            <p:nvPr/>
          </p:nvSpPr>
          <p:spPr>
            <a:xfrm>
              <a:off x="1045640" y="5114048"/>
              <a:ext cx="386615" cy="6474"/>
            </a:xfrm>
            <a:custGeom>
              <a:avLst/>
              <a:gdLst/>
              <a:ahLst/>
              <a:cxnLst/>
              <a:rect l="l" t="t" r="r" b="b"/>
              <a:pathLst>
                <a:path w="386615" h="6474" extrusionOk="0">
                  <a:moveTo>
                    <a:pt x="0" y="0"/>
                  </a:moveTo>
                  <a:lnTo>
                    <a:pt x="386616" y="0"/>
                  </a:lnTo>
                </a:path>
              </a:pathLst>
            </a:custGeom>
            <a:solidFill>
              <a:srgbClr val="BC955C"/>
            </a:solidFill>
            <a:ln w="12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8" name="Google Shape;2228;p35"/>
            <p:cNvSpPr/>
            <p:nvPr/>
          </p:nvSpPr>
          <p:spPr>
            <a:xfrm>
              <a:off x="1089150" y="5385674"/>
              <a:ext cx="287164" cy="6474"/>
            </a:xfrm>
            <a:custGeom>
              <a:avLst/>
              <a:gdLst/>
              <a:ahLst/>
              <a:cxnLst/>
              <a:rect l="l" t="t" r="r" b="b"/>
              <a:pathLst>
                <a:path w="287164" h="6474" extrusionOk="0">
                  <a:moveTo>
                    <a:pt x="0" y="0"/>
                  </a:moveTo>
                  <a:lnTo>
                    <a:pt x="287165" y="0"/>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29" name="Google Shape;2229;p35"/>
            <p:cNvSpPr/>
            <p:nvPr/>
          </p:nvSpPr>
          <p:spPr>
            <a:xfrm>
              <a:off x="1115255" y="5039460"/>
              <a:ext cx="6474" cy="70236"/>
            </a:xfrm>
            <a:custGeom>
              <a:avLst/>
              <a:gdLst/>
              <a:ahLst/>
              <a:cxnLst/>
              <a:rect l="l" t="t" r="r" b="b"/>
              <a:pathLst>
                <a:path w="6474" h="70236" extrusionOk="0">
                  <a:moveTo>
                    <a:pt x="0" y="0"/>
                  </a:moveTo>
                  <a:lnTo>
                    <a:pt x="0" y="70237"/>
                  </a:lnTo>
                </a:path>
              </a:pathLst>
            </a:custGeom>
            <a:solidFill>
              <a:srgbClr val="BC955C"/>
            </a:solidFill>
            <a:ln w="952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0" name="Google Shape;2230;p35"/>
            <p:cNvSpPr/>
            <p:nvPr/>
          </p:nvSpPr>
          <p:spPr>
            <a:xfrm>
              <a:off x="1118985" y="5309843"/>
              <a:ext cx="6474" cy="45996"/>
            </a:xfrm>
            <a:custGeom>
              <a:avLst/>
              <a:gdLst/>
              <a:ahLst/>
              <a:cxnLst/>
              <a:rect l="l" t="t" r="r" b="b"/>
              <a:pathLst>
                <a:path w="6474" h="45996" extrusionOk="0">
                  <a:moveTo>
                    <a:pt x="0" y="0"/>
                  </a:moveTo>
                  <a:lnTo>
                    <a:pt x="0" y="45996"/>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1" name="Google Shape;2231;p35"/>
            <p:cNvSpPr/>
            <p:nvPr/>
          </p:nvSpPr>
          <p:spPr>
            <a:xfrm>
              <a:off x="1177412" y="5254523"/>
              <a:ext cx="6474" cy="101315"/>
            </a:xfrm>
            <a:custGeom>
              <a:avLst/>
              <a:gdLst/>
              <a:ahLst/>
              <a:cxnLst/>
              <a:rect l="l" t="t" r="r" b="b"/>
              <a:pathLst>
                <a:path w="6474" h="101315" extrusionOk="0">
                  <a:moveTo>
                    <a:pt x="0" y="0"/>
                  </a:moveTo>
                  <a:lnTo>
                    <a:pt x="0" y="101316"/>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2" name="Google Shape;2232;p35"/>
            <p:cNvSpPr/>
            <p:nvPr/>
          </p:nvSpPr>
          <p:spPr>
            <a:xfrm>
              <a:off x="1235218" y="5286844"/>
              <a:ext cx="6474" cy="68994"/>
            </a:xfrm>
            <a:custGeom>
              <a:avLst/>
              <a:gdLst/>
              <a:ahLst/>
              <a:cxnLst/>
              <a:rect l="l" t="t" r="r" b="b"/>
              <a:pathLst>
                <a:path w="6474" h="68994" extrusionOk="0">
                  <a:moveTo>
                    <a:pt x="0" y="0"/>
                  </a:moveTo>
                  <a:lnTo>
                    <a:pt x="0" y="68994"/>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3" name="Google Shape;2233;p35"/>
            <p:cNvSpPr/>
            <p:nvPr/>
          </p:nvSpPr>
          <p:spPr>
            <a:xfrm>
              <a:off x="1293024" y="5253901"/>
              <a:ext cx="6474" cy="101937"/>
            </a:xfrm>
            <a:custGeom>
              <a:avLst/>
              <a:gdLst/>
              <a:ahLst/>
              <a:cxnLst/>
              <a:rect l="l" t="t" r="r" b="b"/>
              <a:pathLst>
                <a:path w="6474" h="101937" extrusionOk="0">
                  <a:moveTo>
                    <a:pt x="0" y="0"/>
                  </a:moveTo>
                  <a:lnTo>
                    <a:pt x="0" y="101937"/>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4" name="Google Shape;2234;p35"/>
            <p:cNvSpPr/>
            <p:nvPr/>
          </p:nvSpPr>
          <p:spPr>
            <a:xfrm>
              <a:off x="1351452" y="5204176"/>
              <a:ext cx="6474" cy="151662"/>
            </a:xfrm>
            <a:custGeom>
              <a:avLst/>
              <a:gdLst/>
              <a:ahLst/>
              <a:cxnLst/>
              <a:rect l="l" t="t" r="r" b="b"/>
              <a:pathLst>
                <a:path w="6474" h="151662" extrusionOk="0">
                  <a:moveTo>
                    <a:pt x="0" y="0"/>
                  </a:moveTo>
                  <a:lnTo>
                    <a:pt x="0" y="151663"/>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5" name="Google Shape;2235;p35"/>
            <p:cNvSpPr/>
            <p:nvPr/>
          </p:nvSpPr>
          <p:spPr>
            <a:xfrm>
              <a:off x="1144468" y="5064942"/>
              <a:ext cx="39158" cy="26105"/>
            </a:xfrm>
            <a:custGeom>
              <a:avLst/>
              <a:gdLst/>
              <a:ahLst/>
              <a:cxnLst/>
              <a:rect l="l" t="t" r="r" b="b"/>
              <a:pathLst>
                <a:path w="39158" h="26105" extrusionOk="0">
                  <a:moveTo>
                    <a:pt x="-6778" y="-1428"/>
                  </a:moveTo>
                  <a:lnTo>
                    <a:pt x="59" y="-1428"/>
                  </a:lnTo>
                  <a:lnTo>
                    <a:pt x="5032" y="15354"/>
                  </a:lnTo>
                  <a:lnTo>
                    <a:pt x="9383" y="-1428"/>
                  </a:lnTo>
                  <a:lnTo>
                    <a:pt x="16220" y="-1428"/>
                  </a:lnTo>
                  <a:lnTo>
                    <a:pt x="20571" y="15354"/>
                  </a:lnTo>
                  <a:lnTo>
                    <a:pt x="25544" y="-1428"/>
                  </a:lnTo>
                  <a:lnTo>
                    <a:pt x="32381" y="-1428"/>
                  </a:lnTo>
                  <a:lnTo>
                    <a:pt x="24300" y="24678"/>
                  </a:lnTo>
                  <a:lnTo>
                    <a:pt x="17463" y="24678"/>
                  </a:lnTo>
                  <a:lnTo>
                    <a:pt x="13112" y="7896"/>
                  </a:lnTo>
                  <a:lnTo>
                    <a:pt x="8761" y="24678"/>
                  </a:lnTo>
                  <a:lnTo>
                    <a:pt x="1924" y="2467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6" name="Google Shape;2236;p35"/>
            <p:cNvSpPr/>
            <p:nvPr/>
          </p:nvSpPr>
          <p:spPr>
            <a:xfrm>
              <a:off x="1192329" y="5064942"/>
              <a:ext cx="38537" cy="26105"/>
            </a:xfrm>
            <a:custGeom>
              <a:avLst/>
              <a:gdLst/>
              <a:ahLst/>
              <a:cxnLst/>
              <a:rect l="l" t="t" r="r" b="b"/>
              <a:pathLst>
                <a:path w="38537" h="26105" extrusionOk="0">
                  <a:moveTo>
                    <a:pt x="-6847" y="-1428"/>
                  </a:moveTo>
                  <a:lnTo>
                    <a:pt x="-631" y="-1428"/>
                  </a:lnTo>
                  <a:lnTo>
                    <a:pt x="4341" y="15354"/>
                  </a:lnTo>
                  <a:lnTo>
                    <a:pt x="8692" y="-1428"/>
                  </a:lnTo>
                  <a:lnTo>
                    <a:pt x="15529" y="-1428"/>
                  </a:lnTo>
                  <a:lnTo>
                    <a:pt x="19880" y="15354"/>
                  </a:lnTo>
                  <a:lnTo>
                    <a:pt x="24853" y="-1428"/>
                  </a:lnTo>
                  <a:lnTo>
                    <a:pt x="31690" y="-1428"/>
                  </a:lnTo>
                  <a:lnTo>
                    <a:pt x="23610" y="24678"/>
                  </a:lnTo>
                  <a:lnTo>
                    <a:pt x="16772" y="24678"/>
                  </a:lnTo>
                  <a:lnTo>
                    <a:pt x="12421" y="7896"/>
                  </a:lnTo>
                  <a:lnTo>
                    <a:pt x="8070" y="24678"/>
                  </a:lnTo>
                  <a:lnTo>
                    <a:pt x="1233" y="2467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7" name="Google Shape;2237;p35"/>
            <p:cNvSpPr/>
            <p:nvPr/>
          </p:nvSpPr>
          <p:spPr>
            <a:xfrm>
              <a:off x="1239568" y="5064942"/>
              <a:ext cx="38537" cy="26105"/>
            </a:xfrm>
            <a:custGeom>
              <a:avLst/>
              <a:gdLst/>
              <a:ahLst/>
              <a:cxnLst/>
              <a:rect l="l" t="t" r="r" b="b"/>
              <a:pathLst>
                <a:path w="38537" h="26105" extrusionOk="0">
                  <a:moveTo>
                    <a:pt x="-6916" y="-1428"/>
                  </a:moveTo>
                  <a:lnTo>
                    <a:pt x="-700" y="-1428"/>
                  </a:lnTo>
                  <a:lnTo>
                    <a:pt x="4272" y="15354"/>
                  </a:lnTo>
                  <a:lnTo>
                    <a:pt x="9245" y="-1428"/>
                  </a:lnTo>
                  <a:lnTo>
                    <a:pt x="15461" y="-1428"/>
                  </a:lnTo>
                  <a:lnTo>
                    <a:pt x="19812" y="15354"/>
                  </a:lnTo>
                  <a:lnTo>
                    <a:pt x="24784" y="-1428"/>
                  </a:lnTo>
                  <a:lnTo>
                    <a:pt x="31621" y="-1428"/>
                  </a:lnTo>
                  <a:lnTo>
                    <a:pt x="23541" y="24678"/>
                  </a:lnTo>
                  <a:lnTo>
                    <a:pt x="16704" y="24678"/>
                  </a:lnTo>
                  <a:lnTo>
                    <a:pt x="12353" y="7896"/>
                  </a:lnTo>
                  <a:lnTo>
                    <a:pt x="8002" y="24678"/>
                  </a:lnTo>
                  <a:lnTo>
                    <a:pt x="1165" y="24678"/>
                  </a:ln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8" name="Google Shape;2238;p35"/>
            <p:cNvSpPr/>
            <p:nvPr/>
          </p:nvSpPr>
          <p:spPr>
            <a:xfrm>
              <a:off x="1281836" y="5082348"/>
              <a:ext cx="8701" cy="8701"/>
            </a:xfrm>
            <a:custGeom>
              <a:avLst/>
              <a:gdLst/>
              <a:ahLst/>
              <a:cxnLst/>
              <a:rect l="l" t="t" r="r" b="b"/>
              <a:pathLst>
                <a:path w="8701" h="8701" extrusionOk="0">
                  <a:moveTo>
                    <a:pt x="8702" y="4351"/>
                  </a:moveTo>
                  <a:cubicBezTo>
                    <a:pt x="8702" y="6754"/>
                    <a:pt x="6754" y="8702"/>
                    <a:pt x="4351" y="8702"/>
                  </a:cubicBezTo>
                  <a:cubicBezTo>
                    <a:pt x="1948" y="8702"/>
                    <a:pt x="0" y="6754"/>
                    <a:pt x="0" y="4351"/>
                  </a:cubicBezTo>
                  <a:cubicBezTo>
                    <a:pt x="0" y="1948"/>
                    <a:pt x="1948" y="0"/>
                    <a:pt x="4351" y="0"/>
                  </a:cubicBezTo>
                  <a:cubicBezTo>
                    <a:pt x="6754" y="0"/>
                    <a:pt x="8702" y="1948"/>
                    <a:pt x="8702" y="4351"/>
                  </a:cubicBezTo>
                  <a:close/>
                </a:path>
              </a:pathLst>
            </a:custGeom>
            <a:solidFill>
              <a:srgbClr val="BC955C"/>
            </a:solidFill>
            <a:ln w="9525" cap="flat"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39" name="Google Shape;2239;p35"/>
            <p:cNvSpPr/>
            <p:nvPr/>
          </p:nvSpPr>
          <p:spPr>
            <a:xfrm>
              <a:off x="1113390" y="5143881"/>
              <a:ext cx="240547" cy="129907"/>
            </a:xfrm>
            <a:custGeom>
              <a:avLst/>
              <a:gdLst/>
              <a:ahLst/>
              <a:cxnLst/>
              <a:rect l="l" t="t" r="r" b="b"/>
              <a:pathLst>
                <a:path w="240547" h="129907" extrusionOk="0">
                  <a:moveTo>
                    <a:pt x="-6879" y="128290"/>
                  </a:moveTo>
                  <a:lnTo>
                    <a:pt x="68952" y="58052"/>
                  </a:lnTo>
                  <a:lnTo>
                    <a:pt x="124272" y="110886"/>
                  </a:lnTo>
                  <a:lnTo>
                    <a:pt x="233668" y="-1618"/>
                  </a:lnTo>
                </a:path>
              </a:pathLst>
            </a:custGeom>
            <a:solidFill>
              <a:srgbClr val="BC955C"/>
            </a:solidFill>
            <a:ln w="12800" cap="rnd" cmpd="sng">
              <a:solidFill>
                <a:srgbClr val="DDC9A3"/>
              </a:solidFill>
              <a:prstDash val="solid"/>
              <a:round/>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0" name="Google Shape;2240;p35"/>
            <p:cNvSpPr/>
            <p:nvPr/>
          </p:nvSpPr>
          <p:spPr>
            <a:xfrm>
              <a:off x="1115255" y="5039460"/>
              <a:ext cx="6474" cy="74588"/>
            </a:xfrm>
            <a:custGeom>
              <a:avLst/>
              <a:gdLst/>
              <a:ahLst/>
              <a:cxnLst/>
              <a:rect l="l" t="t" r="r" b="b"/>
              <a:pathLst>
                <a:path w="6474" h="74588" extrusionOk="0">
                  <a:moveTo>
                    <a:pt x="0" y="0"/>
                  </a:moveTo>
                  <a:lnTo>
                    <a:pt x="0" y="74588"/>
                  </a:lnTo>
                </a:path>
              </a:pathLst>
            </a:custGeom>
            <a:solidFill>
              <a:srgbClr val="BC955C"/>
            </a:solidFill>
            <a:ln w="12800"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41" name="Google Shape;2241;p35"/>
          <p:cNvGrpSpPr/>
          <p:nvPr/>
        </p:nvGrpSpPr>
        <p:grpSpPr>
          <a:xfrm>
            <a:off x="13826629" y="6493996"/>
            <a:ext cx="527990" cy="442877"/>
            <a:chOff x="10735557" y="4427624"/>
            <a:chExt cx="414110" cy="301955"/>
          </a:xfrm>
        </p:grpSpPr>
        <p:sp>
          <p:nvSpPr>
            <p:cNvPr id="2242" name="Google Shape;2242;p35"/>
            <p:cNvSpPr/>
            <p:nvPr/>
          </p:nvSpPr>
          <p:spPr>
            <a:xfrm>
              <a:off x="10735557" y="4427624"/>
              <a:ext cx="414110" cy="301955"/>
            </a:xfrm>
            <a:custGeom>
              <a:avLst/>
              <a:gdLst/>
              <a:ahLst/>
              <a:cxnLst/>
              <a:rect l="l" t="t" r="r" b="b"/>
              <a:pathLst>
                <a:path w="414110" h="301955" extrusionOk="0">
                  <a:moveTo>
                    <a:pt x="0" y="258819"/>
                  </a:moveTo>
                  <a:lnTo>
                    <a:pt x="198428" y="258819"/>
                  </a:lnTo>
                  <a:lnTo>
                    <a:pt x="198428" y="284701"/>
                  </a:lnTo>
                  <a:lnTo>
                    <a:pt x="94900" y="284701"/>
                  </a:lnTo>
                  <a:lnTo>
                    <a:pt x="94900" y="301956"/>
                  </a:lnTo>
                  <a:lnTo>
                    <a:pt x="319210" y="301956"/>
                  </a:lnTo>
                  <a:lnTo>
                    <a:pt x="319210" y="284701"/>
                  </a:lnTo>
                  <a:lnTo>
                    <a:pt x="215683" y="284701"/>
                  </a:lnTo>
                  <a:lnTo>
                    <a:pt x="215683" y="258819"/>
                  </a:lnTo>
                  <a:lnTo>
                    <a:pt x="414110" y="258819"/>
                  </a:lnTo>
                  <a:lnTo>
                    <a:pt x="414110" y="0"/>
                  </a:lnTo>
                  <a:lnTo>
                    <a:pt x="0" y="0"/>
                  </a:lnTo>
                  <a:lnTo>
                    <a:pt x="0" y="258819"/>
                  </a:lnTo>
                  <a:close/>
                  <a:moveTo>
                    <a:pt x="17255" y="17255"/>
                  </a:moveTo>
                  <a:lnTo>
                    <a:pt x="396856" y="17255"/>
                  </a:lnTo>
                  <a:lnTo>
                    <a:pt x="396856" y="241564"/>
                  </a:lnTo>
                  <a:lnTo>
                    <a:pt x="17255" y="241564"/>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3" name="Google Shape;2243;p35"/>
            <p:cNvSpPr/>
            <p:nvPr/>
          </p:nvSpPr>
          <p:spPr>
            <a:xfrm>
              <a:off x="10778693" y="4462133"/>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4" name="Google Shape;2244;p35"/>
            <p:cNvSpPr/>
            <p:nvPr/>
          </p:nvSpPr>
          <p:spPr>
            <a:xfrm>
              <a:off x="10951239" y="4462133"/>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5" name="Google Shape;2245;p35"/>
            <p:cNvSpPr/>
            <p:nvPr/>
          </p:nvSpPr>
          <p:spPr>
            <a:xfrm>
              <a:off x="10778693" y="4565661"/>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6" name="Google Shape;2246;p35"/>
            <p:cNvSpPr/>
            <p:nvPr/>
          </p:nvSpPr>
          <p:spPr>
            <a:xfrm>
              <a:off x="10951239" y="4565661"/>
              <a:ext cx="155291" cy="86273"/>
            </a:xfrm>
            <a:custGeom>
              <a:avLst/>
              <a:gdLst/>
              <a:ahLst/>
              <a:cxnLst/>
              <a:rect l="l" t="t" r="r" b="b"/>
              <a:pathLst>
                <a:path w="155291" h="86273" extrusionOk="0">
                  <a:moveTo>
                    <a:pt x="0" y="86273"/>
                  </a:moveTo>
                  <a:lnTo>
                    <a:pt x="155291" y="86273"/>
                  </a:lnTo>
                  <a:lnTo>
                    <a:pt x="155291" y="0"/>
                  </a:lnTo>
                  <a:lnTo>
                    <a:pt x="0" y="0"/>
                  </a:lnTo>
                  <a:lnTo>
                    <a:pt x="0" y="86273"/>
                  </a:lnTo>
                  <a:close/>
                  <a:moveTo>
                    <a:pt x="17255" y="17255"/>
                  </a:moveTo>
                  <a:lnTo>
                    <a:pt x="138037" y="17255"/>
                  </a:lnTo>
                  <a:lnTo>
                    <a:pt x="138037" y="69018"/>
                  </a:lnTo>
                  <a:lnTo>
                    <a:pt x="17255" y="69018"/>
                  </a:lnTo>
                  <a:lnTo>
                    <a:pt x="17255" y="172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47" name="Google Shape;2247;p35"/>
          <p:cNvGrpSpPr/>
          <p:nvPr/>
        </p:nvGrpSpPr>
        <p:grpSpPr>
          <a:xfrm>
            <a:off x="13086541" y="6480802"/>
            <a:ext cx="455960" cy="510387"/>
            <a:chOff x="10155096" y="4418628"/>
            <a:chExt cx="357616" cy="347983"/>
          </a:xfrm>
        </p:grpSpPr>
        <p:sp>
          <p:nvSpPr>
            <p:cNvPr id="2248" name="Google Shape;2248;p35"/>
            <p:cNvSpPr/>
            <p:nvPr/>
          </p:nvSpPr>
          <p:spPr>
            <a:xfrm>
              <a:off x="10159462" y="4418628"/>
              <a:ext cx="353250" cy="347983"/>
            </a:xfrm>
            <a:custGeom>
              <a:avLst/>
              <a:gdLst/>
              <a:ahLst/>
              <a:cxnLst/>
              <a:rect l="l" t="t" r="r" b="b"/>
              <a:pathLst>
                <a:path w="353250" h="347983" extrusionOk="0">
                  <a:moveTo>
                    <a:pt x="196793" y="0"/>
                  </a:moveTo>
                  <a:lnTo>
                    <a:pt x="129740" y="0"/>
                  </a:lnTo>
                  <a:lnTo>
                    <a:pt x="129740" y="14901"/>
                  </a:lnTo>
                  <a:lnTo>
                    <a:pt x="196793" y="14901"/>
                  </a:lnTo>
                  <a:cubicBezTo>
                    <a:pt x="274851" y="14901"/>
                    <a:pt x="338350" y="78400"/>
                    <a:pt x="338350" y="156457"/>
                  </a:cubicBezTo>
                  <a:cubicBezTo>
                    <a:pt x="338350" y="234514"/>
                    <a:pt x="274851" y="298014"/>
                    <a:pt x="196793" y="298014"/>
                  </a:cubicBezTo>
                  <a:lnTo>
                    <a:pt x="28520" y="298014"/>
                  </a:lnTo>
                  <a:lnTo>
                    <a:pt x="53054" y="273480"/>
                  </a:lnTo>
                  <a:lnTo>
                    <a:pt x="42519" y="262945"/>
                  </a:lnTo>
                  <a:lnTo>
                    <a:pt x="0" y="305464"/>
                  </a:lnTo>
                  <a:lnTo>
                    <a:pt x="42519" y="347983"/>
                  </a:lnTo>
                  <a:lnTo>
                    <a:pt x="53054" y="337448"/>
                  </a:lnTo>
                  <a:lnTo>
                    <a:pt x="28520" y="312914"/>
                  </a:lnTo>
                  <a:lnTo>
                    <a:pt x="196793" y="312914"/>
                  </a:lnTo>
                  <a:cubicBezTo>
                    <a:pt x="283068" y="312914"/>
                    <a:pt x="353250" y="242725"/>
                    <a:pt x="353250" y="156457"/>
                  </a:cubicBezTo>
                  <a:cubicBezTo>
                    <a:pt x="353250" y="70190"/>
                    <a:pt x="283068" y="0"/>
                    <a:pt x="19679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49" name="Google Shape;2249;p35"/>
            <p:cNvSpPr/>
            <p:nvPr/>
          </p:nvSpPr>
          <p:spPr>
            <a:xfrm>
              <a:off x="10244500" y="4418628"/>
              <a:ext cx="22351" cy="14900"/>
            </a:xfrm>
            <a:custGeom>
              <a:avLst/>
              <a:gdLst/>
              <a:ahLst/>
              <a:cxnLst/>
              <a:rect l="l" t="t" r="r" b="b"/>
              <a:pathLst>
                <a:path w="22351" h="14900" extrusionOk="0">
                  <a:moveTo>
                    <a:pt x="0" y="0"/>
                  </a:moveTo>
                  <a:lnTo>
                    <a:pt x="22351" y="0"/>
                  </a:lnTo>
                  <a:lnTo>
                    <a:pt x="22351" y="14901"/>
                  </a:lnTo>
                  <a:lnTo>
                    <a:pt x="0" y="14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0" name="Google Shape;2250;p35"/>
            <p:cNvSpPr/>
            <p:nvPr/>
          </p:nvSpPr>
          <p:spPr>
            <a:xfrm>
              <a:off x="10199798" y="4418628"/>
              <a:ext cx="22351" cy="14900"/>
            </a:xfrm>
            <a:custGeom>
              <a:avLst/>
              <a:gdLst/>
              <a:ahLst/>
              <a:cxnLst/>
              <a:rect l="l" t="t" r="r" b="b"/>
              <a:pathLst>
                <a:path w="22351" h="14900" extrusionOk="0">
                  <a:moveTo>
                    <a:pt x="0" y="0"/>
                  </a:moveTo>
                  <a:lnTo>
                    <a:pt x="22351" y="0"/>
                  </a:lnTo>
                  <a:lnTo>
                    <a:pt x="22351" y="14901"/>
                  </a:lnTo>
                  <a:lnTo>
                    <a:pt x="0" y="14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1" name="Google Shape;2251;p35"/>
            <p:cNvSpPr/>
            <p:nvPr/>
          </p:nvSpPr>
          <p:spPr>
            <a:xfrm>
              <a:off x="10155096" y="4418628"/>
              <a:ext cx="22351" cy="14900"/>
            </a:xfrm>
            <a:custGeom>
              <a:avLst/>
              <a:gdLst/>
              <a:ahLst/>
              <a:cxnLst/>
              <a:rect l="l" t="t" r="r" b="b"/>
              <a:pathLst>
                <a:path w="22351" h="14900" extrusionOk="0">
                  <a:moveTo>
                    <a:pt x="0" y="0"/>
                  </a:moveTo>
                  <a:lnTo>
                    <a:pt x="22351" y="0"/>
                  </a:lnTo>
                  <a:lnTo>
                    <a:pt x="22351" y="14901"/>
                  </a:lnTo>
                  <a:lnTo>
                    <a:pt x="0" y="1490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52" name="Google Shape;2252;p35"/>
          <p:cNvGrpSpPr/>
          <p:nvPr/>
        </p:nvGrpSpPr>
        <p:grpSpPr>
          <a:xfrm>
            <a:off x="12322239" y="6429813"/>
            <a:ext cx="422680" cy="583478"/>
            <a:chOff x="9555643" y="4383864"/>
            <a:chExt cx="331514" cy="397817"/>
          </a:xfrm>
        </p:grpSpPr>
        <p:sp>
          <p:nvSpPr>
            <p:cNvPr id="2253" name="Google Shape;2253;p35"/>
            <p:cNvSpPr/>
            <p:nvPr/>
          </p:nvSpPr>
          <p:spPr>
            <a:xfrm>
              <a:off x="9555643" y="4383864"/>
              <a:ext cx="331514" cy="397817"/>
            </a:xfrm>
            <a:custGeom>
              <a:avLst/>
              <a:gdLst/>
              <a:ahLst/>
              <a:cxnLst/>
              <a:rect l="l" t="t" r="r" b="b"/>
              <a:pathLst>
                <a:path w="331514" h="397817" extrusionOk="0">
                  <a:moveTo>
                    <a:pt x="0" y="256924"/>
                  </a:moveTo>
                  <a:lnTo>
                    <a:pt x="0" y="397817"/>
                  </a:lnTo>
                  <a:lnTo>
                    <a:pt x="251479" y="397817"/>
                  </a:lnTo>
                  <a:lnTo>
                    <a:pt x="269438" y="383844"/>
                  </a:lnTo>
                  <a:cubicBezTo>
                    <a:pt x="308889" y="353162"/>
                    <a:pt x="331514" y="306899"/>
                    <a:pt x="331514" y="256924"/>
                  </a:cubicBezTo>
                  <a:lnTo>
                    <a:pt x="331514" y="251545"/>
                  </a:lnTo>
                  <a:lnTo>
                    <a:pt x="258241" y="218965"/>
                  </a:lnTo>
                  <a:cubicBezTo>
                    <a:pt x="245064" y="183949"/>
                    <a:pt x="214904" y="158779"/>
                    <a:pt x="179092" y="151444"/>
                  </a:cubicBezTo>
                  <a:cubicBezTo>
                    <a:pt x="201039" y="136518"/>
                    <a:pt x="215484" y="111356"/>
                    <a:pt x="215484" y="82879"/>
                  </a:cubicBezTo>
                  <a:cubicBezTo>
                    <a:pt x="215484" y="37179"/>
                    <a:pt x="178305" y="0"/>
                    <a:pt x="132606" y="0"/>
                  </a:cubicBezTo>
                  <a:cubicBezTo>
                    <a:pt x="86907" y="0"/>
                    <a:pt x="49727" y="37179"/>
                    <a:pt x="49727" y="82879"/>
                  </a:cubicBezTo>
                  <a:cubicBezTo>
                    <a:pt x="49727" y="111314"/>
                    <a:pt x="64140" y="136451"/>
                    <a:pt x="86028" y="151378"/>
                  </a:cubicBezTo>
                  <a:cubicBezTo>
                    <a:pt x="36997" y="161456"/>
                    <a:pt x="0" y="204950"/>
                    <a:pt x="0" y="256924"/>
                  </a:cubicBezTo>
                  <a:close/>
                  <a:moveTo>
                    <a:pt x="314839" y="262269"/>
                  </a:moveTo>
                  <a:cubicBezTo>
                    <a:pt x="313289" y="305035"/>
                    <a:pt x="293233" y="344344"/>
                    <a:pt x="259253" y="370774"/>
                  </a:cubicBezTo>
                  <a:lnTo>
                    <a:pt x="248636" y="379029"/>
                  </a:lnTo>
                  <a:lnTo>
                    <a:pt x="238019" y="370766"/>
                  </a:lnTo>
                  <a:cubicBezTo>
                    <a:pt x="204039" y="344344"/>
                    <a:pt x="183974" y="305026"/>
                    <a:pt x="182432" y="262261"/>
                  </a:cubicBezTo>
                  <a:lnTo>
                    <a:pt x="248652" y="232839"/>
                  </a:lnTo>
                  <a:lnTo>
                    <a:pt x="314839" y="262269"/>
                  </a:lnTo>
                  <a:close/>
                  <a:moveTo>
                    <a:pt x="66303" y="82879"/>
                  </a:moveTo>
                  <a:cubicBezTo>
                    <a:pt x="66303" y="46321"/>
                    <a:pt x="96048" y="16576"/>
                    <a:pt x="132606" y="16576"/>
                  </a:cubicBezTo>
                  <a:cubicBezTo>
                    <a:pt x="169164" y="16576"/>
                    <a:pt x="198909" y="46321"/>
                    <a:pt x="198909" y="82879"/>
                  </a:cubicBezTo>
                  <a:cubicBezTo>
                    <a:pt x="198909" y="119436"/>
                    <a:pt x="169164" y="149181"/>
                    <a:pt x="132606" y="149181"/>
                  </a:cubicBezTo>
                  <a:cubicBezTo>
                    <a:pt x="96048" y="149181"/>
                    <a:pt x="66303" y="119436"/>
                    <a:pt x="66303" y="82879"/>
                  </a:cubicBezTo>
                  <a:close/>
                  <a:moveTo>
                    <a:pt x="107742" y="165757"/>
                  </a:moveTo>
                  <a:lnTo>
                    <a:pt x="157469" y="165757"/>
                  </a:lnTo>
                  <a:cubicBezTo>
                    <a:pt x="193207" y="165757"/>
                    <a:pt x="225206" y="186618"/>
                    <a:pt x="240025" y="218526"/>
                  </a:cubicBezTo>
                  <a:lnTo>
                    <a:pt x="165757" y="251545"/>
                  </a:lnTo>
                  <a:lnTo>
                    <a:pt x="165757" y="256924"/>
                  </a:lnTo>
                  <a:cubicBezTo>
                    <a:pt x="165757" y="305532"/>
                    <a:pt x="187214" y="350576"/>
                    <a:pt x="224676" y="381242"/>
                  </a:cubicBezTo>
                  <a:lnTo>
                    <a:pt x="16576" y="381242"/>
                  </a:lnTo>
                  <a:lnTo>
                    <a:pt x="16576" y="256924"/>
                  </a:lnTo>
                  <a:cubicBezTo>
                    <a:pt x="16576" y="206658"/>
                    <a:pt x="57476" y="165757"/>
                    <a:pt x="107742" y="16575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4" name="Google Shape;2254;p35"/>
            <p:cNvSpPr/>
            <p:nvPr/>
          </p:nvSpPr>
          <p:spPr>
            <a:xfrm>
              <a:off x="9771127" y="4649076"/>
              <a:ext cx="66302" cy="66302"/>
            </a:xfrm>
            <a:custGeom>
              <a:avLst/>
              <a:gdLst/>
              <a:ahLst/>
              <a:cxnLst/>
              <a:rect l="l" t="t" r="r" b="b"/>
              <a:pathLst>
                <a:path w="66302" h="66302" extrusionOk="0">
                  <a:moveTo>
                    <a:pt x="41439" y="0"/>
                  </a:moveTo>
                  <a:lnTo>
                    <a:pt x="24864" y="0"/>
                  </a:lnTo>
                  <a:lnTo>
                    <a:pt x="24864" y="24864"/>
                  </a:lnTo>
                  <a:lnTo>
                    <a:pt x="0" y="24864"/>
                  </a:lnTo>
                  <a:lnTo>
                    <a:pt x="0" y="41439"/>
                  </a:lnTo>
                  <a:lnTo>
                    <a:pt x="24864" y="41439"/>
                  </a:lnTo>
                  <a:lnTo>
                    <a:pt x="24864" y="66303"/>
                  </a:lnTo>
                  <a:lnTo>
                    <a:pt x="41439" y="66303"/>
                  </a:lnTo>
                  <a:lnTo>
                    <a:pt x="41439" y="41439"/>
                  </a:lnTo>
                  <a:lnTo>
                    <a:pt x="66303" y="41439"/>
                  </a:lnTo>
                  <a:lnTo>
                    <a:pt x="66303" y="24864"/>
                  </a:lnTo>
                  <a:lnTo>
                    <a:pt x="41439" y="2486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55" name="Google Shape;2255;p35"/>
          <p:cNvGrpSpPr/>
          <p:nvPr/>
        </p:nvGrpSpPr>
        <p:grpSpPr>
          <a:xfrm>
            <a:off x="11454960" y="6463492"/>
            <a:ext cx="507215" cy="510542"/>
            <a:chOff x="8875424" y="4406826"/>
            <a:chExt cx="397816" cy="348089"/>
          </a:xfrm>
        </p:grpSpPr>
        <p:sp>
          <p:nvSpPr>
            <p:cNvPr id="2256" name="Google Shape;2256;p35"/>
            <p:cNvSpPr/>
            <p:nvPr/>
          </p:nvSpPr>
          <p:spPr>
            <a:xfrm>
              <a:off x="8925151" y="4514568"/>
              <a:ext cx="132605" cy="165756"/>
            </a:xfrm>
            <a:custGeom>
              <a:avLst/>
              <a:gdLst/>
              <a:ahLst/>
              <a:cxnLst/>
              <a:rect l="l" t="t" r="r" b="b"/>
              <a:pathLst>
                <a:path w="132605" h="165756" extrusionOk="0">
                  <a:moveTo>
                    <a:pt x="98617" y="67057"/>
                  </a:moveTo>
                  <a:cubicBezTo>
                    <a:pt x="104244" y="59979"/>
                    <a:pt x="107742" y="51153"/>
                    <a:pt x="107742" y="41439"/>
                  </a:cubicBezTo>
                  <a:cubicBezTo>
                    <a:pt x="107742" y="18590"/>
                    <a:pt x="89152" y="0"/>
                    <a:pt x="66303" y="0"/>
                  </a:cubicBezTo>
                  <a:cubicBezTo>
                    <a:pt x="43453" y="0"/>
                    <a:pt x="24864" y="18590"/>
                    <a:pt x="24864" y="41439"/>
                  </a:cubicBezTo>
                  <a:cubicBezTo>
                    <a:pt x="24864" y="51153"/>
                    <a:pt x="28361" y="59979"/>
                    <a:pt x="33988" y="67057"/>
                  </a:cubicBezTo>
                  <a:cubicBezTo>
                    <a:pt x="14694" y="70588"/>
                    <a:pt x="0" y="87445"/>
                    <a:pt x="0" y="107742"/>
                  </a:cubicBezTo>
                  <a:lnTo>
                    <a:pt x="0" y="165757"/>
                  </a:lnTo>
                  <a:lnTo>
                    <a:pt x="132605" y="165757"/>
                  </a:lnTo>
                  <a:lnTo>
                    <a:pt x="132605" y="107742"/>
                  </a:lnTo>
                  <a:cubicBezTo>
                    <a:pt x="132605" y="87445"/>
                    <a:pt x="117911" y="70588"/>
                    <a:pt x="98617" y="67057"/>
                  </a:cubicBezTo>
                  <a:close/>
                  <a:moveTo>
                    <a:pt x="66303" y="16576"/>
                  </a:moveTo>
                  <a:cubicBezTo>
                    <a:pt x="80011" y="16576"/>
                    <a:pt x="91166" y="27731"/>
                    <a:pt x="91166" y="41439"/>
                  </a:cubicBezTo>
                  <a:cubicBezTo>
                    <a:pt x="91166" y="55147"/>
                    <a:pt x="80011" y="66303"/>
                    <a:pt x="66303" y="66303"/>
                  </a:cubicBezTo>
                  <a:cubicBezTo>
                    <a:pt x="52595" y="66303"/>
                    <a:pt x="41439" y="55147"/>
                    <a:pt x="41439" y="41439"/>
                  </a:cubicBezTo>
                  <a:cubicBezTo>
                    <a:pt x="41439" y="27731"/>
                    <a:pt x="52595" y="16576"/>
                    <a:pt x="66303" y="16576"/>
                  </a:cubicBezTo>
                  <a:close/>
                  <a:moveTo>
                    <a:pt x="116030" y="149181"/>
                  </a:moveTo>
                  <a:lnTo>
                    <a:pt x="16576" y="149181"/>
                  </a:lnTo>
                  <a:lnTo>
                    <a:pt x="16576" y="107742"/>
                  </a:lnTo>
                  <a:cubicBezTo>
                    <a:pt x="16576" y="94034"/>
                    <a:pt x="27731" y="82878"/>
                    <a:pt x="41439" y="82878"/>
                  </a:cubicBezTo>
                  <a:lnTo>
                    <a:pt x="91166" y="82878"/>
                  </a:lnTo>
                  <a:cubicBezTo>
                    <a:pt x="104874" y="82878"/>
                    <a:pt x="116030" y="94034"/>
                    <a:pt x="116030" y="107742"/>
                  </a:cubicBezTo>
                  <a:lnTo>
                    <a:pt x="116030" y="149181"/>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7" name="Google Shape;2257;p35"/>
            <p:cNvSpPr/>
            <p:nvPr/>
          </p:nvSpPr>
          <p:spPr>
            <a:xfrm>
              <a:off x="9082620" y="4539431"/>
              <a:ext cx="58014" cy="16575"/>
            </a:xfrm>
            <a:custGeom>
              <a:avLst/>
              <a:gdLst/>
              <a:ahLst/>
              <a:cxnLst/>
              <a:rect l="l" t="t" r="r" b="b"/>
              <a:pathLst>
                <a:path w="58014" h="16575" extrusionOk="0">
                  <a:moveTo>
                    <a:pt x="0" y="0"/>
                  </a:moveTo>
                  <a:lnTo>
                    <a:pt x="58015" y="0"/>
                  </a:lnTo>
                  <a:lnTo>
                    <a:pt x="58015"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8" name="Google Shape;2258;p35"/>
            <p:cNvSpPr/>
            <p:nvPr/>
          </p:nvSpPr>
          <p:spPr>
            <a:xfrm>
              <a:off x="9165499" y="4539431"/>
              <a:ext cx="58014" cy="16575"/>
            </a:xfrm>
            <a:custGeom>
              <a:avLst/>
              <a:gdLst/>
              <a:ahLst/>
              <a:cxnLst/>
              <a:rect l="l" t="t" r="r" b="b"/>
              <a:pathLst>
                <a:path w="58014" h="16575" extrusionOk="0">
                  <a:moveTo>
                    <a:pt x="0" y="0"/>
                  </a:moveTo>
                  <a:lnTo>
                    <a:pt x="58015" y="0"/>
                  </a:lnTo>
                  <a:lnTo>
                    <a:pt x="58015"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59" name="Google Shape;2259;p35"/>
            <p:cNvSpPr/>
            <p:nvPr/>
          </p:nvSpPr>
          <p:spPr>
            <a:xfrm>
              <a:off x="9082620" y="4580871"/>
              <a:ext cx="24863" cy="16575"/>
            </a:xfrm>
            <a:custGeom>
              <a:avLst/>
              <a:gdLst/>
              <a:ahLst/>
              <a:cxnLst/>
              <a:rect l="l" t="t" r="r" b="b"/>
              <a:pathLst>
                <a:path w="24863" h="16575" extrusionOk="0">
                  <a:moveTo>
                    <a:pt x="0" y="0"/>
                  </a:moveTo>
                  <a:lnTo>
                    <a:pt x="24864" y="0"/>
                  </a:lnTo>
                  <a:lnTo>
                    <a:pt x="24864"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0" name="Google Shape;2260;p35"/>
            <p:cNvSpPr/>
            <p:nvPr/>
          </p:nvSpPr>
          <p:spPr>
            <a:xfrm>
              <a:off x="9132347" y="4580871"/>
              <a:ext cx="91166" cy="16575"/>
            </a:xfrm>
            <a:custGeom>
              <a:avLst/>
              <a:gdLst/>
              <a:ahLst/>
              <a:cxnLst/>
              <a:rect l="l" t="t" r="r" b="b"/>
              <a:pathLst>
                <a:path w="91166" h="16575" extrusionOk="0">
                  <a:moveTo>
                    <a:pt x="0" y="0"/>
                  </a:moveTo>
                  <a:lnTo>
                    <a:pt x="91166" y="0"/>
                  </a:lnTo>
                  <a:lnTo>
                    <a:pt x="9116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1" name="Google Shape;2261;p35"/>
            <p:cNvSpPr/>
            <p:nvPr/>
          </p:nvSpPr>
          <p:spPr>
            <a:xfrm>
              <a:off x="9082620" y="4622310"/>
              <a:ext cx="66302" cy="16575"/>
            </a:xfrm>
            <a:custGeom>
              <a:avLst/>
              <a:gdLst/>
              <a:ahLst/>
              <a:cxnLst/>
              <a:rect l="l" t="t" r="r" b="b"/>
              <a:pathLst>
                <a:path w="66302" h="16575" extrusionOk="0">
                  <a:moveTo>
                    <a:pt x="0" y="0"/>
                  </a:moveTo>
                  <a:lnTo>
                    <a:pt x="66303" y="0"/>
                  </a:lnTo>
                  <a:lnTo>
                    <a:pt x="66303"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2" name="Google Shape;2262;p35"/>
            <p:cNvSpPr/>
            <p:nvPr/>
          </p:nvSpPr>
          <p:spPr>
            <a:xfrm>
              <a:off x="9190362" y="4622310"/>
              <a:ext cx="33151" cy="16575"/>
            </a:xfrm>
            <a:custGeom>
              <a:avLst/>
              <a:gdLst/>
              <a:ahLst/>
              <a:cxnLst/>
              <a:rect l="l" t="t" r="r" b="b"/>
              <a:pathLst>
                <a:path w="33151" h="16575" extrusionOk="0">
                  <a:moveTo>
                    <a:pt x="0" y="0"/>
                  </a:moveTo>
                  <a:lnTo>
                    <a:pt x="33151" y="0"/>
                  </a:lnTo>
                  <a:lnTo>
                    <a:pt x="33151"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3" name="Google Shape;2263;p35"/>
            <p:cNvSpPr/>
            <p:nvPr/>
          </p:nvSpPr>
          <p:spPr>
            <a:xfrm>
              <a:off x="9082620"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4" name="Google Shape;2264;p35"/>
            <p:cNvSpPr/>
            <p:nvPr/>
          </p:nvSpPr>
          <p:spPr>
            <a:xfrm>
              <a:off x="9115772"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5" name="Google Shape;2265;p35"/>
            <p:cNvSpPr/>
            <p:nvPr/>
          </p:nvSpPr>
          <p:spPr>
            <a:xfrm>
              <a:off x="9148923"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6" name="Google Shape;2266;p35"/>
            <p:cNvSpPr/>
            <p:nvPr/>
          </p:nvSpPr>
          <p:spPr>
            <a:xfrm>
              <a:off x="9206938" y="4663749"/>
              <a:ext cx="16575" cy="16575"/>
            </a:xfrm>
            <a:custGeom>
              <a:avLst/>
              <a:gdLst/>
              <a:ahLst/>
              <a:cxnLst/>
              <a:rect l="l" t="t" r="r" b="b"/>
              <a:pathLst>
                <a:path w="16575" h="16575" extrusionOk="0">
                  <a:moveTo>
                    <a:pt x="0" y="0"/>
                  </a:moveTo>
                  <a:lnTo>
                    <a:pt x="16576" y="0"/>
                  </a:lnTo>
                  <a:lnTo>
                    <a:pt x="16576" y="16576"/>
                  </a:lnTo>
                  <a:lnTo>
                    <a:pt x="0" y="1657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67" name="Google Shape;2267;p35"/>
            <p:cNvSpPr/>
            <p:nvPr/>
          </p:nvSpPr>
          <p:spPr>
            <a:xfrm>
              <a:off x="8875424" y="4406826"/>
              <a:ext cx="397816" cy="348089"/>
            </a:xfrm>
            <a:custGeom>
              <a:avLst/>
              <a:gdLst/>
              <a:ahLst/>
              <a:cxnLst/>
              <a:rect l="l" t="t" r="r" b="b"/>
              <a:pathLst>
                <a:path w="397816" h="348089" extrusionOk="0">
                  <a:moveTo>
                    <a:pt x="232060" y="0"/>
                  </a:moveTo>
                  <a:lnTo>
                    <a:pt x="165757" y="0"/>
                  </a:lnTo>
                  <a:lnTo>
                    <a:pt x="165757" y="49727"/>
                  </a:lnTo>
                  <a:lnTo>
                    <a:pt x="0" y="49727"/>
                  </a:lnTo>
                  <a:lnTo>
                    <a:pt x="0" y="348089"/>
                  </a:lnTo>
                  <a:lnTo>
                    <a:pt x="397816" y="348089"/>
                  </a:lnTo>
                  <a:lnTo>
                    <a:pt x="397816" y="49727"/>
                  </a:lnTo>
                  <a:lnTo>
                    <a:pt x="232060" y="49727"/>
                  </a:lnTo>
                  <a:lnTo>
                    <a:pt x="232060" y="0"/>
                  </a:lnTo>
                  <a:close/>
                  <a:moveTo>
                    <a:pt x="182332" y="16576"/>
                  </a:moveTo>
                  <a:lnTo>
                    <a:pt x="215484" y="16576"/>
                  </a:lnTo>
                  <a:lnTo>
                    <a:pt x="215484" y="49727"/>
                  </a:lnTo>
                  <a:lnTo>
                    <a:pt x="215484" y="82878"/>
                  </a:lnTo>
                  <a:lnTo>
                    <a:pt x="182332" y="82878"/>
                  </a:lnTo>
                  <a:lnTo>
                    <a:pt x="182332" y="49727"/>
                  </a:lnTo>
                  <a:lnTo>
                    <a:pt x="182332" y="16576"/>
                  </a:lnTo>
                  <a:close/>
                  <a:moveTo>
                    <a:pt x="381241" y="66303"/>
                  </a:moveTo>
                  <a:lnTo>
                    <a:pt x="381241" y="331514"/>
                  </a:lnTo>
                  <a:lnTo>
                    <a:pt x="16576" y="331514"/>
                  </a:lnTo>
                  <a:lnTo>
                    <a:pt x="16576" y="66303"/>
                  </a:lnTo>
                  <a:lnTo>
                    <a:pt x="165757" y="66303"/>
                  </a:lnTo>
                  <a:lnTo>
                    <a:pt x="165757" y="99454"/>
                  </a:lnTo>
                  <a:lnTo>
                    <a:pt x="232060" y="99454"/>
                  </a:lnTo>
                  <a:lnTo>
                    <a:pt x="232060" y="66303"/>
                  </a:lnTo>
                  <a:lnTo>
                    <a:pt x="381241" y="6630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68" name="Google Shape;2268;p35"/>
          <p:cNvGrpSpPr/>
          <p:nvPr/>
        </p:nvGrpSpPr>
        <p:grpSpPr>
          <a:xfrm>
            <a:off x="10715864" y="6439618"/>
            <a:ext cx="492030" cy="566008"/>
            <a:chOff x="8295741" y="4390549"/>
            <a:chExt cx="385906" cy="385906"/>
          </a:xfrm>
        </p:grpSpPr>
        <p:sp>
          <p:nvSpPr>
            <p:cNvPr id="2269" name="Google Shape;2269;p35"/>
            <p:cNvSpPr/>
            <p:nvPr/>
          </p:nvSpPr>
          <p:spPr>
            <a:xfrm>
              <a:off x="8295741" y="4390549"/>
              <a:ext cx="385906" cy="385906"/>
            </a:xfrm>
            <a:custGeom>
              <a:avLst/>
              <a:gdLst/>
              <a:ahLst/>
              <a:cxnLst/>
              <a:rect l="l" t="t" r="r" b="b"/>
              <a:pathLst>
                <a:path w="385906" h="385906" extrusionOk="0">
                  <a:moveTo>
                    <a:pt x="0" y="385907"/>
                  </a:moveTo>
                  <a:lnTo>
                    <a:pt x="385907" y="385907"/>
                  </a:lnTo>
                  <a:lnTo>
                    <a:pt x="385907" y="0"/>
                  </a:lnTo>
                  <a:lnTo>
                    <a:pt x="0" y="0"/>
                  </a:lnTo>
                  <a:lnTo>
                    <a:pt x="0" y="385907"/>
                  </a:lnTo>
                  <a:close/>
                  <a:moveTo>
                    <a:pt x="16079" y="16079"/>
                  </a:moveTo>
                  <a:lnTo>
                    <a:pt x="369827" y="16079"/>
                  </a:lnTo>
                  <a:lnTo>
                    <a:pt x="369827" y="369827"/>
                  </a:lnTo>
                  <a:lnTo>
                    <a:pt x="16079" y="369827"/>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0" name="Google Shape;2270;p35"/>
            <p:cNvSpPr/>
            <p:nvPr/>
          </p:nvSpPr>
          <p:spPr>
            <a:xfrm>
              <a:off x="8335940" y="4430748"/>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1" name="Google Shape;2271;p35"/>
            <p:cNvSpPr/>
            <p:nvPr/>
          </p:nvSpPr>
          <p:spPr>
            <a:xfrm>
              <a:off x="8335940" y="4495066"/>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2" name="Google Shape;2272;p35"/>
            <p:cNvSpPr/>
            <p:nvPr/>
          </p:nvSpPr>
          <p:spPr>
            <a:xfrm>
              <a:off x="8335940" y="4559383"/>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3" name="Google Shape;2273;p35"/>
            <p:cNvSpPr/>
            <p:nvPr/>
          </p:nvSpPr>
          <p:spPr>
            <a:xfrm>
              <a:off x="8335940" y="4623701"/>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4" name="Google Shape;2274;p35"/>
            <p:cNvSpPr/>
            <p:nvPr/>
          </p:nvSpPr>
          <p:spPr>
            <a:xfrm>
              <a:off x="8335940" y="4688019"/>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5" name="Google Shape;2275;p35"/>
            <p:cNvSpPr/>
            <p:nvPr/>
          </p:nvSpPr>
          <p:spPr>
            <a:xfrm>
              <a:off x="8593211" y="4430748"/>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6" name="Google Shape;2276;p35"/>
            <p:cNvSpPr/>
            <p:nvPr/>
          </p:nvSpPr>
          <p:spPr>
            <a:xfrm>
              <a:off x="8593211" y="4495066"/>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7" name="Google Shape;2277;p35"/>
            <p:cNvSpPr/>
            <p:nvPr/>
          </p:nvSpPr>
          <p:spPr>
            <a:xfrm>
              <a:off x="8593211" y="4559383"/>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8" name="Google Shape;2278;p35"/>
            <p:cNvSpPr/>
            <p:nvPr/>
          </p:nvSpPr>
          <p:spPr>
            <a:xfrm>
              <a:off x="8593211" y="4623701"/>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79" name="Google Shape;2279;p35"/>
            <p:cNvSpPr/>
            <p:nvPr/>
          </p:nvSpPr>
          <p:spPr>
            <a:xfrm>
              <a:off x="8593211" y="4688019"/>
              <a:ext cx="48238" cy="48238"/>
            </a:xfrm>
            <a:custGeom>
              <a:avLst/>
              <a:gdLst/>
              <a:ahLst/>
              <a:cxnLst/>
              <a:rect l="l" t="t" r="r" b="b"/>
              <a:pathLst>
                <a:path w="48238" h="48238" extrusionOk="0">
                  <a:moveTo>
                    <a:pt x="0" y="48238"/>
                  </a:moveTo>
                  <a:lnTo>
                    <a:pt x="48238" y="48238"/>
                  </a:lnTo>
                  <a:lnTo>
                    <a:pt x="48238" y="0"/>
                  </a:lnTo>
                  <a:lnTo>
                    <a:pt x="0" y="0"/>
                  </a:lnTo>
                  <a:lnTo>
                    <a:pt x="0" y="48238"/>
                  </a:lnTo>
                  <a:close/>
                  <a:moveTo>
                    <a:pt x="16079" y="16079"/>
                  </a:moveTo>
                  <a:lnTo>
                    <a:pt x="32159" y="16079"/>
                  </a:lnTo>
                  <a:lnTo>
                    <a:pt x="32159" y="32159"/>
                  </a:lnTo>
                  <a:lnTo>
                    <a:pt x="16079" y="32159"/>
                  </a:lnTo>
                  <a:lnTo>
                    <a:pt x="16079" y="160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0" name="Google Shape;2280;p35"/>
            <p:cNvSpPr/>
            <p:nvPr/>
          </p:nvSpPr>
          <p:spPr>
            <a:xfrm>
              <a:off x="8440456" y="4530296"/>
              <a:ext cx="106413" cy="106413"/>
            </a:xfrm>
            <a:custGeom>
              <a:avLst/>
              <a:gdLst/>
              <a:ahLst/>
              <a:cxnLst/>
              <a:rect l="l" t="t" r="r" b="b"/>
              <a:pathLst>
                <a:path w="106413" h="106413" extrusionOk="0">
                  <a:moveTo>
                    <a:pt x="0" y="106414"/>
                  </a:moveTo>
                  <a:lnTo>
                    <a:pt x="106414" y="53207"/>
                  </a:lnTo>
                  <a:lnTo>
                    <a:pt x="0" y="0"/>
                  </a:lnTo>
                  <a:lnTo>
                    <a:pt x="0" y="106414"/>
                  </a:lnTo>
                  <a:close/>
                  <a:moveTo>
                    <a:pt x="16079" y="26017"/>
                  </a:moveTo>
                  <a:lnTo>
                    <a:pt x="70460" y="53207"/>
                  </a:lnTo>
                  <a:lnTo>
                    <a:pt x="16079" y="80397"/>
                  </a:lnTo>
                  <a:lnTo>
                    <a:pt x="16079" y="260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281" name="Google Shape;2281;p35"/>
          <p:cNvGrpSpPr/>
          <p:nvPr/>
        </p:nvGrpSpPr>
        <p:grpSpPr>
          <a:xfrm>
            <a:off x="9880649" y="6532402"/>
            <a:ext cx="594538" cy="377339"/>
            <a:chOff x="7640671" y="4453809"/>
            <a:chExt cx="466304" cy="257271"/>
          </a:xfrm>
        </p:grpSpPr>
        <p:sp>
          <p:nvSpPr>
            <p:cNvPr id="2282" name="Google Shape;2282;p35"/>
            <p:cNvSpPr/>
            <p:nvPr/>
          </p:nvSpPr>
          <p:spPr>
            <a:xfrm>
              <a:off x="7745188" y="4453809"/>
              <a:ext cx="257271" cy="257271"/>
            </a:xfrm>
            <a:custGeom>
              <a:avLst/>
              <a:gdLst/>
              <a:ahLst/>
              <a:cxnLst/>
              <a:rect l="l" t="t" r="r" b="b"/>
              <a:pathLst>
                <a:path w="257271" h="257271" extrusionOk="0">
                  <a:moveTo>
                    <a:pt x="128636" y="257272"/>
                  </a:moveTo>
                  <a:cubicBezTo>
                    <a:pt x="57592" y="257272"/>
                    <a:pt x="0" y="199680"/>
                    <a:pt x="0" y="128636"/>
                  </a:cubicBezTo>
                  <a:cubicBezTo>
                    <a:pt x="0" y="57592"/>
                    <a:pt x="57592" y="0"/>
                    <a:pt x="128636" y="0"/>
                  </a:cubicBezTo>
                  <a:cubicBezTo>
                    <a:pt x="199679" y="0"/>
                    <a:pt x="257271" y="57592"/>
                    <a:pt x="257271" y="128636"/>
                  </a:cubicBezTo>
                  <a:cubicBezTo>
                    <a:pt x="257271" y="199680"/>
                    <a:pt x="199679" y="257272"/>
                    <a:pt x="128636" y="257272"/>
                  </a:cubicBezTo>
                  <a:close/>
                  <a:moveTo>
                    <a:pt x="128636" y="16079"/>
                  </a:moveTo>
                  <a:cubicBezTo>
                    <a:pt x="66472" y="16079"/>
                    <a:pt x="16079" y="66473"/>
                    <a:pt x="16079" y="128636"/>
                  </a:cubicBezTo>
                  <a:cubicBezTo>
                    <a:pt x="16079" y="190799"/>
                    <a:pt x="66472" y="241192"/>
                    <a:pt x="128636" y="241192"/>
                  </a:cubicBezTo>
                  <a:cubicBezTo>
                    <a:pt x="190799" y="241192"/>
                    <a:pt x="241192" y="190799"/>
                    <a:pt x="241192" y="128636"/>
                  </a:cubicBezTo>
                  <a:cubicBezTo>
                    <a:pt x="241192" y="66473"/>
                    <a:pt x="190799" y="16079"/>
                    <a:pt x="128636"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3" name="Google Shape;2283;p35"/>
            <p:cNvSpPr/>
            <p:nvPr/>
          </p:nvSpPr>
          <p:spPr>
            <a:xfrm>
              <a:off x="7704989" y="4494008"/>
              <a:ext cx="80397" cy="176874"/>
            </a:xfrm>
            <a:custGeom>
              <a:avLst/>
              <a:gdLst/>
              <a:ahLst/>
              <a:cxnLst/>
              <a:rect l="l" t="t" r="r" b="b"/>
              <a:pathLst>
                <a:path w="80397" h="176874" extrusionOk="0">
                  <a:moveTo>
                    <a:pt x="72357" y="176874"/>
                  </a:moveTo>
                  <a:lnTo>
                    <a:pt x="8040" y="176874"/>
                  </a:lnTo>
                  <a:cubicBezTo>
                    <a:pt x="3599" y="176874"/>
                    <a:pt x="0" y="173275"/>
                    <a:pt x="0" y="168834"/>
                  </a:cubicBezTo>
                  <a:lnTo>
                    <a:pt x="0" y="8040"/>
                  </a:lnTo>
                  <a:cubicBezTo>
                    <a:pt x="0" y="3599"/>
                    <a:pt x="3599" y="0"/>
                    <a:pt x="8040" y="0"/>
                  </a:cubicBezTo>
                  <a:lnTo>
                    <a:pt x="72357" y="0"/>
                  </a:lnTo>
                  <a:cubicBezTo>
                    <a:pt x="76798" y="0"/>
                    <a:pt x="80397" y="3599"/>
                    <a:pt x="80397" y="8040"/>
                  </a:cubicBezTo>
                  <a:lnTo>
                    <a:pt x="80397" y="16079"/>
                  </a:lnTo>
                  <a:cubicBezTo>
                    <a:pt x="80397" y="20520"/>
                    <a:pt x="76798" y="24119"/>
                    <a:pt x="72357" y="24119"/>
                  </a:cubicBezTo>
                  <a:cubicBezTo>
                    <a:pt x="67917" y="24119"/>
                    <a:pt x="64318" y="20520"/>
                    <a:pt x="64318" y="16079"/>
                  </a:cubicBezTo>
                  <a:lnTo>
                    <a:pt x="16079" y="16079"/>
                  </a:lnTo>
                  <a:lnTo>
                    <a:pt x="16079" y="160795"/>
                  </a:lnTo>
                  <a:lnTo>
                    <a:pt x="64318" y="160795"/>
                  </a:lnTo>
                  <a:cubicBezTo>
                    <a:pt x="64318" y="156354"/>
                    <a:pt x="67917" y="152755"/>
                    <a:pt x="72357" y="152755"/>
                  </a:cubicBezTo>
                  <a:cubicBezTo>
                    <a:pt x="76798" y="152755"/>
                    <a:pt x="80397" y="156354"/>
                    <a:pt x="80397" y="160795"/>
                  </a:cubicBezTo>
                  <a:lnTo>
                    <a:pt x="80397" y="168834"/>
                  </a:lnTo>
                  <a:cubicBezTo>
                    <a:pt x="80397" y="173275"/>
                    <a:pt x="76798" y="176874"/>
                    <a:pt x="72357" y="176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4" name="Google Shape;2284;p35"/>
            <p:cNvSpPr/>
            <p:nvPr/>
          </p:nvSpPr>
          <p:spPr>
            <a:xfrm>
              <a:off x="7640671" y="4493948"/>
              <a:ext cx="80414" cy="176933"/>
            </a:xfrm>
            <a:custGeom>
              <a:avLst/>
              <a:gdLst/>
              <a:ahLst/>
              <a:cxnLst/>
              <a:rect l="l" t="t" r="r" b="b"/>
              <a:pathLst>
                <a:path w="80414" h="176933" extrusionOk="0">
                  <a:moveTo>
                    <a:pt x="72358" y="176934"/>
                  </a:moveTo>
                  <a:lnTo>
                    <a:pt x="71393" y="176934"/>
                  </a:lnTo>
                  <a:lnTo>
                    <a:pt x="7075" y="168894"/>
                  </a:lnTo>
                  <a:cubicBezTo>
                    <a:pt x="3015" y="168404"/>
                    <a:pt x="-29" y="164943"/>
                    <a:pt x="0" y="160854"/>
                  </a:cubicBezTo>
                  <a:lnTo>
                    <a:pt x="0" y="16139"/>
                  </a:lnTo>
                  <a:cubicBezTo>
                    <a:pt x="-29" y="12050"/>
                    <a:pt x="3015" y="8590"/>
                    <a:pt x="7075" y="8099"/>
                  </a:cubicBezTo>
                  <a:lnTo>
                    <a:pt x="71393" y="60"/>
                  </a:lnTo>
                  <a:cubicBezTo>
                    <a:pt x="73663" y="-218"/>
                    <a:pt x="75943" y="483"/>
                    <a:pt x="77664" y="1989"/>
                  </a:cubicBezTo>
                  <a:cubicBezTo>
                    <a:pt x="79420" y="3532"/>
                    <a:pt x="80417" y="5762"/>
                    <a:pt x="80397" y="8099"/>
                  </a:cubicBezTo>
                  <a:lnTo>
                    <a:pt x="80397" y="16139"/>
                  </a:lnTo>
                  <a:cubicBezTo>
                    <a:pt x="80686" y="20580"/>
                    <a:pt x="77321" y="24413"/>
                    <a:pt x="72880" y="24702"/>
                  </a:cubicBezTo>
                  <a:cubicBezTo>
                    <a:pt x="68440" y="24990"/>
                    <a:pt x="64607" y="21625"/>
                    <a:pt x="64318" y="17184"/>
                  </a:cubicBezTo>
                  <a:lnTo>
                    <a:pt x="16080" y="23214"/>
                  </a:lnTo>
                  <a:lnTo>
                    <a:pt x="16080" y="153779"/>
                  </a:lnTo>
                  <a:lnTo>
                    <a:pt x="64318" y="159809"/>
                  </a:lnTo>
                  <a:cubicBezTo>
                    <a:pt x="64607" y="155369"/>
                    <a:pt x="68440" y="152003"/>
                    <a:pt x="72880" y="152292"/>
                  </a:cubicBezTo>
                  <a:cubicBezTo>
                    <a:pt x="77321" y="152581"/>
                    <a:pt x="80686" y="156414"/>
                    <a:pt x="80397" y="160854"/>
                  </a:cubicBezTo>
                  <a:lnTo>
                    <a:pt x="80397" y="168894"/>
                  </a:lnTo>
                  <a:cubicBezTo>
                    <a:pt x="80394" y="171203"/>
                    <a:pt x="79399" y="173400"/>
                    <a:pt x="77664" y="174924"/>
                  </a:cubicBezTo>
                  <a:cubicBezTo>
                    <a:pt x="76198" y="176217"/>
                    <a:pt x="74312" y="176931"/>
                    <a:pt x="72358" y="17693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5" name="Google Shape;2285;p35"/>
            <p:cNvSpPr/>
            <p:nvPr/>
          </p:nvSpPr>
          <p:spPr>
            <a:xfrm>
              <a:off x="7962260" y="4494008"/>
              <a:ext cx="80397" cy="176874"/>
            </a:xfrm>
            <a:custGeom>
              <a:avLst/>
              <a:gdLst/>
              <a:ahLst/>
              <a:cxnLst/>
              <a:rect l="l" t="t" r="r" b="b"/>
              <a:pathLst>
                <a:path w="80397" h="176874" extrusionOk="0">
                  <a:moveTo>
                    <a:pt x="72357" y="176874"/>
                  </a:moveTo>
                  <a:lnTo>
                    <a:pt x="8040" y="176874"/>
                  </a:lnTo>
                  <a:cubicBezTo>
                    <a:pt x="3599" y="176874"/>
                    <a:pt x="0" y="173275"/>
                    <a:pt x="0" y="168834"/>
                  </a:cubicBezTo>
                  <a:lnTo>
                    <a:pt x="0" y="160795"/>
                  </a:lnTo>
                  <a:cubicBezTo>
                    <a:pt x="0" y="156354"/>
                    <a:pt x="3599" y="152755"/>
                    <a:pt x="8040" y="152755"/>
                  </a:cubicBezTo>
                  <a:cubicBezTo>
                    <a:pt x="12480" y="152755"/>
                    <a:pt x="16079" y="156354"/>
                    <a:pt x="16079" y="160795"/>
                  </a:cubicBezTo>
                  <a:lnTo>
                    <a:pt x="64318" y="160795"/>
                  </a:lnTo>
                  <a:lnTo>
                    <a:pt x="64318" y="16079"/>
                  </a:lnTo>
                  <a:lnTo>
                    <a:pt x="16079" y="16079"/>
                  </a:lnTo>
                  <a:cubicBezTo>
                    <a:pt x="16079" y="20520"/>
                    <a:pt x="12480" y="24119"/>
                    <a:pt x="8040" y="24119"/>
                  </a:cubicBezTo>
                  <a:cubicBezTo>
                    <a:pt x="3599" y="24119"/>
                    <a:pt x="0" y="20520"/>
                    <a:pt x="0" y="16079"/>
                  </a:cubicBezTo>
                  <a:lnTo>
                    <a:pt x="0" y="8040"/>
                  </a:lnTo>
                  <a:cubicBezTo>
                    <a:pt x="0" y="3599"/>
                    <a:pt x="3599" y="0"/>
                    <a:pt x="8040" y="0"/>
                  </a:cubicBezTo>
                  <a:lnTo>
                    <a:pt x="72357" y="0"/>
                  </a:lnTo>
                  <a:cubicBezTo>
                    <a:pt x="76798" y="0"/>
                    <a:pt x="80397" y="3599"/>
                    <a:pt x="80397" y="8040"/>
                  </a:cubicBezTo>
                  <a:lnTo>
                    <a:pt x="80397" y="168834"/>
                  </a:lnTo>
                  <a:cubicBezTo>
                    <a:pt x="80397" y="173275"/>
                    <a:pt x="76798" y="176874"/>
                    <a:pt x="72357" y="17687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6" name="Google Shape;2286;p35"/>
            <p:cNvSpPr/>
            <p:nvPr/>
          </p:nvSpPr>
          <p:spPr>
            <a:xfrm>
              <a:off x="8026561" y="4494029"/>
              <a:ext cx="80414" cy="176853"/>
            </a:xfrm>
            <a:custGeom>
              <a:avLst/>
              <a:gdLst/>
              <a:ahLst/>
              <a:cxnLst/>
              <a:rect l="l" t="t" r="r" b="b"/>
              <a:pathLst>
                <a:path w="80414" h="176853" extrusionOk="0">
                  <a:moveTo>
                    <a:pt x="8057" y="176853"/>
                  </a:moveTo>
                  <a:cubicBezTo>
                    <a:pt x="6103" y="176850"/>
                    <a:pt x="4216" y="176136"/>
                    <a:pt x="2751" y="174844"/>
                  </a:cubicBezTo>
                  <a:cubicBezTo>
                    <a:pt x="1016" y="173319"/>
                    <a:pt x="20" y="171123"/>
                    <a:pt x="17" y="168814"/>
                  </a:cubicBezTo>
                  <a:lnTo>
                    <a:pt x="17" y="160774"/>
                  </a:lnTo>
                  <a:cubicBezTo>
                    <a:pt x="-271" y="156334"/>
                    <a:pt x="3094" y="152500"/>
                    <a:pt x="7534" y="152212"/>
                  </a:cubicBezTo>
                  <a:cubicBezTo>
                    <a:pt x="11975" y="151923"/>
                    <a:pt x="15808" y="155289"/>
                    <a:pt x="16097" y="159729"/>
                  </a:cubicBezTo>
                  <a:lnTo>
                    <a:pt x="64335" y="153699"/>
                  </a:lnTo>
                  <a:lnTo>
                    <a:pt x="64335" y="23134"/>
                  </a:lnTo>
                  <a:lnTo>
                    <a:pt x="16097" y="17104"/>
                  </a:lnTo>
                  <a:cubicBezTo>
                    <a:pt x="15808" y="21544"/>
                    <a:pt x="11975" y="24910"/>
                    <a:pt x="7534" y="24621"/>
                  </a:cubicBezTo>
                  <a:cubicBezTo>
                    <a:pt x="3094" y="24332"/>
                    <a:pt x="-271" y="20499"/>
                    <a:pt x="17" y="16059"/>
                  </a:cubicBezTo>
                  <a:lnTo>
                    <a:pt x="17" y="8019"/>
                  </a:lnTo>
                  <a:cubicBezTo>
                    <a:pt x="20" y="5710"/>
                    <a:pt x="1016" y="3514"/>
                    <a:pt x="2751" y="1989"/>
                  </a:cubicBezTo>
                  <a:cubicBezTo>
                    <a:pt x="4471" y="483"/>
                    <a:pt x="6752" y="-218"/>
                    <a:pt x="9022" y="60"/>
                  </a:cubicBezTo>
                  <a:lnTo>
                    <a:pt x="73339" y="8099"/>
                  </a:lnTo>
                  <a:cubicBezTo>
                    <a:pt x="77369" y="8587"/>
                    <a:pt x="80403" y="12000"/>
                    <a:pt x="80414" y="16059"/>
                  </a:cubicBezTo>
                  <a:lnTo>
                    <a:pt x="80414" y="160774"/>
                  </a:lnTo>
                  <a:cubicBezTo>
                    <a:pt x="80444" y="164863"/>
                    <a:pt x="77400" y="168323"/>
                    <a:pt x="73339" y="168814"/>
                  </a:cubicBezTo>
                  <a:lnTo>
                    <a:pt x="9022" y="17685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7" name="Google Shape;2287;p35"/>
            <p:cNvSpPr/>
            <p:nvPr/>
          </p:nvSpPr>
          <p:spPr>
            <a:xfrm>
              <a:off x="7857744" y="4566366"/>
              <a:ext cx="32158" cy="32158"/>
            </a:xfrm>
            <a:custGeom>
              <a:avLst/>
              <a:gdLst/>
              <a:ahLst/>
              <a:cxnLst/>
              <a:rect l="l" t="t" r="r" b="b"/>
              <a:pathLst>
                <a:path w="32158" h="32158" extrusionOk="0">
                  <a:moveTo>
                    <a:pt x="16079" y="32159"/>
                  </a:moveTo>
                  <a:cubicBezTo>
                    <a:pt x="7199" y="32159"/>
                    <a:pt x="0" y="24960"/>
                    <a:pt x="0" y="16079"/>
                  </a:cubicBezTo>
                  <a:cubicBezTo>
                    <a:pt x="0" y="7199"/>
                    <a:pt x="7199" y="0"/>
                    <a:pt x="16079" y="0"/>
                  </a:cubicBezTo>
                  <a:cubicBezTo>
                    <a:pt x="24960" y="0"/>
                    <a:pt x="32159" y="7199"/>
                    <a:pt x="32159" y="16079"/>
                  </a:cubicBezTo>
                  <a:cubicBezTo>
                    <a:pt x="32159" y="24960"/>
                    <a:pt x="24960" y="32159"/>
                    <a:pt x="16079"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8" name="Google Shape;2288;p35"/>
            <p:cNvSpPr/>
            <p:nvPr/>
          </p:nvSpPr>
          <p:spPr>
            <a:xfrm>
              <a:off x="7865784" y="4510087"/>
              <a:ext cx="88436" cy="80397"/>
            </a:xfrm>
            <a:custGeom>
              <a:avLst/>
              <a:gdLst/>
              <a:ahLst/>
              <a:cxnLst/>
              <a:rect l="l" t="t" r="r" b="b"/>
              <a:pathLst>
                <a:path w="88436" h="80397" extrusionOk="0">
                  <a:moveTo>
                    <a:pt x="80397" y="80397"/>
                  </a:moveTo>
                  <a:lnTo>
                    <a:pt x="8040" y="80397"/>
                  </a:lnTo>
                  <a:cubicBezTo>
                    <a:pt x="3599" y="80397"/>
                    <a:pt x="0" y="76798"/>
                    <a:pt x="0" y="72358"/>
                  </a:cubicBezTo>
                  <a:lnTo>
                    <a:pt x="0" y="8040"/>
                  </a:lnTo>
                  <a:cubicBezTo>
                    <a:pt x="0" y="3599"/>
                    <a:pt x="3599" y="0"/>
                    <a:pt x="8040" y="0"/>
                  </a:cubicBezTo>
                  <a:cubicBezTo>
                    <a:pt x="12480" y="0"/>
                    <a:pt x="16079" y="3599"/>
                    <a:pt x="16079" y="8040"/>
                  </a:cubicBezTo>
                  <a:lnTo>
                    <a:pt x="16079" y="64318"/>
                  </a:lnTo>
                  <a:lnTo>
                    <a:pt x="80397" y="64318"/>
                  </a:lnTo>
                  <a:cubicBezTo>
                    <a:pt x="84838" y="64318"/>
                    <a:pt x="88437" y="67917"/>
                    <a:pt x="88437" y="72358"/>
                  </a:cubicBezTo>
                  <a:cubicBezTo>
                    <a:pt x="88437" y="76798"/>
                    <a:pt x="84838" y="80397"/>
                    <a:pt x="80397" y="803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89" name="Google Shape;2289;p35"/>
            <p:cNvSpPr/>
            <p:nvPr/>
          </p:nvSpPr>
          <p:spPr>
            <a:xfrm>
              <a:off x="7865784" y="4469889"/>
              <a:ext cx="16079" cy="32158"/>
            </a:xfrm>
            <a:custGeom>
              <a:avLst/>
              <a:gdLst/>
              <a:ahLst/>
              <a:cxnLst/>
              <a:rect l="l" t="t" r="r" b="b"/>
              <a:pathLst>
                <a:path w="16079" h="32158" extrusionOk="0">
                  <a:moveTo>
                    <a:pt x="8040" y="32159"/>
                  </a:moveTo>
                  <a:cubicBezTo>
                    <a:pt x="3599" y="32159"/>
                    <a:pt x="0" y="28560"/>
                    <a:pt x="0" y="24119"/>
                  </a:cubicBezTo>
                  <a:lnTo>
                    <a:pt x="0" y="8040"/>
                  </a:lnTo>
                  <a:cubicBezTo>
                    <a:pt x="0" y="3599"/>
                    <a:pt x="3599" y="0"/>
                    <a:pt x="8040" y="0"/>
                  </a:cubicBezTo>
                  <a:cubicBezTo>
                    <a:pt x="12480" y="0"/>
                    <a:pt x="16079" y="3599"/>
                    <a:pt x="16079" y="8040"/>
                  </a:cubicBezTo>
                  <a:lnTo>
                    <a:pt x="16079" y="24119"/>
                  </a:lnTo>
                  <a:cubicBezTo>
                    <a:pt x="16079" y="28560"/>
                    <a:pt x="12480" y="32159"/>
                    <a:pt x="8040"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0" name="Google Shape;2290;p35"/>
            <p:cNvSpPr/>
            <p:nvPr/>
          </p:nvSpPr>
          <p:spPr>
            <a:xfrm>
              <a:off x="7865784" y="4662842"/>
              <a:ext cx="16079" cy="32158"/>
            </a:xfrm>
            <a:custGeom>
              <a:avLst/>
              <a:gdLst/>
              <a:ahLst/>
              <a:cxnLst/>
              <a:rect l="l" t="t" r="r" b="b"/>
              <a:pathLst>
                <a:path w="16079" h="32158" extrusionOk="0">
                  <a:moveTo>
                    <a:pt x="8040" y="32159"/>
                  </a:moveTo>
                  <a:cubicBezTo>
                    <a:pt x="3599" y="32159"/>
                    <a:pt x="0" y="28560"/>
                    <a:pt x="0" y="24119"/>
                  </a:cubicBezTo>
                  <a:lnTo>
                    <a:pt x="0" y="8040"/>
                  </a:lnTo>
                  <a:cubicBezTo>
                    <a:pt x="0" y="3599"/>
                    <a:pt x="3599" y="0"/>
                    <a:pt x="8040" y="0"/>
                  </a:cubicBezTo>
                  <a:cubicBezTo>
                    <a:pt x="12480" y="0"/>
                    <a:pt x="16079" y="3599"/>
                    <a:pt x="16079" y="8040"/>
                  </a:cubicBezTo>
                  <a:lnTo>
                    <a:pt x="16079" y="24119"/>
                  </a:lnTo>
                  <a:cubicBezTo>
                    <a:pt x="16079" y="28560"/>
                    <a:pt x="12480" y="32159"/>
                    <a:pt x="8040" y="3215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1" name="Google Shape;2291;p35"/>
            <p:cNvSpPr/>
            <p:nvPr/>
          </p:nvSpPr>
          <p:spPr>
            <a:xfrm>
              <a:off x="7954221" y="4574405"/>
              <a:ext cx="32158" cy="16079"/>
            </a:xfrm>
            <a:custGeom>
              <a:avLst/>
              <a:gdLst/>
              <a:ahLst/>
              <a:cxnLst/>
              <a:rect l="l" t="t" r="r" b="b"/>
              <a:pathLst>
                <a:path w="32158" h="16079" extrusionOk="0">
                  <a:moveTo>
                    <a:pt x="24119" y="16079"/>
                  </a:moveTo>
                  <a:lnTo>
                    <a:pt x="8040" y="16079"/>
                  </a:lnTo>
                  <a:cubicBezTo>
                    <a:pt x="3599" y="16079"/>
                    <a:pt x="0" y="12480"/>
                    <a:pt x="0" y="8040"/>
                  </a:cubicBezTo>
                  <a:cubicBezTo>
                    <a:pt x="0" y="3599"/>
                    <a:pt x="3599" y="0"/>
                    <a:pt x="8040" y="0"/>
                  </a:cubicBezTo>
                  <a:lnTo>
                    <a:pt x="24119" y="0"/>
                  </a:lnTo>
                  <a:cubicBezTo>
                    <a:pt x="28559" y="0"/>
                    <a:pt x="32159" y="3599"/>
                    <a:pt x="32159" y="8040"/>
                  </a:cubicBezTo>
                  <a:cubicBezTo>
                    <a:pt x="32159" y="12480"/>
                    <a:pt x="28559"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2" name="Google Shape;2292;p35"/>
            <p:cNvSpPr/>
            <p:nvPr/>
          </p:nvSpPr>
          <p:spPr>
            <a:xfrm>
              <a:off x="7761267" y="4574405"/>
              <a:ext cx="32158" cy="16079"/>
            </a:xfrm>
            <a:custGeom>
              <a:avLst/>
              <a:gdLst/>
              <a:ahLst/>
              <a:cxnLst/>
              <a:rect l="l" t="t" r="r" b="b"/>
              <a:pathLst>
                <a:path w="32158" h="16079" extrusionOk="0">
                  <a:moveTo>
                    <a:pt x="24119" y="16079"/>
                  </a:moveTo>
                  <a:lnTo>
                    <a:pt x="8040" y="16079"/>
                  </a:lnTo>
                  <a:cubicBezTo>
                    <a:pt x="3599" y="16079"/>
                    <a:pt x="0" y="12480"/>
                    <a:pt x="0" y="8040"/>
                  </a:cubicBezTo>
                  <a:cubicBezTo>
                    <a:pt x="0" y="3599"/>
                    <a:pt x="3599" y="0"/>
                    <a:pt x="8040" y="0"/>
                  </a:cubicBezTo>
                  <a:lnTo>
                    <a:pt x="24119" y="0"/>
                  </a:lnTo>
                  <a:cubicBezTo>
                    <a:pt x="28559" y="0"/>
                    <a:pt x="32159" y="3599"/>
                    <a:pt x="32159" y="8040"/>
                  </a:cubicBezTo>
                  <a:cubicBezTo>
                    <a:pt x="32159" y="12480"/>
                    <a:pt x="28559" y="16079"/>
                    <a:pt x="24119" y="1607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293" name="Google Shape;2293;p35"/>
          <p:cNvSpPr/>
          <p:nvPr/>
        </p:nvSpPr>
        <p:spPr>
          <a:xfrm>
            <a:off x="3078714" y="8597750"/>
            <a:ext cx="410915" cy="472949"/>
          </a:xfrm>
          <a:custGeom>
            <a:avLst/>
            <a:gdLst/>
            <a:ahLst/>
            <a:cxnLst/>
            <a:rect l="l" t="t" r="r" b="b"/>
            <a:pathLst>
              <a:path w="322286" h="322282" extrusionOk="0">
                <a:moveTo>
                  <a:pt x="318516" y="241"/>
                </a:moveTo>
                <a:cubicBezTo>
                  <a:pt x="315723" y="-621"/>
                  <a:pt x="312751" y="899"/>
                  <a:pt x="311818" y="3669"/>
                </a:cubicBezTo>
                <a:cubicBezTo>
                  <a:pt x="307766" y="15831"/>
                  <a:pt x="277504" y="22865"/>
                  <a:pt x="242464" y="31014"/>
                </a:cubicBezTo>
                <a:cubicBezTo>
                  <a:pt x="196988" y="41587"/>
                  <a:pt x="140391" y="54745"/>
                  <a:pt x="93921" y="86706"/>
                </a:cubicBezTo>
                <a:cubicBezTo>
                  <a:pt x="69230" y="101522"/>
                  <a:pt x="-5003" y="146141"/>
                  <a:pt x="36167" y="229340"/>
                </a:cubicBezTo>
                <a:cubicBezTo>
                  <a:pt x="18102" y="253246"/>
                  <a:pt x="0" y="278322"/>
                  <a:pt x="0" y="316911"/>
                </a:cubicBezTo>
                <a:cubicBezTo>
                  <a:pt x="0" y="319877"/>
                  <a:pt x="2404" y="322282"/>
                  <a:pt x="5370" y="322283"/>
                </a:cubicBezTo>
                <a:cubicBezTo>
                  <a:pt x="6964" y="322283"/>
                  <a:pt x="8476" y="321575"/>
                  <a:pt x="9497" y="320349"/>
                </a:cubicBezTo>
                <a:lnTo>
                  <a:pt x="36354" y="288121"/>
                </a:lnTo>
                <a:cubicBezTo>
                  <a:pt x="36949" y="287410"/>
                  <a:pt x="37349" y="286556"/>
                  <a:pt x="37513" y="285642"/>
                </a:cubicBezTo>
                <a:cubicBezTo>
                  <a:pt x="40192" y="270753"/>
                  <a:pt x="44154" y="256123"/>
                  <a:pt x="49356" y="241917"/>
                </a:cubicBezTo>
                <a:cubicBezTo>
                  <a:pt x="53788" y="242103"/>
                  <a:pt x="58232" y="242381"/>
                  <a:pt x="62587" y="242713"/>
                </a:cubicBezTo>
                <a:cubicBezTo>
                  <a:pt x="69178" y="243217"/>
                  <a:pt x="75811" y="243723"/>
                  <a:pt x="82407" y="243723"/>
                </a:cubicBezTo>
                <a:cubicBezTo>
                  <a:pt x="107148" y="243720"/>
                  <a:pt x="131282" y="236586"/>
                  <a:pt x="150017" y="195365"/>
                </a:cubicBezTo>
                <a:cubicBezTo>
                  <a:pt x="169414" y="146867"/>
                  <a:pt x="198488" y="131608"/>
                  <a:pt x="229271" y="115454"/>
                </a:cubicBezTo>
                <a:cubicBezTo>
                  <a:pt x="264757" y="96830"/>
                  <a:pt x="301450" y="77574"/>
                  <a:pt x="322070" y="6872"/>
                </a:cubicBezTo>
                <a:cubicBezTo>
                  <a:pt x="322890" y="4062"/>
                  <a:pt x="321310" y="1114"/>
                  <a:pt x="318516" y="241"/>
                </a:cubicBezTo>
                <a:close/>
                <a:moveTo>
                  <a:pt x="27201" y="282325"/>
                </a:moveTo>
                <a:lnTo>
                  <a:pt x="11997" y="300571"/>
                </a:lnTo>
                <a:cubicBezTo>
                  <a:pt x="15603" y="281289"/>
                  <a:pt x="23810" y="263162"/>
                  <a:pt x="35921" y="247730"/>
                </a:cubicBezTo>
                <a:cubicBezTo>
                  <a:pt x="32280" y="259064"/>
                  <a:pt x="29367" y="270619"/>
                  <a:pt x="27201" y="282325"/>
                </a:cubicBezTo>
                <a:close/>
                <a:moveTo>
                  <a:pt x="229328" y="103284"/>
                </a:moveTo>
                <a:lnTo>
                  <a:pt x="217259" y="97250"/>
                </a:lnTo>
                <a:cubicBezTo>
                  <a:pt x="214610" y="95914"/>
                  <a:pt x="211379" y="96980"/>
                  <a:pt x="210044" y="99629"/>
                </a:cubicBezTo>
                <a:cubicBezTo>
                  <a:pt x="208709" y="102278"/>
                  <a:pt x="209774" y="105509"/>
                  <a:pt x="212423" y="106844"/>
                </a:cubicBezTo>
                <a:cubicBezTo>
                  <a:pt x="212434" y="106849"/>
                  <a:pt x="212444" y="106854"/>
                  <a:pt x="212454" y="106859"/>
                </a:cubicBezTo>
                <a:lnTo>
                  <a:pt x="217633" y="109449"/>
                </a:lnTo>
                <a:cubicBezTo>
                  <a:pt x="198851" y="118451"/>
                  <a:pt x="181864" y="130794"/>
                  <a:pt x="167500" y="145875"/>
                </a:cubicBezTo>
                <a:cubicBezTo>
                  <a:pt x="158711" y="149243"/>
                  <a:pt x="149326" y="150782"/>
                  <a:pt x="139922" y="150397"/>
                </a:cubicBezTo>
                <a:cubicBezTo>
                  <a:pt x="136989" y="150288"/>
                  <a:pt x="134522" y="152576"/>
                  <a:pt x="134412" y="155509"/>
                </a:cubicBezTo>
                <a:cubicBezTo>
                  <a:pt x="134409" y="155596"/>
                  <a:pt x="134408" y="155682"/>
                  <a:pt x="134409" y="155769"/>
                </a:cubicBezTo>
                <a:cubicBezTo>
                  <a:pt x="134427" y="158759"/>
                  <a:pt x="136866" y="161169"/>
                  <a:pt x="139857" y="161151"/>
                </a:cubicBezTo>
                <a:cubicBezTo>
                  <a:pt x="139962" y="161150"/>
                  <a:pt x="140066" y="161146"/>
                  <a:pt x="140171" y="161140"/>
                </a:cubicBezTo>
                <a:cubicBezTo>
                  <a:pt x="145619" y="161183"/>
                  <a:pt x="151062" y="160822"/>
                  <a:pt x="156456" y="160059"/>
                </a:cubicBezTo>
                <a:cubicBezTo>
                  <a:pt x="150302" y="169225"/>
                  <a:pt x="145112" y="179000"/>
                  <a:pt x="140965" y="189231"/>
                </a:cubicBezTo>
                <a:cubicBezTo>
                  <a:pt x="127022" y="198241"/>
                  <a:pt x="117885" y="198740"/>
                  <a:pt x="102057" y="198740"/>
                </a:cubicBezTo>
                <a:cubicBezTo>
                  <a:pt x="99090" y="198740"/>
                  <a:pt x="96686" y="201145"/>
                  <a:pt x="96686" y="204111"/>
                </a:cubicBezTo>
                <a:cubicBezTo>
                  <a:pt x="96686" y="207078"/>
                  <a:pt x="99090" y="209483"/>
                  <a:pt x="102057" y="209483"/>
                </a:cubicBezTo>
                <a:cubicBezTo>
                  <a:pt x="112328" y="210062"/>
                  <a:pt x="122618" y="208739"/>
                  <a:pt x="132409" y="205581"/>
                </a:cubicBezTo>
                <a:cubicBezTo>
                  <a:pt x="113221" y="235777"/>
                  <a:pt x="89914" y="234027"/>
                  <a:pt x="63405" y="232002"/>
                </a:cubicBezTo>
                <a:cubicBezTo>
                  <a:pt x="60153" y="231754"/>
                  <a:pt x="56837" y="231526"/>
                  <a:pt x="53502" y="231333"/>
                </a:cubicBezTo>
                <a:cubicBezTo>
                  <a:pt x="84768" y="157297"/>
                  <a:pt x="151626" y="103417"/>
                  <a:pt x="259664" y="64132"/>
                </a:cubicBezTo>
                <a:cubicBezTo>
                  <a:pt x="262449" y="63110"/>
                  <a:pt x="263878" y="60023"/>
                  <a:pt x="262856" y="57237"/>
                </a:cubicBezTo>
                <a:cubicBezTo>
                  <a:pt x="261838" y="54464"/>
                  <a:pt x="258772" y="53033"/>
                  <a:pt x="255992" y="54035"/>
                </a:cubicBezTo>
                <a:cubicBezTo>
                  <a:pt x="160351" y="88815"/>
                  <a:pt x="96004" y="134939"/>
                  <a:pt x="59290" y="196089"/>
                </a:cubicBezTo>
                <a:cubicBezTo>
                  <a:pt x="59176" y="196247"/>
                  <a:pt x="59070" y="196411"/>
                  <a:pt x="58973" y="196582"/>
                </a:cubicBezTo>
                <a:cubicBezTo>
                  <a:pt x="54270" y="204575"/>
                  <a:pt x="49091" y="212279"/>
                  <a:pt x="43464" y="219652"/>
                </a:cubicBezTo>
                <a:cubicBezTo>
                  <a:pt x="32778" y="195521"/>
                  <a:pt x="32957" y="175214"/>
                  <a:pt x="38851" y="158333"/>
                </a:cubicBezTo>
                <a:cubicBezTo>
                  <a:pt x="39637" y="163799"/>
                  <a:pt x="41194" y="169126"/>
                  <a:pt x="43475" y="174154"/>
                </a:cubicBezTo>
                <a:cubicBezTo>
                  <a:pt x="44729" y="176843"/>
                  <a:pt x="47926" y="178005"/>
                  <a:pt x="50614" y="176751"/>
                </a:cubicBezTo>
                <a:cubicBezTo>
                  <a:pt x="53303" y="175496"/>
                  <a:pt x="54465" y="172300"/>
                  <a:pt x="53211" y="169612"/>
                </a:cubicBezTo>
                <a:cubicBezTo>
                  <a:pt x="49378" y="160132"/>
                  <a:pt x="47697" y="149920"/>
                  <a:pt x="48288" y="139711"/>
                </a:cubicBezTo>
                <a:cubicBezTo>
                  <a:pt x="58227" y="125916"/>
                  <a:pt x="70690" y="114129"/>
                  <a:pt x="85018" y="104974"/>
                </a:cubicBezTo>
                <a:cubicBezTo>
                  <a:pt x="79204" y="113700"/>
                  <a:pt x="75815" y="123816"/>
                  <a:pt x="75200" y="134283"/>
                </a:cubicBezTo>
                <a:cubicBezTo>
                  <a:pt x="75200" y="137250"/>
                  <a:pt x="77605" y="139654"/>
                  <a:pt x="80571" y="139654"/>
                </a:cubicBezTo>
                <a:cubicBezTo>
                  <a:pt x="83538" y="139654"/>
                  <a:pt x="85943" y="137250"/>
                  <a:pt x="85943" y="134283"/>
                </a:cubicBezTo>
                <a:cubicBezTo>
                  <a:pt x="85943" y="130004"/>
                  <a:pt x="87749" y="114135"/>
                  <a:pt x="110528" y="88815"/>
                </a:cubicBezTo>
                <a:cubicBezTo>
                  <a:pt x="135175" y="74448"/>
                  <a:pt x="161570" y="63315"/>
                  <a:pt x="189062" y="55690"/>
                </a:cubicBezTo>
                <a:lnTo>
                  <a:pt x="188566" y="56680"/>
                </a:lnTo>
                <a:cubicBezTo>
                  <a:pt x="187248" y="59339"/>
                  <a:pt x="188334" y="62562"/>
                  <a:pt x="190991" y="63880"/>
                </a:cubicBezTo>
                <a:cubicBezTo>
                  <a:pt x="193637" y="65193"/>
                  <a:pt x="196847" y="64123"/>
                  <a:pt x="198176" y="61486"/>
                </a:cubicBezTo>
                <a:lnTo>
                  <a:pt x="203043" y="51752"/>
                </a:lnTo>
                <a:cubicBezTo>
                  <a:pt x="217575" y="47843"/>
                  <a:pt x="231717" y="44541"/>
                  <a:pt x="244895" y="41477"/>
                </a:cubicBezTo>
                <a:cubicBezTo>
                  <a:pt x="270181" y="35599"/>
                  <a:pt x="291171" y="30718"/>
                  <a:pt x="305017" y="23720"/>
                </a:cubicBezTo>
                <a:cubicBezTo>
                  <a:pt x="286305" y="71238"/>
                  <a:pt x="258708" y="87753"/>
                  <a:pt x="229328" y="1032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294" name="Google Shape;2294;p35"/>
          <p:cNvGrpSpPr/>
          <p:nvPr/>
        </p:nvGrpSpPr>
        <p:grpSpPr>
          <a:xfrm>
            <a:off x="2202458" y="8461872"/>
            <a:ext cx="541654" cy="623092"/>
            <a:chOff x="1618560" y="5769327"/>
            <a:chExt cx="424827" cy="424826"/>
          </a:xfrm>
        </p:grpSpPr>
        <p:sp>
          <p:nvSpPr>
            <p:cNvPr id="2295" name="Google Shape;2295;p35"/>
            <p:cNvSpPr/>
            <p:nvPr/>
          </p:nvSpPr>
          <p:spPr>
            <a:xfrm>
              <a:off x="1618560" y="5769327"/>
              <a:ext cx="424827" cy="424826"/>
            </a:xfrm>
            <a:custGeom>
              <a:avLst/>
              <a:gdLst/>
              <a:ahLst/>
              <a:cxnLst/>
              <a:rect l="l" t="t" r="r" b="b"/>
              <a:pathLst>
                <a:path w="424827" h="424826" extrusionOk="0">
                  <a:moveTo>
                    <a:pt x="423817" y="251253"/>
                  </a:moveTo>
                  <a:lnTo>
                    <a:pt x="360094" y="145046"/>
                  </a:lnTo>
                  <a:cubicBezTo>
                    <a:pt x="357797" y="141694"/>
                    <a:pt x="353216" y="140838"/>
                    <a:pt x="349863" y="143135"/>
                  </a:cubicBezTo>
                  <a:cubicBezTo>
                    <a:pt x="349114" y="143649"/>
                    <a:pt x="348465" y="144297"/>
                    <a:pt x="347952" y="145046"/>
                  </a:cubicBezTo>
                  <a:lnTo>
                    <a:pt x="339862" y="158530"/>
                  </a:lnTo>
                  <a:lnTo>
                    <a:pt x="339862" y="120369"/>
                  </a:lnTo>
                  <a:lnTo>
                    <a:pt x="346942" y="120369"/>
                  </a:lnTo>
                  <a:cubicBezTo>
                    <a:pt x="350851" y="120370"/>
                    <a:pt x="354020" y="117203"/>
                    <a:pt x="354021" y="113296"/>
                  </a:cubicBezTo>
                  <a:cubicBezTo>
                    <a:pt x="354022" y="112532"/>
                    <a:pt x="353899" y="111773"/>
                    <a:pt x="353656" y="111048"/>
                  </a:cubicBezTo>
                  <a:lnTo>
                    <a:pt x="318254" y="4842"/>
                  </a:lnTo>
                  <a:cubicBezTo>
                    <a:pt x="317019" y="1134"/>
                    <a:pt x="313012" y="-871"/>
                    <a:pt x="309304" y="365"/>
                  </a:cubicBezTo>
                  <a:cubicBezTo>
                    <a:pt x="307189" y="1069"/>
                    <a:pt x="305530" y="2728"/>
                    <a:pt x="304827" y="4842"/>
                  </a:cubicBezTo>
                  <a:lnTo>
                    <a:pt x="269425" y="111048"/>
                  </a:lnTo>
                  <a:cubicBezTo>
                    <a:pt x="268185" y="114755"/>
                    <a:pt x="270185" y="118764"/>
                    <a:pt x="273891" y="120004"/>
                  </a:cubicBezTo>
                  <a:cubicBezTo>
                    <a:pt x="274615" y="120246"/>
                    <a:pt x="275374" y="120369"/>
                    <a:pt x="276138" y="120369"/>
                  </a:cubicBezTo>
                  <a:lnTo>
                    <a:pt x="283219" y="120369"/>
                  </a:lnTo>
                  <a:lnTo>
                    <a:pt x="283219" y="219495"/>
                  </a:lnTo>
                  <a:lnTo>
                    <a:pt x="247817" y="219495"/>
                  </a:lnTo>
                  <a:lnTo>
                    <a:pt x="247817" y="114651"/>
                  </a:lnTo>
                  <a:lnTo>
                    <a:pt x="261473" y="80518"/>
                  </a:lnTo>
                  <a:cubicBezTo>
                    <a:pt x="261805" y="79680"/>
                    <a:pt x="261977" y="78788"/>
                    <a:pt x="261977" y="77886"/>
                  </a:cubicBezTo>
                  <a:lnTo>
                    <a:pt x="261977" y="28324"/>
                  </a:lnTo>
                  <a:cubicBezTo>
                    <a:pt x="261977" y="24413"/>
                    <a:pt x="258807" y="21243"/>
                    <a:pt x="254897" y="21243"/>
                  </a:cubicBezTo>
                  <a:cubicBezTo>
                    <a:pt x="250986" y="21243"/>
                    <a:pt x="247817" y="24413"/>
                    <a:pt x="247817" y="28324"/>
                  </a:cubicBezTo>
                  <a:lnTo>
                    <a:pt x="247817" y="42484"/>
                  </a:lnTo>
                  <a:lnTo>
                    <a:pt x="233656" y="42484"/>
                  </a:lnTo>
                  <a:lnTo>
                    <a:pt x="233656" y="28324"/>
                  </a:lnTo>
                  <a:cubicBezTo>
                    <a:pt x="233656" y="24413"/>
                    <a:pt x="230486" y="21243"/>
                    <a:pt x="226575" y="21243"/>
                  </a:cubicBezTo>
                  <a:cubicBezTo>
                    <a:pt x="222665" y="21243"/>
                    <a:pt x="219495" y="24413"/>
                    <a:pt x="219495" y="28324"/>
                  </a:cubicBezTo>
                  <a:lnTo>
                    <a:pt x="219495" y="42484"/>
                  </a:lnTo>
                  <a:lnTo>
                    <a:pt x="205334" y="42484"/>
                  </a:lnTo>
                  <a:lnTo>
                    <a:pt x="205334" y="28324"/>
                  </a:lnTo>
                  <a:cubicBezTo>
                    <a:pt x="205334" y="24413"/>
                    <a:pt x="202164" y="21243"/>
                    <a:pt x="198254" y="21243"/>
                  </a:cubicBezTo>
                  <a:cubicBezTo>
                    <a:pt x="194343" y="21243"/>
                    <a:pt x="191173" y="24413"/>
                    <a:pt x="191173" y="28324"/>
                  </a:cubicBezTo>
                  <a:lnTo>
                    <a:pt x="191173" y="42484"/>
                  </a:lnTo>
                  <a:lnTo>
                    <a:pt x="177012" y="42484"/>
                  </a:lnTo>
                  <a:lnTo>
                    <a:pt x="177012" y="28324"/>
                  </a:lnTo>
                  <a:cubicBezTo>
                    <a:pt x="177012" y="24413"/>
                    <a:pt x="173842" y="21243"/>
                    <a:pt x="169932" y="21243"/>
                  </a:cubicBezTo>
                  <a:cubicBezTo>
                    <a:pt x="166021" y="21243"/>
                    <a:pt x="162852" y="24413"/>
                    <a:pt x="162852" y="28324"/>
                  </a:cubicBezTo>
                  <a:lnTo>
                    <a:pt x="162852" y="77886"/>
                  </a:lnTo>
                  <a:cubicBezTo>
                    <a:pt x="162852" y="78788"/>
                    <a:pt x="163024" y="79680"/>
                    <a:pt x="163356" y="80518"/>
                  </a:cubicBezTo>
                  <a:lnTo>
                    <a:pt x="177012" y="114651"/>
                  </a:lnTo>
                  <a:lnTo>
                    <a:pt x="177012" y="219495"/>
                  </a:lnTo>
                  <a:lnTo>
                    <a:pt x="141610" y="219495"/>
                  </a:lnTo>
                  <a:lnTo>
                    <a:pt x="141610" y="120369"/>
                  </a:lnTo>
                  <a:lnTo>
                    <a:pt x="148691" y="120369"/>
                  </a:lnTo>
                  <a:cubicBezTo>
                    <a:pt x="152599" y="120370"/>
                    <a:pt x="155768" y="117203"/>
                    <a:pt x="155770" y="113296"/>
                  </a:cubicBezTo>
                  <a:cubicBezTo>
                    <a:pt x="155770" y="112532"/>
                    <a:pt x="155647" y="111773"/>
                    <a:pt x="155404" y="111048"/>
                  </a:cubicBezTo>
                  <a:lnTo>
                    <a:pt x="120002" y="4842"/>
                  </a:lnTo>
                  <a:cubicBezTo>
                    <a:pt x="118767" y="1134"/>
                    <a:pt x="114760" y="-871"/>
                    <a:pt x="111052" y="365"/>
                  </a:cubicBezTo>
                  <a:cubicBezTo>
                    <a:pt x="108938" y="1069"/>
                    <a:pt x="107279" y="2728"/>
                    <a:pt x="106575" y="4842"/>
                  </a:cubicBezTo>
                  <a:lnTo>
                    <a:pt x="71173" y="111048"/>
                  </a:lnTo>
                  <a:cubicBezTo>
                    <a:pt x="69933" y="114755"/>
                    <a:pt x="71933" y="118764"/>
                    <a:pt x="75639" y="120004"/>
                  </a:cubicBezTo>
                  <a:cubicBezTo>
                    <a:pt x="76364" y="120246"/>
                    <a:pt x="77123" y="120369"/>
                    <a:pt x="77887" y="120369"/>
                  </a:cubicBezTo>
                  <a:lnTo>
                    <a:pt x="84967" y="120369"/>
                  </a:lnTo>
                  <a:lnTo>
                    <a:pt x="84967" y="158530"/>
                  </a:lnTo>
                  <a:lnTo>
                    <a:pt x="76877" y="145046"/>
                  </a:lnTo>
                  <a:cubicBezTo>
                    <a:pt x="74580" y="141694"/>
                    <a:pt x="69999" y="140838"/>
                    <a:pt x="66647" y="143135"/>
                  </a:cubicBezTo>
                  <a:cubicBezTo>
                    <a:pt x="65897" y="143649"/>
                    <a:pt x="65249" y="144297"/>
                    <a:pt x="64735" y="145046"/>
                  </a:cubicBezTo>
                  <a:lnTo>
                    <a:pt x="1011" y="251253"/>
                  </a:lnTo>
                  <a:cubicBezTo>
                    <a:pt x="-1002" y="254604"/>
                    <a:pt x="84" y="258954"/>
                    <a:pt x="3436" y="260967"/>
                  </a:cubicBezTo>
                  <a:cubicBezTo>
                    <a:pt x="4537" y="261628"/>
                    <a:pt x="5798" y="261977"/>
                    <a:pt x="7082" y="261977"/>
                  </a:cubicBezTo>
                  <a:lnTo>
                    <a:pt x="21243" y="261977"/>
                  </a:lnTo>
                  <a:lnTo>
                    <a:pt x="21243" y="417747"/>
                  </a:lnTo>
                  <a:cubicBezTo>
                    <a:pt x="21241" y="421655"/>
                    <a:pt x="24407" y="424825"/>
                    <a:pt x="28315" y="424827"/>
                  </a:cubicBezTo>
                  <a:cubicBezTo>
                    <a:pt x="28318" y="424827"/>
                    <a:pt x="28321" y="424827"/>
                    <a:pt x="28324" y="424827"/>
                  </a:cubicBezTo>
                  <a:lnTo>
                    <a:pt x="396505" y="424827"/>
                  </a:lnTo>
                  <a:cubicBezTo>
                    <a:pt x="400414" y="424829"/>
                    <a:pt x="403584" y="421663"/>
                    <a:pt x="403586" y="417755"/>
                  </a:cubicBezTo>
                  <a:cubicBezTo>
                    <a:pt x="403586" y="417752"/>
                    <a:pt x="403586" y="417749"/>
                    <a:pt x="403586" y="417747"/>
                  </a:cubicBezTo>
                  <a:lnTo>
                    <a:pt x="403586" y="261977"/>
                  </a:lnTo>
                  <a:lnTo>
                    <a:pt x="417747" y="261977"/>
                  </a:lnTo>
                  <a:cubicBezTo>
                    <a:pt x="421656" y="261978"/>
                    <a:pt x="424827" y="258810"/>
                    <a:pt x="424828" y="254900"/>
                  </a:cubicBezTo>
                  <a:cubicBezTo>
                    <a:pt x="424828" y="253615"/>
                    <a:pt x="424479" y="252354"/>
                    <a:pt x="423817" y="251253"/>
                  </a:cubicBezTo>
                  <a:close/>
                  <a:moveTo>
                    <a:pt x="354023" y="162454"/>
                  </a:moveTo>
                  <a:lnTo>
                    <a:pt x="388246" y="219495"/>
                  </a:lnTo>
                  <a:lnTo>
                    <a:pt x="319800" y="219495"/>
                  </a:lnTo>
                  <a:close/>
                  <a:moveTo>
                    <a:pt x="325701" y="148691"/>
                  </a:moveTo>
                  <a:lnTo>
                    <a:pt x="325701" y="162851"/>
                  </a:lnTo>
                  <a:lnTo>
                    <a:pt x="297379" y="162851"/>
                  </a:lnTo>
                  <a:lnTo>
                    <a:pt x="297379" y="148691"/>
                  </a:lnTo>
                  <a:close/>
                  <a:moveTo>
                    <a:pt x="297379" y="134530"/>
                  </a:moveTo>
                  <a:lnTo>
                    <a:pt x="297379" y="120369"/>
                  </a:lnTo>
                  <a:lnTo>
                    <a:pt x="325701" y="120369"/>
                  </a:lnTo>
                  <a:lnTo>
                    <a:pt x="325701" y="134530"/>
                  </a:lnTo>
                  <a:close/>
                  <a:moveTo>
                    <a:pt x="325701" y="177012"/>
                  </a:moveTo>
                  <a:lnTo>
                    <a:pt x="325701" y="182131"/>
                  </a:lnTo>
                  <a:lnTo>
                    <a:pt x="297379" y="229335"/>
                  </a:lnTo>
                  <a:lnTo>
                    <a:pt x="297379" y="177012"/>
                  </a:lnTo>
                  <a:close/>
                  <a:moveTo>
                    <a:pt x="311540" y="29471"/>
                  </a:moveTo>
                  <a:lnTo>
                    <a:pt x="337117" y="106208"/>
                  </a:lnTo>
                  <a:lnTo>
                    <a:pt x="285964" y="106208"/>
                  </a:lnTo>
                  <a:close/>
                  <a:moveTo>
                    <a:pt x="177012" y="56645"/>
                  </a:moveTo>
                  <a:lnTo>
                    <a:pt x="247817" y="56645"/>
                  </a:lnTo>
                  <a:lnTo>
                    <a:pt x="247817" y="70806"/>
                  </a:lnTo>
                  <a:lnTo>
                    <a:pt x="177012" y="70806"/>
                  </a:lnTo>
                  <a:close/>
                  <a:moveTo>
                    <a:pt x="191173" y="191173"/>
                  </a:moveTo>
                  <a:lnTo>
                    <a:pt x="191173" y="120369"/>
                  </a:lnTo>
                  <a:lnTo>
                    <a:pt x="233656" y="120369"/>
                  </a:lnTo>
                  <a:lnTo>
                    <a:pt x="233656" y="191173"/>
                  </a:lnTo>
                  <a:close/>
                  <a:moveTo>
                    <a:pt x="233656" y="205334"/>
                  </a:moveTo>
                  <a:lnTo>
                    <a:pt x="233656" y="219495"/>
                  </a:lnTo>
                  <a:lnTo>
                    <a:pt x="191173" y="219495"/>
                  </a:lnTo>
                  <a:lnTo>
                    <a:pt x="191173" y="205334"/>
                  </a:lnTo>
                  <a:close/>
                  <a:moveTo>
                    <a:pt x="188888" y="106208"/>
                  </a:moveTo>
                  <a:lnTo>
                    <a:pt x="180390" y="84967"/>
                  </a:lnTo>
                  <a:lnTo>
                    <a:pt x="244438" y="84967"/>
                  </a:lnTo>
                  <a:lnTo>
                    <a:pt x="235941" y="106208"/>
                  </a:lnTo>
                  <a:close/>
                  <a:moveTo>
                    <a:pt x="113289" y="29471"/>
                  </a:moveTo>
                  <a:lnTo>
                    <a:pt x="138865" y="106208"/>
                  </a:lnTo>
                  <a:lnTo>
                    <a:pt x="87712" y="106208"/>
                  </a:lnTo>
                  <a:close/>
                  <a:moveTo>
                    <a:pt x="99128" y="162851"/>
                  </a:moveTo>
                  <a:lnTo>
                    <a:pt x="99128" y="148691"/>
                  </a:lnTo>
                  <a:lnTo>
                    <a:pt x="127449" y="148691"/>
                  </a:lnTo>
                  <a:lnTo>
                    <a:pt x="127449" y="162851"/>
                  </a:lnTo>
                  <a:close/>
                  <a:moveTo>
                    <a:pt x="127449" y="177012"/>
                  </a:moveTo>
                  <a:lnTo>
                    <a:pt x="127449" y="229334"/>
                  </a:lnTo>
                  <a:lnTo>
                    <a:pt x="99128" y="182131"/>
                  </a:lnTo>
                  <a:lnTo>
                    <a:pt x="99128" y="177012"/>
                  </a:lnTo>
                  <a:close/>
                  <a:moveTo>
                    <a:pt x="99128" y="134530"/>
                  </a:moveTo>
                  <a:lnTo>
                    <a:pt x="99128" y="120369"/>
                  </a:lnTo>
                  <a:lnTo>
                    <a:pt x="127449" y="120369"/>
                  </a:lnTo>
                  <a:lnTo>
                    <a:pt x="127449" y="134530"/>
                  </a:lnTo>
                  <a:close/>
                  <a:moveTo>
                    <a:pt x="70806" y="162454"/>
                  </a:moveTo>
                  <a:lnTo>
                    <a:pt x="105029" y="219495"/>
                  </a:lnTo>
                  <a:lnTo>
                    <a:pt x="36583" y="219495"/>
                  </a:lnTo>
                  <a:close/>
                  <a:moveTo>
                    <a:pt x="19591" y="247816"/>
                  </a:moveTo>
                  <a:lnTo>
                    <a:pt x="28087" y="233656"/>
                  </a:lnTo>
                  <a:lnTo>
                    <a:pt x="113525" y="233656"/>
                  </a:lnTo>
                  <a:lnTo>
                    <a:pt x="122022" y="247816"/>
                  </a:lnTo>
                  <a:close/>
                  <a:moveTo>
                    <a:pt x="106208" y="410666"/>
                  </a:moveTo>
                  <a:lnTo>
                    <a:pt x="77887" y="410666"/>
                  </a:lnTo>
                  <a:lnTo>
                    <a:pt x="77887" y="389425"/>
                  </a:lnTo>
                  <a:cubicBezTo>
                    <a:pt x="77887" y="385514"/>
                    <a:pt x="74717" y="382344"/>
                    <a:pt x="70806" y="382344"/>
                  </a:cubicBezTo>
                  <a:cubicBezTo>
                    <a:pt x="66896" y="382344"/>
                    <a:pt x="63726" y="385514"/>
                    <a:pt x="63726" y="389425"/>
                  </a:cubicBezTo>
                  <a:lnTo>
                    <a:pt x="63726" y="410666"/>
                  </a:lnTo>
                  <a:lnTo>
                    <a:pt x="35404" y="410666"/>
                  </a:lnTo>
                  <a:lnTo>
                    <a:pt x="35404" y="261977"/>
                  </a:lnTo>
                  <a:lnTo>
                    <a:pt x="106208" y="261977"/>
                  </a:lnTo>
                  <a:close/>
                  <a:moveTo>
                    <a:pt x="120369" y="396505"/>
                  </a:moveTo>
                  <a:lnTo>
                    <a:pt x="163879" y="396505"/>
                  </a:lnTo>
                  <a:cubicBezTo>
                    <a:pt x="163439" y="400950"/>
                    <a:pt x="163093" y="405597"/>
                    <a:pt x="162949" y="410666"/>
                  </a:cubicBezTo>
                  <a:lnTo>
                    <a:pt x="120369" y="410666"/>
                  </a:lnTo>
                  <a:close/>
                  <a:moveTo>
                    <a:pt x="177126" y="410666"/>
                  </a:moveTo>
                  <a:cubicBezTo>
                    <a:pt x="178031" y="380086"/>
                    <a:pt x="185265" y="346942"/>
                    <a:pt x="212414" y="346942"/>
                  </a:cubicBezTo>
                  <a:cubicBezTo>
                    <a:pt x="239564" y="346942"/>
                    <a:pt x="246798" y="380086"/>
                    <a:pt x="247703" y="410666"/>
                  </a:cubicBezTo>
                  <a:close/>
                  <a:moveTo>
                    <a:pt x="304460" y="410666"/>
                  </a:moveTo>
                  <a:lnTo>
                    <a:pt x="261880" y="410666"/>
                  </a:lnTo>
                  <a:cubicBezTo>
                    <a:pt x="261735" y="405597"/>
                    <a:pt x="261390" y="400950"/>
                    <a:pt x="260950" y="396505"/>
                  </a:cubicBezTo>
                  <a:lnTo>
                    <a:pt x="304460" y="396505"/>
                  </a:lnTo>
                  <a:close/>
                  <a:moveTo>
                    <a:pt x="304460" y="382344"/>
                  </a:moveTo>
                  <a:lnTo>
                    <a:pt x="258881" y="382344"/>
                  </a:lnTo>
                  <a:cubicBezTo>
                    <a:pt x="250620" y="340180"/>
                    <a:pt x="227424" y="332782"/>
                    <a:pt x="212414" y="332782"/>
                  </a:cubicBezTo>
                  <a:cubicBezTo>
                    <a:pt x="197405" y="332782"/>
                    <a:pt x="174209" y="340180"/>
                    <a:pt x="165948" y="382344"/>
                  </a:cubicBezTo>
                  <a:lnTo>
                    <a:pt x="120369" y="382344"/>
                  </a:lnTo>
                  <a:lnTo>
                    <a:pt x="120369" y="261977"/>
                  </a:lnTo>
                  <a:lnTo>
                    <a:pt x="134530" y="261977"/>
                  </a:lnTo>
                  <a:cubicBezTo>
                    <a:pt x="135369" y="261961"/>
                    <a:pt x="136198" y="261794"/>
                    <a:pt x="136978" y="261484"/>
                  </a:cubicBezTo>
                  <a:cubicBezTo>
                    <a:pt x="137177" y="261410"/>
                    <a:pt x="137361" y="261334"/>
                    <a:pt x="137552" y="261243"/>
                  </a:cubicBezTo>
                  <a:cubicBezTo>
                    <a:pt x="138265" y="260920"/>
                    <a:pt x="138920" y="260478"/>
                    <a:pt x="139488" y="259938"/>
                  </a:cubicBezTo>
                  <a:lnTo>
                    <a:pt x="139545" y="259894"/>
                  </a:lnTo>
                  <a:cubicBezTo>
                    <a:pt x="139992" y="259446"/>
                    <a:pt x="140378" y="258939"/>
                    <a:pt x="140691" y="258388"/>
                  </a:cubicBezTo>
                  <a:cubicBezTo>
                    <a:pt x="140777" y="258235"/>
                    <a:pt x="140810" y="258065"/>
                    <a:pt x="140885" y="257906"/>
                  </a:cubicBezTo>
                  <a:cubicBezTo>
                    <a:pt x="140977" y="257711"/>
                    <a:pt x="141049" y="257516"/>
                    <a:pt x="141124" y="257311"/>
                  </a:cubicBezTo>
                  <a:cubicBezTo>
                    <a:pt x="141402" y="256580"/>
                    <a:pt x="141558" y="255809"/>
                    <a:pt x="141584" y="255028"/>
                  </a:cubicBezTo>
                  <a:cubicBezTo>
                    <a:pt x="141584" y="254982"/>
                    <a:pt x="141610" y="254944"/>
                    <a:pt x="141610" y="254897"/>
                  </a:cubicBezTo>
                  <a:lnTo>
                    <a:pt x="141610" y="233656"/>
                  </a:lnTo>
                  <a:lnTo>
                    <a:pt x="283219" y="233656"/>
                  </a:lnTo>
                  <a:lnTo>
                    <a:pt x="283219" y="254897"/>
                  </a:lnTo>
                  <a:cubicBezTo>
                    <a:pt x="283219" y="254944"/>
                    <a:pt x="283245" y="254982"/>
                    <a:pt x="283245" y="255029"/>
                  </a:cubicBezTo>
                  <a:cubicBezTo>
                    <a:pt x="283271" y="255810"/>
                    <a:pt x="283427" y="256581"/>
                    <a:pt x="283706" y="257311"/>
                  </a:cubicBezTo>
                  <a:cubicBezTo>
                    <a:pt x="283780" y="257516"/>
                    <a:pt x="283852" y="257710"/>
                    <a:pt x="283944" y="257905"/>
                  </a:cubicBezTo>
                  <a:cubicBezTo>
                    <a:pt x="284019" y="258064"/>
                    <a:pt x="284052" y="258235"/>
                    <a:pt x="284138" y="258389"/>
                  </a:cubicBezTo>
                  <a:cubicBezTo>
                    <a:pt x="284451" y="258940"/>
                    <a:pt x="284837" y="259446"/>
                    <a:pt x="285284" y="259894"/>
                  </a:cubicBezTo>
                  <a:lnTo>
                    <a:pt x="285341" y="259939"/>
                  </a:lnTo>
                  <a:cubicBezTo>
                    <a:pt x="285910" y="260478"/>
                    <a:pt x="286564" y="260920"/>
                    <a:pt x="287277" y="261244"/>
                  </a:cubicBezTo>
                  <a:cubicBezTo>
                    <a:pt x="287468" y="261334"/>
                    <a:pt x="287653" y="261410"/>
                    <a:pt x="287851" y="261484"/>
                  </a:cubicBezTo>
                  <a:cubicBezTo>
                    <a:pt x="288631" y="261794"/>
                    <a:pt x="289460" y="261961"/>
                    <a:pt x="290299" y="261977"/>
                  </a:cubicBezTo>
                  <a:lnTo>
                    <a:pt x="304460" y="261977"/>
                  </a:lnTo>
                  <a:close/>
                  <a:moveTo>
                    <a:pt x="389425" y="410666"/>
                  </a:moveTo>
                  <a:lnTo>
                    <a:pt x="361103" y="410666"/>
                  </a:lnTo>
                  <a:lnTo>
                    <a:pt x="361103" y="389425"/>
                  </a:lnTo>
                  <a:cubicBezTo>
                    <a:pt x="361103" y="385514"/>
                    <a:pt x="357933" y="382344"/>
                    <a:pt x="354023" y="382344"/>
                  </a:cubicBezTo>
                  <a:cubicBezTo>
                    <a:pt x="350112" y="382344"/>
                    <a:pt x="346942" y="385514"/>
                    <a:pt x="346942" y="389425"/>
                  </a:cubicBezTo>
                  <a:lnTo>
                    <a:pt x="346942" y="410666"/>
                  </a:lnTo>
                  <a:lnTo>
                    <a:pt x="318621" y="410666"/>
                  </a:lnTo>
                  <a:lnTo>
                    <a:pt x="318621" y="261977"/>
                  </a:lnTo>
                  <a:lnTo>
                    <a:pt x="389425" y="261977"/>
                  </a:lnTo>
                  <a:close/>
                  <a:moveTo>
                    <a:pt x="302807" y="247816"/>
                  </a:moveTo>
                  <a:lnTo>
                    <a:pt x="311304" y="233656"/>
                  </a:lnTo>
                  <a:lnTo>
                    <a:pt x="396743" y="233656"/>
                  </a:lnTo>
                  <a:lnTo>
                    <a:pt x="405239" y="2478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6" name="Google Shape;2296;p35"/>
            <p:cNvSpPr/>
            <p:nvPr/>
          </p:nvSpPr>
          <p:spPr>
            <a:xfrm>
              <a:off x="1668124" y="6045465"/>
              <a:ext cx="42482" cy="56643"/>
            </a:xfrm>
            <a:custGeom>
              <a:avLst/>
              <a:gdLst/>
              <a:ahLst/>
              <a:cxnLst/>
              <a:rect l="l" t="t" r="r" b="b"/>
              <a:pathLst>
                <a:path w="42482" h="56643" extrusionOk="0">
                  <a:moveTo>
                    <a:pt x="7080" y="56643"/>
                  </a:moveTo>
                  <a:lnTo>
                    <a:pt x="35402" y="56643"/>
                  </a:lnTo>
                  <a:cubicBezTo>
                    <a:pt x="39310" y="56645"/>
                    <a:pt x="42480" y="53479"/>
                    <a:pt x="42483" y="49571"/>
                  </a:cubicBezTo>
                  <a:cubicBezTo>
                    <a:pt x="42483" y="49569"/>
                    <a:pt x="42483" y="49566"/>
                    <a:pt x="42483" y="49563"/>
                  </a:cubicBezTo>
                  <a:cubicBezTo>
                    <a:pt x="42483" y="24892"/>
                    <a:pt x="35914" y="0"/>
                    <a:pt x="21241" y="0"/>
                  </a:cubicBezTo>
                  <a:cubicBezTo>
                    <a:pt x="6569" y="0"/>
                    <a:pt x="0" y="24892"/>
                    <a:pt x="0" y="49563"/>
                  </a:cubicBezTo>
                  <a:cubicBezTo>
                    <a:pt x="-2" y="53471"/>
                    <a:pt x="3164" y="56641"/>
                    <a:pt x="7072" y="56643"/>
                  </a:cubicBezTo>
                  <a:cubicBezTo>
                    <a:pt x="7075" y="56643"/>
                    <a:pt x="7078" y="56643"/>
                    <a:pt x="7080" y="56643"/>
                  </a:cubicBezTo>
                  <a:close/>
                  <a:moveTo>
                    <a:pt x="21241" y="14797"/>
                  </a:moveTo>
                  <a:cubicBezTo>
                    <a:pt x="25828" y="23300"/>
                    <a:pt x="28194" y="32822"/>
                    <a:pt x="28121" y="42483"/>
                  </a:cubicBezTo>
                  <a:lnTo>
                    <a:pt x="14361" y="42483"/>
                  </a:lnTo>
                  <a:cubicBezTo>
                    <a:pt x="14288" y="32822"/>
                    <a:pt x="16655" y="23300"/>
                    <a:pt x="21241" y="147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7" name="Google Shape;2297;p35"/>
            <p:cNvSpPr/>
            <p:nvPr/>
          </p:nvSpPr>
          <p:spPr>
            <a:xfrm>
              <a:off x="1951341" y="6045465"/>
              <a:ext cx="42482" cy="56643"/>
            </a:xfrm>
            <a:custGeom>
              <a:avLst/>
              <a:gdLst/>
              <a:ahLst/>
              <a:cxnLst/>
              <a:rect l="l" t="t" r="r" b="b"/>
              <a:pathLst>
                <a:path w="42482" h="56643" extrusionOk="0">
                  <a:moveTo>
                    <a:pt x="7080" y="56643"/>
                  </a:moveTo>
                  <a:lnTo>
                    <a:pt x="35402" y="56643"/>
                  </a:lnTo>
                  <a:cubicBezTo>
                    <a:pt x="39310" y="56645"/>
                    <a:pt x="42480" y="53479"/>
                    <a:pt x="42483" y="49571"/>
                  </a:cubicBezTo>
                  <a:cubicBezTo>
                    <a:pt x="42483" y="49569"/>
                    <a:pt x="42483" y="49566"/>
                    <a:pt x="42483" y="49563"/>
                  </a:cubicBezTo>
                  <a:cubicBezTo>
                    <a:pt x="42483" y="24892"/>
                    <a:pt x="35914" y="0"/>
                    <a:pt x="21241" y="0"/>
                  </a:cubicBezTo>
                  <a:cubicBezTo>
                    <a:pt x="6569" y="0"/>
                    <a:pt x="0" y="24892"/>
                    <a:pt x="0" y="49563"/>
                  </a:cubicBezTo>
                  <a:cubicBezTo>
                    <a:pt x="-2" y="53471"/>
                    <a:pt x="3164" y="56641"/>
                    <a:pt x="7072" y="56643"/>
                  </a:cubicBezTo>
                  <a:cubicBezTo>
                    <a:pt x="7075" y="56643"/>
                    <a:pt x="7078" y="56643"/>
                    <a:pt x="7080" y="56643"/>
                  </a:cubicBezTo>
                  <a:close/>
                  <a:moveTo>
                    <a:pt x="21241" y="14797"/>
                  </a:moveTo>
                  <a:cubicBezTo>
                    <a:pt x="25828" y="23300"/>
                    <a:pt x="28194" y="32822"/>
                    <a:pt x="28121" y="42483"/>
                  </a:cubicBezTo>
                  <a:lnTo>
                    <a:pt x="14361" y="42483"/>
                  </a:lnTo>
                  <a:cubicBezTo>
                    <a:pt x="14288" y="32822"/>
                    <a:pt x="16655" y="23300"/>
                    <a:pt x="21241" y="1479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8" name="Google Shape;2298;p35"/>
            <p:cNvSpPr/>
            <p:nvPr/>
          </p:nvSpPr>
          <p:spPr>
            <a:xfrm>
              <a:off x="1823894" y="5903856"/>
              <a:ext cx="14160" cy="21241"/>
            </a:xfrm>
            <a:custGeom>
              <a:avLst/>
              <a:gdLst/>
              <a:ahLst/>
              <a:cxnLst/>
              <a:rect l="l" t="t" r="r" b="b"/>
              <a:pathLst>
                <a:path w="14160" h="21241" extrusionOk="0">
                  <a:moveTo>
                    <a:pt x="7080" y="0"/>
                  </a:moveTo>
                  <a:cubicBezTo>
                    <a:pt x="3171" y="-1"/>
                    <a:pt x="1" y="3167"/>
                    <a:pt x="0" y="7077"/>
                  </a:cubicBezTo>
                  <a:cubicBezTo>
                    <a:pt x="0" y="7078"/>
                    <a:pt x="0" y="7079"/>
                    <a:pt x="0" y="7080"/>
                  </a:cubicBezTo>
                  <a:lnTo>
                    <a:pt x="0" y="14161"/>
                  </a:lnTo>
                  <a:cubicBezTo>
                    <a:pt x="0" y="18071"/>
                    <a:pt x="3170" y="21241"/>
                    <a:pt x="7080" y="21241"/>
                  </a:cubicBezTo>
                  <a:cubicBezTo>
                    <a:pt x="10991" y="21241"/>
                    <a:pt x="14161" y="18071"/>
                    <a:pt x="14161" y="14161"/>
                  </a:cubicBezTo>
                  <a:lnTo>
                    <a:pt x="14161" y="7080"/>
                  </a:lnTo>
                  <a:cubicBezTo>
                    <a:pt x="14162" y="3171"/>
                    <a:pt x="10994" y="1"/>
                    <a:pt x="7084" y="0"/>
                  </a:cubicBezTo>
                  <a:cubicBezTo>
                    <a:pt x="7083" y="0"/>
                    <a:pt x="7082" y="0"/>
                    <a:pt x="708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299" name="Google Shape;2299;p35"/>
            <p:cNvSpPr/>
            <p:nvPr/>
          </p:nvSpPr>
          <p:spPr>
            <a:xfrm>
              <a:off x="1753089" y="6045465"/>
              <a:ext cx="42482" cy="56643"/>
            </a:xfrm>
            <a:custGeom>
              <a:avLst/>
              <a:gdLst/>
              <a:ahLst/>
              <a:cxnLst/>
              <a:rect l="l" t="t" r="r" b="b"/>
              <a:pathLst>
                <a:path w="42482" h="56643" extrusionOk="0">
                  <a:moveTo>
                    <a:pt x="21241" y="0"/>
                  </a:moveTo>
                  <a:cubicBezTo>
                    <a:pt x="6569" y="0"/>
                    <a:pt x="0" y="24892"/>
                    <a:pt x="0" y="49563"/>
                  </a:cubicBezTo>
                  <a:cubicBezTo>
                    <a:pt x="-2" y="53471"/>
                    <a:pt x="3164" y="56641"/>
                    <a:pt x="7072" y="56643"/>
                  </a:cubicBezTo>
                  <a:cubicBezTo>
                    <a:pt x="7075" y="56643"/>
                    <a:pt x="7078" y="56643"/>
                    <a:pt x="7080" y="56643"/>
                  </a:cubicBezTo>
                  <a:lnTo>
                    <a:pt x="35402" y="56643"/>
                  </a:lnTo>
                  <a:cubicBezTo>
                    <a:pt x="39310" y="56645"/>
                    <a:pt x="42480" y="53479"/>
                    <a:pt x="42483" y="49571"/>
                  </a:cubicBezTo>
                  <a:cubicBezTo>
                    <a:pt x="42483" y="49569"/>
                    <a:pt x="42483" y="49566"/>
                    <a:pt x="42483" y="49563"/>
                  </a:cubicBezTo>
                  <a:cubicBezTo>
                    <a:pt x="42483" y="24892"/>
                    <a:pt x="35914" y="0"/>
                    <a:pt x="21241" y="0"/>
                  </a:cubicBezTo>
                  <a:close/>
                  <a:moveTo>
                    <a:pt x="14361" y="42483"/>
                  </a:moveTo>
                  <a:cubicBezTo>
                    <a:pt x="14288" y="32822"/>
                    <a:pt x="16655" y="23300"/>
                    <a:pt x="21241" y="14797"/>
                  </a:cubicBezTo>
                  <a:cubicBezTo>
                    <a:pt x="25828" y="23300"/>
                    <a:pt x="28194" y="32822"/>
                    <a:pt x="28121" y="42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0" name="Google Shape;2300;p35"/>
            <p:cNvSpPr/>
            <p:nvPr/>
          </p:nvSpPr>
          <p:spPr>
            <a:xfrm>
              <a:off x="1809733" y="6017143"/>
              <a:ext cx="42482" cy="56643"/>
            </a:xfrm>
            <a:custGeom>
              <a:avLst/>
              <a:gdLst/>
              <a:ahLst/>
              <a:cxnLst/>
              <a:rect l="l" t="t" r="r" b="b"/>
              <a:pathLst>
                <a:path w="42482" h="56643" extrusionOk="0">
                  <a:moveTo>
                    <a:pt x="21241" y="0"/>
                  </a:moveTo>
                  <a:cubicBezTo>
                    <a:pt x="6569" y="0"/>
                    <a:pt x="0" y="24892"/>
                    <a:pt x="0" y="49563"/>
                  </a:cubicBezTo>
                  <a:cubicBezTo>
                    <a:pt x="-2" y="53471"/>
                    <a:pt x="3164" y="56641"/>
                    <a:pt x="7072" y="56643"/>
                  </a:cubicBezTo>
                  <a:cubicBezTo>
                    <a:pt x="7075" y="56643"/>
                    <a:pt x="7078" y="56643"/>
                    <a:pt x="7080" y="56643"/>
                  </a:cubicBezTo>
                  <a:lnTo>
                    <a:pt x="35402" y="56643"/>
                  </a:lnTo>
                  <a:cubicBezTo>
                    <a:pt x="39310" y="56645"/>
                    <a:pt x="42480" y="53479"/>
                    <a:pt x="42483" y="49571"/>
                  </a:cubicBezTo>
                  <a:cubicBezTo>
                    <a:pt x="42483" y="49569"/>
                    <a:pt x="42483" y="49566"/>
                    <a:pt x="42483" y="49563"/>
                  </a:cubicBezTo>
                  <a:cubicBezTo>
                    <a:pt x="42483" y="24892"/>
                    <a:pt x="35914" y="0"/>
                    <a:pt x="21241" y="0"/>
                  </a:cubicBezTo>
                  <a:close/>
                  <a:moveTo>
                    <a:pt x="14361" y="42483"/>
                  </a:moveTo>
                  <a:cubicBezTo>
                    <a:pt x="14288" y="32822"/>
                    <a:pt x="16655" y="23300"/>
                    <a:pt x="21241" y="14797"/>
                  </a:cubicBezTo>
                  <a:cubicBezTo>
                    <a:pt x="25828" y="23300"/>
                    <a:pt x="28194" y="32822"/>
                    <a:pt x="28121" y="42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1" name="Google Shape;2301;p35"/>
            <p:cNvSpPr/>
            <p:nvPr/>
          </p:nvSpPr>
          <p:spPr>
            <a:xfrm>
              <a:off x="1866376" y="6045465"/>
              <a:ext cx="42482" cy="56643"/>
            </a:xfrm>
            <a:custGeom>
              <a:avLst/>
              <a:gdLst/>
              <a:ahLst/>
              <a:cxnLst/>
              <a:rect l="l" t="t" r="r" b="b"/>
              <a:pathLst>
                <a:path w="42482" h="56643" extrusionOk="0">
                  <a:moveTo>
                    <a:pt x="21241" y="0"/>
                  </a:moveTo>
                  <a:cubicBezTo>
                    <a:pt x="6569" y="0"/>
                    <a:pt x="0" y="24892"/>
                    <a:pt x="0" y="49563"/>
                  </a:cubicBezTo>
                  <a:cubicBezTo>
                    <a:pt x="-2" y="53471"/>
                    <a:pt x="3164" y="56641"/>
                    <a:pt x="7072" y="56643"/>
                  </a:cubicBezTo>
                  <a:cubicBezTo>
                    <a:pt x="7075" y="56643"/>
                    <a:pt x="7078" y="56643"/>
                    <a:pt x="7080" y="56643"/>
                  </a:cubicBezTo>
                  <a:lnTo>
                    <a:pt x="35402" y="56643"/>
                  </a:lnTo>
                  <a:cubicBezTo>
                    <a:pt x="39310" y="56645"/>
                    <a:pt x="42480" y="53479"/>
                    <a:pt x="42483" y="49571"/>
                  </a:cubicBezTo>
                  <a:cubicBezTo>
                    <a:pt x="42483" y="49569"/>
                    <a:pt x="42483" y="49566"/>
                    <a:pt x="42483" y="49563"/>
                  </a:cubicBezTo>
                  <a:cubicBezTo>
                    <a:pt x="42483" y="24892"/>
                    <a:pt x="35914" y="0"/>
                    <a:pt x="21241" y="0"/>
                  </a:cubicBezTo>
                  <a:close/>
                  <a:moveTo>
                    <a:pt x="14361" y="42483"/>
                  </a:moveTo>
                  <a:cubicBezTo>
                    <a:pt x="14288" y="32822"/>
                    <a:pt x="16655" y="23300"/>
                    <a:pt x="21241" y="14797"/>
                  </a:cubicBezTo>
                  <a:cubicBezTo>
                    <a:pt x="25828" y="23300"/>
                    <a:pt x="28194" y="32822"/>
                    <a:pt x="28121" y="4248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02" name="Google Shape;2302;p35"/>
          <p:cNvSpPr/>
          <p:nvPr/>
        </p:nvSpPr>
        <p:spPr>
          <a:xfrm>
            <a:off x="1499000" y="8652511"/>
            <a:ext cx="363307" cy="418161"/>
          </a:xfrm>
          <a:custGeom>
            <a:avLst/>
            <a:gdLst/>
            <a:ahLst/>
            <a:cxnLst/>
            <a:rect l="l" t="t" r="r" b="b"/>
            <a:pathLst>
              <a:path w="284947" h="284948" extrusionOk="0">
                <a:moveTo>
                  <a:pt x="280199" y="0"/>
                </a:moveTo>
                <a:lnTo>
                  <a:pt x="261202" y="0"/>
                </a:lnTo>
                <a:cubicBezTo>
                  <a:pt x="259943" y="0"/>
                  <a:pt x="258735" y="501"/>
                  <a:pt x="257845" y="1391"/>
                </a:cubicBezTo>
                <a:lnTo>
                  <a:pt x="75987" y="183249"/>
                </a:lnTo>
                <a:lnTo>
                  <a:pt x="55600" y="162861"/>
                </a:lnTo>
                <a:cubicBezTo>
                  <a:pt x="53746" y="161007"/>
                  <a:pt x="50740" y="161006"/>
                  <a:pt x="48886" y="162860"/>
                </a:cubicBezTo>
                <a:cubicBezTo>
                  <a:pt x="48885" y="162860"/>
                  <a:pt x="48885" y="162861"/>
                  <a:pt x="48884" y="162861"/>
                </a:cubicBezTo>
                <a:lnTo>
                  <a:pt x="34637" y="177108"/>
                </a:lnTo>
                <a:cubicBezTo>
                  <a:pt x="32782" y="178962"/>
                  <a:pt x="32782" y="181968"/>
                  <a:pt x="34635" y="183822"/>
                </a:cubicBezTo>
                <a:cubicBezTo>
                  <a:pt x="34636" y="183823"/>
                  <a:pt x="34636" y="183824"/>
                  <a:pt x="34637" y="183824"/>
                </a:cubicBezTo>
                <a:lnTo>
                  <a:pt x="57399" y="206587"/>
                </a:lnTo>
                <a:lnTo>
                  <a:pt x="16811" y="247175"/>
                </a:lnTo>
                <a:cubicBezTo>
                  <a:pt x="6414" y="248356"/>
                  <a:pt x="-1058" y="257741"/>
                  <a:pt x="123" y="268138"/>
                </a:cubicBezTo>
                <a:cubicBezTo>
                  <a:pt x="1303" y="278535"/>
                  <a:pt x="10688" y="286007"/>
                  <a:pt x="21086" y="284826"/>
                </a:cubicBezTo>
                <a:cubicBezTo>
                  <a:pt x="29856" y="283830"/>
                  <a:pt x="36778" y="276909"/>
                  <a:pt x="37773" y="268138"/>
                </a:cubicBezTo>
                <a:lnTo>
                  <a:pt x="78362" y="227550"/>
                </a:lnTo>
                <a:lnTo>
                  <a:pt x="101124" y="250312"/>
                </a:lnTo>
                <a:cubicBezTo>
                  <a:pt x="102978" y="252166"/>
                  <a:pt x="105984" y="252167"/>
                  <a:pt x="107838" y="250314"/>
                </a:cubicBezTo>
                <a:cubicBezTo>
                  <a:pt x="107839" y="250313"/>
                  <a:pt x="107839" y="250313"/>
                  <a:pt x="107840" y="250312"/>
                </a:cubicBezTo>
                <a:lnTo>
                  <a:pt x="122087" y="236065"/>
                </a:lnTo>
                <a:cubicBezTo>
                  <a:pt x="123941" y="234211"/>
                  <a:pt x="123942" y="231205"/>
                  <a:pt x="122089" y="229351"/>
                </a:cubicBezTo>
                <a:cubicBezTo>
                  <a:pt x="122088" y="229350"/>
                  <a:pt x="122088" y="229350"/>
                  <a:pt x="122087" y="229349"/>
                </a:cubicBezTo>
                <a:lnTo>
                  <a:pt x="101700" y="208961"/>
                </a:lnTo>
                <a:lnTo>
                  <a:pt x="283556" y="27103"/>
                </a:lnTo>
                <a:cubicBezTo>
                  <a:pt x="284447" y="26213"/>
                  <a:pt x="284947" y="25005"/>
                  <a:pt x="284948" y="23746"/>
                </a:cubicBezTo>
                <a:lnTo>
                  <a:pt x="284948" y="4749"/>
                </a:lnTo>
                <a:cubicBezTo>
                  <a:pt x="284948" y="2126"/>
                  <a:pt x="282822" y="0"/>
                  <a:pt x="280199" y="0"/>
                </a:cubicBezTo>
                <a:close/>
                <a:moveTo>
                  <a:pt x="28059" y="249358"/>
                </a:moveTo>
                <a:lnTo>
                  <a:pt x="35620" y="241797"/>
                </a:lnTo>
                <a:lnTo>
                  <a:pt x="43152" y="249329"/>
                </a:lnTo>
                <a:lnTo>
                  <a:pt x="35590" y="256890"/>
                </a:lnTo>
                <a:cubicBezTo>
                  <a:pt x="33850" y="253712"/>
                  <a:pt x="31236" y="251099"/>
                  <a:pt x="28059" y="249358"/>
                </a:cubicBezTo>
                <a:close/>
                <a:moveTo>
                  <a:pt x="42336" y="235081"/>
                </a:moveTo>
                <a:lnTo>
                  <a:pt x="49867" y="227550"/>
                </a:lnTo>
                <a:lnTo>
                  <a:pt x="57399" y="235081"/>
                </a:lnTo>
                <a:lnTo>
                  <a:pt x="49867" y="242613"/>
                </a:lnTo>
                <a:close/>
                <a:moveTo>
                  <a:pt x="18998" y="275449"/>
                </a:moveTo>
                <a:cubicBezTo>
                  <a:pt x="13753" y="275449"/>
                  <a:pt x="9500" y="271196"/>
                  <a:pt x="9500" y="265951"/>
                </a:cubicBezTo>
                <a:cubicBezTo>
                  <a:pt x="9500" y="260705"/>
                  <a:pt x="13753" y="256452"/>
                  <a:pt x="18998" y="256452"/>
                </a:cubicBezTo>
                <a:cubicBezTo>
                  <a:pt x="24244" y="256452"/>
                  <a:pt x="28496" y="260705"/>
                  <a:pt x="28496" y="265951"/>
                </a:cubicBezTo>
                <a:cubicBezTo>
                  <a:pt x="28490" y="271194"/>
                  <a:pt x="24241" y="275443"/>
                  <a:pt x="18998" y="275449"/>
                </a:cubicBezTo>
                <a:close/>
                <a:moveTo>
                  <a:pt x="64115" y="228366"/>
                </a:moveTo>
                <a:lnTo>
                  <a:pt x="56583" y="220834"/>
                </a:lnTo>
                <a:lnTo>
                  <a:pt x="64115" y="213302"/>
                </a:lnTo>
                <a:lnTo>
                  <a:pt x="71646" y="220834"/>
                </a:lnTo>
                <a:close/>
                <a:moveTo>
                  <a:pt x="104482" y="240238"/>
                </a:moveTo>
                <a:lnTo>
                  <a:pt x="44710" y="180466"/>
                </a:lnTo>
                <a:lnTo>
                  <a:pt x="52242" y="172935"/>
                </a:lnTo>
                <a:lnTo>
                  <a:pt x="112014" y="232707"/>
                </a:lnTo>
                <a:close/>
                <a:moveTo>
                  <a:pt x="275450" y="21779"/>
                </a:moveTo>
                <a:lnTo>
                  <a:pt x="94984" y="202245"/>
                </a:lnTo>
                <a:lnTo>
                  <a:pt x="82703" y="189965"/>
                </a:lnTo>
                <a:lnTo>
                  <a:pt x="263169" y="9498"/>
                </a:lnTo>
                <a:lnTo>
                  <a:pt x="275450" y="9498"/>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03" name="Google Shape;2303;p35"/>
          <p:cNvGrpSpPr/>
          <p:nvPr/>
        </p:nvGrpSpPr>
        <p:grpSpPr>
          <a:xfrm>
            <a:off x="13796317" y="7322237"/>
            <a:ext cx="610980" cy="645091"/>
            <a:chOff x="10711783" y="4992321"/>
            <a:chExt cx="479200" cy="439825"/>
          </a:xfrm>
        </p:grpSpPr>
        <p:sp>
          <p:nvSpPr>
            <p:cNvPr id="2304" name="Google Shape;2304;p35"/>
            <p:cNvSpPr/>
            <p:nvPr/>
          </p:nvSpPr>
          <p:spPr>
            <a:xfrm>
              <a:off x="10711783" y="4992321"/>
              <a:ext cx="479200" cy="439825"/>
            </a:xfrm>
            <a:custGeom>
              <a:avLst/>
              <a:gdLst/>
              <a:ahLst/>
              <a:cxnLst/>
              <a:rect l="l" t="t" r="r" b="b"/>
              <a:pathLst>
                <a:path w="479200" h="439825" extrusionOk="0">
                  <a:moveTo>
                    <a:pt x="471213" y="375801"/>
                  </a:moveTo>
                  <a:lnTo>
                    <a:pt x="455240" y="375801"/>
                  </a:lnTo>
                  <a:lnTo>
                    <a:pt x="455240" y="367815"/>
                  </a:lnTo>
                  <a:cubicBezTo>
                    <a:pt x="455242" y="363406"/>
                    <a:pt x="451671" y="359831"/>
                    <a:pt x="447263" y="359828"/>
                  </a:cubicBezTo>
                  <a:cubicBezTo>
                    <a:pt x="447260" y="359828"/>
                    <a:pt x="447257" y="359828"/>
                    <a:pt x="447253" y="359828"/>
                  </a:cubicBezTo>
                  <a:lnTo>
                    <a:pt x="447253" y="319895"/>
                  </a:lnTo>
                  <a:cubicBezTo>
                    <a:pt x="451664" y="319895"/>
                    <a:pt x="455240" y="316319"/>
                    <a:pt x="455240" y="311908"/>
                  </a:cubicBezTo>
                  <a:cubicBezTo>
                    <a:pt x="455240" y="307497"/>
                    <a:pt x="451664" y="303921"/>
                    <a:pt x="447253" y="303921"/>
                  </a:cubicBezTo>
                  <a:lnTo>
                    <a:pt x="447253" y="287948"/>
                  </a:lnTo>
                  <a:cubicBezTo>
                    <a:pt x="447256" y="283540"/>
                    <a:pt x="443684" y="279964"/>
                    <a:pt x="439276" y="279961"/>
                  </a:cubicBezTo>
                  <a:cubicBezTo>
                    <a:pt x="439273" y="279961"/>
                    <a:pt x="439270" y="279961"/>
                    <a:pt x="439267" y="279961"/>
                  </a:cubicBezTo>
                  <a:lnTo>
                    <a:pt x="431280" y="279961"/>
                  </a:lnTo>
                  <a:lnTo>
                    <a:pt x="431280" y="256001"/>
                  </a:lnTo>
                  <a:cubicBezTo>
                    <a:pt x="431280" y="230989"/>
                    <a:pt x="415978" y="182862"/>
                    <a:pt x="383196" y="156141"/>
                  </a:cubicBezTo>
                  <a:cubicBezTo>
                    <a:pt x="381274" y="133793"/>
                    <a:pt x="364140" y="115751"/>
                    <a:pt x="341921" y="112678"/>
                  </a:cubicBezTo>
                  <a:cubicBezTo>
                    <a:pt x="332437" y="75311"/>
                    <a:pt x="307759" y="58323"/>
                    <a:pt x="270143" y="63136"/>
                  </a:cubicBezTo>
                  <a:cubicBezTo>
                    <a:pt x="260780" y="19916"/>
                    <a:pt x="218153" y="-7531"/>
                    <a:pt x="174932" y="1832"/>
                  </a:cubicBezTo>
                  <a:cubicBezTo>
                    <a:pt x="131712" y="11195"/>
                    <a:pt x="104265" y="53822"/>
                    <a:pt x="113628" y="97043"/>
                  </a:cubicBezTo>
                  <a:cubicBezTo>
                    <a:pt x="121591" y="133802"/>
                    <a:pt x="154068" y="160065"/>
                    <a:pt x="191680" y="160161"/>
                  </a:cubicBezTo>
                  <a:cubicBezTo>
                    <a:pt x="200558" y="160212"/>
                    <a:pt x="209371" y="158650"/>
                    <a:pt x="217691" y="155552"/>
                  </a:cubicBezTo>
                  <a:cubicBezTo>
                    <a:pt x="222324" y="167178"/>
                    <a:pt x="230492" y="177055"/>
                    <a:pt x="241043" y="183786"/>
                  </a:cubicBezTo>
                  <a:cubicBezTo>
                    <a:pt x="258332" y="195729"/>
                    <a:pt x="280042" y="199351"/>
                    <a:pt x="300272" y="193668"/>
                  </a:cubicBezTo>
                  <a:cubicBezTo>
                    <a:pt x="311768" y="207348"/>
                    <a:pt x="332991" y="208042"/>
                    <a:pt x="342078" y="208081"/>
                  </a:cubicBezTo>
                  <a:cubicBezTo>
                    <a:pt x="366820" y="217053"/>
                    <a:pt x="378943" y="244569"/>
                    <a:pt x="383360" y="257337"/>
                  </a:cubicBezTo>
                  <a:lnTo>
                    <a:pt x="383360" y="279961"/>
                  </a:lnTo>
                  <a:lnTo>
                    <a:pt x="207653" y="279961"/>
                  </a:lnTo>
                  <a:cubicBezTo>
                    <a:pt x="207656" y="275553"/>
                    <a:pt x="204084" y="271977"/>
                    <a:pt x="199676" y="271975"/>
                  </a:cubicBezTo>
                  <a:cubicBezTo>
                    <a:pt x="199673" y="271975"/>
                    <a:pt x="199670" y="271975"/>
                    <a:pt x="199667" y="271975"/>
                  </a:cubicBezTo>
                  <a:lnTo>
                    <a:pt x="111813" y="271975"/>
                  </a:lnTo>
                  <a:lnTo>
                    <a:pt x="111813" y="256001"/>
                  </a:lnTo>
                  <a:cubicBezTo>
                    <a:pt x="111816" y="251593"/>
                    <a:pt x="108244" y="248017"/>
                    <a:pt x="103836" y="248015"/>
                  </a:cubicBezTo>
                  <a:cubicBezTo>
                    <a:pt x="103833" y="248015"/>
                    <a:pt x="103830" y="248015"/>
                    <a:pt x="103827" y="248015"/>
                  </a:cubicBezTo>
                  <a:lnTo>
                    <a:pt x="7987" y="248015"/>
                  </a:lnTo>
                  <a:cubicBezTo>
                    <a:pt x="3578" y="248012"/>
                    <a:pt x="3" y="251584"/>
                    <a:pt x="0" y="255992"/>
                  </a:cubicBezTo>
                  <a:cubicBezTo>
                    <a:pt x="0" y="255995"/>
                    <a:pt x="0" y="255998"/>
                    <a:pt x="0" y="256001"/>
                  </a:cubicBezTo>
                  <a:lnTo>
                    <a:pt x="0" y="295935"/>
                  </a:lnTo>
                  <a:cubicBezTo>
                    <a:pt x="-3" y="300343"/>
                    <a:pt x="3569" y="303919"/>
                    <a:pt x="7977" y="303921"/>
                  </a:cubicBezTo>
                  <a:cubicBezTo>
                    <a:pt x="7980" y="303921"/>
                    <a:pt x="7984" y="303921"/>
                    <a:pt x="7987" y="303921"/>
                  </a:cubicBezTo>
                  <a:cubicBezTo>
                    <a:pt x="16804" y="303933"/>
                    <a:pt x="23949" y="311078"/>
                    <a:pt x="23960" y="319895"/>
                  </a:cubicBezTo>
                  <a:lnTo>
                    <a:pt x="23960" y="375801"/>
                  </a:lnTo>
                  <a:lnTo>
                    <a:pt x="7987" y="375801"/>
                  </a:lnTo>
                  <a:cubicBezTo>
                    <a:pt x="3576" y="375801"/>
                    <a:pt x="0" y="379377"/>
                    <a:pt x="0" y="383788"/>
                  </a:cubicBezTo>
                  <a:cubicBezTo>
                    <a:pt x="0" y="388199"/>
                    <a:pt x="3576" y="391775"/>
                    <a:pt x="7987" y="391775"/>
                  </a:cubicBezTo>
                  <a:lnTo>
                    <a:pt x="23960" y="391775"/>
                  </a:lnTo>
                  <a:lnTo>
                    <a:pt x="23960" y="399761"/>
                  </a:lnTo>
                  <a:cubicBezTo>
                    <a:pt x="23957" y="404170"/>
                    <a:pt x="27529" y="407746"/>
                    <a:pt x="31937" y="407748"/>
                  </a:cubicBezTo>
                  <a:cubicBezTo>
                    <a:pt x="31941" y="407748"/>
                    <a:pt x="31944" y="407748"/>
                    <a:pt x="31947" y="407748"/>
                  </a:cubicBezTo>
                  <a:lnTo>
                    <a:pt x="64701" y="407748"/>
                  </a:lnTo>
                  <a:cubicBezTo>
                    <a:pt x="69106" y="429352"/>
                    <a:pt x="90190" y="443295"/>
                    <a:pt x="111795" y="438890"/>
                  </a:cubicBezTo>
                  <a:cubicBezTo>
                    <a:pt x="127538" y="435680"/>
                    <a:pt x="139823" y="423345"/>
                    <a:pt x="142969" y="407588"/>
                  </a:cubicBezTo>
                  <a:cubicBezTo>
                    <a:pt x="143230" y="407656"/>
                    <a:pt x="143493" y="407709"/>
                    <a:pt x="143760" y="407748"/>
                  </a:cubicBezTo>
                  <a:lnTo>
                    <a:pt x="160541" y="407748"/>
                  </a:lnTo>
                  <a:cubicBezTo>
                    <a:pt x="164951" y="429357"/>
                    <a:pt x="186044" y="443298"/>
                    <a:pt x="207653" y="438888"/>
                  </a:cubicBezTo>
                  <a:cubicBezTo>
                    <a:pt x="223335" y="435687"/>
                    <a:pt x="235592" y="423431"/>
                    <a:pt x="238793" y="407748"/>
                  </a:cubicBezTo>
                  <a:lnTo>
                    <a:pt x="256381" y="407748"/>
                  </a:lnTo>
                  <a:cubicBezTo>
                    <a:pt x="260791" y="429357"/>
                    <a:pt x="281884" y="443298"/>
                    <a:pt x="303493" y="438888"/>
                  </a:cubicBezTo>
                  <a:cubicBezTo>
                    <a:pt x="319175" y="435687"/>
                    <a:pt x="331432" y="423431"/>
                    <a:pt x="334633" y="407748"/>
                  </a:cubicBezTo>
                  <a:lnTo>
                    <a:pt x="352885" y="407748"/>
                  </a:lnTo>
                  <a:cubicBezTo>
                    <a:pt x="351938" y="410305"/>
                    <a:pt x="351440" y="413007"/>
                    <a:pt x="351413" y="415735"/>
                  </a:cubicBezTo>
                  <a:cubicBezTo>
                    <a:pt x="351413" y="428968"/>
                    <a:pt x="362140" y="439695"/>
                    <a:pt x="375373" y="439695"/>
                  </a:cubicBezTo>
                  <a:cubicBezTo>
                    <a:pt x="388606" y="439695"/>
                    <a:pt x="399333" y="428968"/>
                    <a:pt x="399333" y="415735"/>
                  </a:cubicBezTo>
                  <a:cubicBezTo>
                    <a:pt x="399306" y="413007"/>
                    <a:pt x="398809" y="410305"/>
                    <a:pt x="397861" y="407748"/>
                  </a:cubicBezTo>
                  <a:lnTo>
                    <a:pt x="416779" y="407748"/>
                  </a:lnTo>
                  <a:cubicBezTo>
                    <a:pt x="415831" y="410305"/>
                    <a:pt x="415334" y="413007"/>
                    <a:pt x="415307" y="415735"/>
                  </a:cubicBezTo>
                  <a:cubicBezTo>
                    <a:pt x="415235" y="428967"/>
                    <a:pt x="425903" y="439753"/>
                    <a:pt x="439136" y="439825"/>
                  </a:cubicBezTo>
                  <a:cubicBezTo>
                    <a:pt x="452369" y="439897"/>
                    <a:pt x="463154" y="429227"/>
                    <a:pt x="463226" y="415995"/>
                  </a:cubicBezTo>
                  <a:cubicBezTo>
                    <a:pt x="463263" y="409132"/>
                    <a:pt x="460355" y="402582"/>
                    <a:pt x="455240" y="398007"/>
                  </a:cubicBezTo>
                  <a:lnTo>
                    <a:pt x="455240" y="391775"/>
                  </a:lnTo>
                  <a:lnTo>
                    <a:pt x="471213" y="391775"/>
                  </a:lnTo>
                  <a:cubicBezTo>
                    <a:pt x="475624" y="391775"/>
                    <a:pt x="479200" y="388199"/>
                    <a:pt x="479200" y="383788"/>
                  </a:cubicBezTo>
                  <a:cubicBezTo>
                    <a:pt x="479200" y="379377"/>
                    <a:pt x="475624" y="375801"/>
                    <a:pt x="471213" y="375801"/>
                  </a:cubicBezTo>
                  <a:close/>
                  <a:moveTo>
                    <a:pt x="256381" y="391775"/>
                  </a:moveTo>
                  <a:lnTo>
                    <a:pt x="238793" y="391775"/>
                  </a:lnTo>
                  <a:cubicBezTo>
                    <a:pt x="237562" y="385964"/>
                    <a:pt x="235038" y="380504"/>
                    <a:pt x="231409" y="375801"/>
                  </a:cubicBezTo>
                  <a:lnTo>
                    <a:pt x="263764" y="375801"/>
                  </a:lnTo>
                  <a:cubicBezTo>
                    <a:pt x="260135" y="380504"/>
                    <a:pt x="257612" y="385964"/>
                    <a:pt x="256381" y="391775"/>
                  </a:cubicBezTo>
                  <a:close/>
                  <a:moveTo>
                    <a:pt x="279533" y="359828"/>
                  </a:moveTo>
                  <a:lnTo>
                    <a:pt x="279533" y="295935"/>
                  </a:lnTo>
                  <a:lnTo>
                    <a:pt x="335440" y="295935"/>
                  </a:lnTo>
                  <a:lnTo>
                    <a:pt x="335440" y="359828"/>
                  </a:lnTo>
                  <a:close/>
                  <a:moveTo>
                    <a:pt x="351413" y="359828"/>
                  </a:moveTo>
                  <a:lnTo>
                    <a:pt x="351413" y="295935"/>
                  </a:lnTo>
                  <a:lnTo>
                    <a:pt x="367387" y="295935"/>
                  </a:lnTo>
                  <a:lnTo>
                    <a:pt x="367387" y="359828"/>
                  </a:lnTo>
                  <a:close/>
                  <a:moveTo>
                    <a:pt x="327249" y="375801"/>
                  </a:moveTo>
                  <a:lnTo>
                    <a:pt x="439267" y="375801"/>
                  </a:lnTo>
                  <a:lnTo>
                    <a:pt x="439267" y="391775"/>
                  </a:lnTo>
                  <a:lnTo>
                    <a:pt x="334633" y="391775"/>
                  </a:lnTo>
                  <a:cubicBezTo>
                    <a:pt x="333402" y="385964"/>
                    <a:pt x="330878" y="380504"/>
                    <a:pt x="327249" y="375801"/>
                  </a:cubicBezTo>
                  <a:close/>
                  <a:moveTo>
                    <a:pt x="383360" y="359828"/>
                  </a:moveTo>
                  <a:lnTo>
                    <a:pt x="383360" y="295935"/>
                  </a:lnTo>
                  <a:lnTo>
                    <a:pt x="431280" y="295935"/>
                  </a:lnTo>
                  <a:lnTo>
                    <a:pt x="431280" y="359828"/>
                  </a:lnTo>
                  <a:close/>
                  <a:moveTo>
                    <a:pt x="345954" y="192518"/>
                  </a:moveTo>
                  <a:cubicBezTo>
                    <a:pt x="345139" y="192246"/>
                    <a:pt x="344285" y="192107"/>
                    <a:pt x="343427" y="192108"/>
                  </a:cubicBezTo>
                  <a:cubicBezTo>
                    <a:pt x="336743" y="192108"/>
                    <a:pt x="316417" y="192108"/>
                    <a:pt x="310637" y="180549"/>
                  </a:cubicBezTo>
                  <a:cubicBezTo>
                    <a:pt x="308773" y="176842"/>
                    <a:pt x="304386" y="175174"/>
                    <a:pt x="300529" y="176704"/>
                  </a:cubicBezTo>
                  <a:cubicBezTo>
                    <a:pt x="283714" y="183205"/>
                    <a:pt x="264764" y="180900"/>
                    <a:pt x="249997" y="170559"/>
                  </a:cubicBezTo>
                  <a:cubicBezTo>
                    <a:pt x="240209" y="164986"/>
                    <a:pt x="233456" y="155298"/>
                    <a:pt x="231613" y="144188"/>
                  </a:cubicBezTo>
                  <a:cubicBezTo>
                    <a:pt x="231611" y="139776"/>
                    <a:pt x="228033" y="136202"/>
                    <a:pt x="223621" y="136205"/>
                  </a:cubicBezTo>
                  <a:cubicBezTo>
                    <a:pt x="222347" y="136205"/>
                    <a:pt x="221093" y="136511"/>
                    <a:pt x="219961" y="137094"/>
                  </a:cubicBezTo>
                  <a:cubicBezTo>
                    <a:pt x="211267" y="141766"/>
                    <a:pt x="201549" y="144203"/>
                    <a:pt x="191680" y="144188"/>
                  </a:cubicBezTo>
                  <a:cubicBezTo>
                    <a:pt x="156393" y="143944"/>
                    <a:pt x="127985" y="115140"/>
                    <a:pt x="128228" y="79853"/>
                  </a:cubicBezTo>
                  <a:cubicBezTo>
                    <a:pt x="128473" y="44566"/>
                    <a:pt x="157277" y="16157"/>
                    <a:pt x="192564" y="16401"/>
                  </a:cubicBezTo>
                  <a:cubicBezTo>
                    <a:pt x="224932" y="16625"/>
                    <a:pt x="252018" y="41018"/>
                    <a:pt x="255620" y="73186"/>
                  </a:cubicBezTo>
                  <a:cubicBezTo>
                    <a:pt x="256103" y="77568"/>
                    <a:pt x="260047" y="80730"/>
                    <a:pt x="264430" y="80247"/>
                  </a:cubicBezTo>
                  <a:cubicBezTo>
                    <a:pt x="264664" y="80221"/>
                    <a:pt x="264897" y="80185"/>
                    <a:pt x="265128" y="80139"/>
                  </a:cubicBezTo>
                  <a:cubicBezTo>
                    <a:pt x="300631" y="73064"/>
                    <a:pt x="320504" y="86262"/>
                    <a:pt x="327609" y="121796"/>
                  </a:cubicBezTo>
                  <a:cubicBezTo>
                    <a:pt x="328357" y="125528"/>
                    <a:pt x="331634" y="128214"/>
                    <a:pt x="335440" y="128215"/>
                  </a:cubicBezTo>
                  <a:cubicBezTo>
                    <a:pt x="353074" y="128239"/>
                    <a:pt x="367363" y="142528"/>
                    <a:pt x="367387" y="160161"/>
                  </a:cubicBezTo>
                  <a:cubicBezTo>
                    <a:pt x="367387" y="162676"/>
                    <a:pt x="368571" y="165043"/>
                    <a:pt x="370585" y="166549"/>
                  </a:cubicBezTo>
                  <a:cubicBezTo>
                    <a:pt x="396334" y="185865"/>
                    <a:pt x="411754" y="223846"/>
                    <a:pt x="414736" y="248015"/>
                  </a:cubicBezTo>
                  <a:lnTo>
                    <a:pt x="396830" y="248015"/>
                  </a:lnTo>
                  <a:cubicBezTo>
                    <a:pt x="386129" y="219968"/>
                    <a:pt x="367874" y="199822"/>
                    <a:pt x="345954" y="192518"/>
                  </a:cubicBezTo>
                  <a:close/>
                  <a:moveTo>
                    <a:pt x="399333" y="263988"/>
                  </a:moveTo>
                  <a:lnTo>
                    <a:pt x="415307" y="263988"/>
                  </a:lnTo>
                  <a:lnTo>
                    <a:pt x="415307" y="279961"/>
                  </a:lnTo>
                  <a:lnTo>
                    <a:pt x="399333" y="279961"/>
                  </a:lnTo>
                  <a:close/>
                  <a:moveTo>
                    <a:pt x="263560" y="295935"/>
                  </a:moveTo>
                  <a:lnTo>
                    <a:pt x="263560" y="359828"/>
                  </a:lnTo>
                  <a:lnTo>
                    <a:pt x="207653" y="359828"/>
                  </a:lnTo>
                  <a:lnTo>
                    <a:pt x="207653" y="295935"/>
                  </a:lnTo>
                  <a:close/>
                  <a:moveTo>
                    <a:pt x="191680" y="287948"/>
                  </a:moveTo>
                  <a:lnTo>
                    <a:pt x="191680" y="359828"/>
                  </a:lnTo>
                  <a:lnTo>
                    <a:pt x="111813" y="359828"/>
                  </a:lnTo>
                  <a:lnTo>
                    <a:pt x="111813" y="287948"/>
                  </a:lnTo>
                  <a:close/>
                  <a:moveTo>
                    <a:pt x="64701" y="391775"/>
                  </a:moveTo>
                  <a:lnTo>
                    <a:pt x="39933" y="391775"/>
                  </a:lnTo>
                  <a:lnTo>
                    <a:pt x="39933" y="319895"/>
                  </a:lnTo>
                  <a:cubicBezTo>
                    <a:pt x="39917" y="305333"/>
                    <a:pt x="30069" y="292619"/>
                    <a:pt x="15973" y="288962"/>
                  </a:cubicBezTo>
                  <a:lnTo>
                    <a:pt x="15973" y="263988"/>
                  </a:lnTo>
                  <a:lnTo>
                    <a:pt x="95840" y="263988"/>
                  </a:lnTo>
                  <a:lnTo>
                    <a:pt x="95840" y="360636"/>
                  </a:lnTo>
                  <a:cubicBezTo>
                    <a:pt x="80173" y="363865"/>
                    <a:pt x="67930" y="376107"/>
                    <a:pt x="64701" y="391775"/>
                  </a:cubicBezTo>
                  <a:close/>
                  <a:moveTo>
                    <a:pt x="103827" y="423721"/>
                  </a:moveTo>
                  <a:cubicBezTo>
                    <a:pt x="90594" y="423721"/>
                    <a:pt x="79867" y="412995"/>
                    <a:pt x="79867" y="399761"/>
                  </a:cubicBezTo>
                  <a:cubicBezTo>
                    <a:pt x="79867" y="386528"/>
                    <a:pt x="90594" y="375801"/>
                    <a:pt x="103827" y="375801"/>
                  </a:cubicBezTo>
                  <a:cubicBezTo>
                    <a:pt x="117060" y="375801"/>
                    <a:pt x="127787" y="386528"/>
                    <a:pt x="127787" y="399761"/>
                  </a:cubicBezTo>
                  <a:cubicBezTo>
                    <a:pt x="127772" y="412988"/>
                    <a:pt x="117053" y="423707"/>
                    <a:pt x="103827" y="423721"/>
                  </a:cubicBezTo>
                  <a:close/>
                  <a:moveTo>
                    <a:pt x="142969" y="391935"/>
                  </a:moveTo>
                  <a:cubicBezTo>
                    <a:pt x="141756" y="386066"/>
                    <a:pt x="139226" y="380550"/>
                    <a:pt x="135569" y="375801"/>
                  </a:cubicBezTo>
                  <a:lnTo>
                    <a:pt x="167924" y="375801"/>
                  </a:lnTo>
                  <a:cubicBezTo>
                    <a:pt x="164295" y="380504"/>
                    <a:pt x="161772" y="385964"/>
                    <a:pt x="160541" y="391775"/>
                  </a:cubicBezTo>
                  <a:lnTo>
                    <a:pt x="143760" y="391775"/>
                  </a:lnTo>
                  <a:cubicBezTo>
                    <a:pt x="143493" y="391814"/>
                    <a:pt x="143230" y="391867"/>
                    <a:pt x="142969" y="391935"/>
                  </a:cubicBezTo>
                  <a:close/>
                  <a:moveTo>
                    <a:pt x="199667" y="423721"/>
                  </a:moveTo>
                  <a:cubicBezTo>
                    <a:pt x="186434" y="423721"/>
                    <a:pt x="175707" y="412995"/>
                    <a:pt x="175707" y="399761"/>
                  </a:cubicBezTo>
                  <a:cubicBezTo>
                    <a:pt x="175707" y="386528"/>
                    <a:pt x="186434" y="375801"/>
                    <a:pt x="199667" y="375801"/>
                  </a:cubicBezTo>
                  <a:cubicBezTo>
                    <a:pt x="212900" y="375801"/>
                    <a:pt x="223627" y="386528"/>
                    <a:pt x="223627" y="399761"/>
                  </a:cubicBezTo>
                  <a:cubicBezTo>
                    <a:pt x="223612" y="412988"/>
                    <a:pt x="212893" y="423707"/>
                    <a:pt x="199667" y="423721"/>
                  </a:cubicBezTo>
                  <a:close/>
                  <a:moveTo>
                    <a:pt x="295507" y="423721"/>
                  </a:moveTo>
                  <a:cubicBezTo>
                    <a:pt x="282274" y="423721"/>
                    <a:pt x="271547" y="412995"/>
                    <a:pt x="271547" y="399761"/>
                  </a:cubicBezTo>
                  <a:cubicBezTo>
                    <a:pt x="271547" y="386528"/>
                    <a:pt x="282274" y="375801"/>
                    <a:pt x="295507" y="375801"/>
                  </a:cubicBezTo>
                  <a:cubicBezTo>
                    <a:pt x="308740" y="375801"/>
                    <a:pt x="319467" y="386528"/>
                    <a:pt x="319467" y="399761"/>
                  </a:cubicBezTo>
                  <a:cubicBezTo>
                    <a:pt x="319452" y="412988"/>
                    <a:pt x="308733" y="423707"/>
                    <a:pt x="295507" y="423721"/>
                  </a:cubicBezTo>
                  <a:close/>
                  <a:moveTo>
                    <a:pt x="383360" y="415735"/>
                  </a:moveTo>
                  <a:cubicBezTo>
                    <a:pt x="383360" y="420146"/>
                    <a:pt x="379784" y="423721"/>
                    <a:pt x="375373" y="423721"/>
                  </a:cubicBezTo>
                  <a:cubicBezTo>
                    <a:pt x="370962" y="423721"/>
                    <a:pt x="367387" y="420146"/>
                    <a:pt x="367387" y="415735"/>
                  </a:cubicBezTo>
                  <a:cubicBezTo>
                    <a:pt x="367387" y="411324"/>
                    <a:pt x="370962" y="407748"/>
                    <a:pt x="375373" y="407748"/>
                  </a:cubicBezTo>
                  <a:cubicBezTo>
                    <a:pt x="379783" y="407751"/>
                    <a:pt x="383357" y="411325"/>
                    <a:pt x="383360" y="415735"/>
                  </a:cubicBezTo>
                  <a:close/>
                  <a:moveTo>
                    <a:pt x="439267" y="423721"/>
                  </a:moveTo>
                  <a:cubicBezTo>
                    <a:pt x="434856" y="423721"/>
                    <a:pt x="431280" y="420146"/>
                    <a:pt x="431280" y="415735"/>
                  </a:cubicBezTo>
                  <a:cubicBezTo>
                    <a:pt x="431280" y="411324"/>
                    <a:pt x="434856" y="407748"/>
                    <a:pt x="439267" y="407748"/>
                  </a:cubicBezTo>
                  <a:cubicBezTo>
                    <a:pt x="443678" y="407748"/>
                    <a:pt x="447253" y="411324"/>
                    <a:pt x="447253" y="415735"/>
                  </a:cubicBezTo>
                  <a:cubicBezTo>
                    <a:pt x="447250" y="420144"/>
                    <a:pt x="443676" y="423718"/>
                    <a:pt x="439267" y="42372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5" name="Google Shape;2305;p35"/>
            <p:cNvSpPr/>
            <p:nvPr/>
          </p:nvSpPr>
          <p:spPr>
            <a:xfrm>
              <a:off x="10999304" y="5384096"/>
              <a:ext cx="15973" cy="15973"/>
            </a:xfrm>
            <a:custGeom>
              <a:avLst/>
              <a:gdLst/>
              <a:ahLst/>
              <a:cxnLst/>
              <a:rect l="l" t="t" r="r" b="b"/>
              <a:pathLst>
                <a:path w="15973" h="15973" extrusionOk="0">
                  <a:moveTo>
                    <a:pt x="15973" y="7987"/>
                  </a:moveTo>
                  <a:cubicBezTo>
                    <a:pt x="15973" y="12398"/>
                    <a:pt x="12398" y="15973"/>
                    <a:pt x="7987" y="15973"/>
                  </a:cubicBezTo>
                  <a:cubicBezTo>
                    <a:pt x="3576" y="15973"/>
                    <a:pt x="0" y="12398"/>
                    <a:pt x="0" y="7987"/>
                  </a:cubicBezTo>
                  <a:cubicBezTo>
                    <a:pt x="0" y="3576"/>
                    <a:pt x="3576" y="0"/>
                    <a:pt x="7987" y="0"/>
                  </a:cubicBezTo>
                  <a:cubicBezTo>
                    <a:pt x="12398" y="0"/>
                    <a:pt x="15973" y="3576"/>
                    <a:pt x="15973" y="7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6" name="Google Shape;2306;p35"/>
            <p:cNvSpPr/>
            <p:nvPr/>
          </p:nvSpPr>
          <p:spPr>
            <a:xfrm>
              <a:off x="10903464" y="5384096"/>
              <a:ext cx="15973" cy="15973"/>
            </a:xfrm>
            <a:custGeom>
              <a:avLst/>
              <a:gdLst/>
              <a:ahLst/>
              <a:cxnLst/>
              <a:rect l="l" t="t" r="r" b="b"/>
              <a:pathLst>
                <a:path w="15973" h="15973" extrusionOk="0">
                  <a:moveTo>
                    <a:pt x="15973" y="7987"/>
                  </a:moveTo>
                  <a:cubicBezTo>
                    <a:pt x="15973" y="12398"/>
                    <a:pt x="12398" y="15973"/>
                    <a:pt x="7987" y="15973"/>
                  </a:cubicBezTo>
                  <a:cubicBezTo>
                    <a:pt x="3576" y="15973"/>
                    <a:pt x="0" y="12398"/>
                    <a:pt x="0" y="7987"/>
                  </a:cubicBezTo>
                  <a:cubicBezTo>
                    <a:pt x="0" y="3576"/>
                    <a:pt x="3576" y="0"/>
                    <a:pt x="7987" y="0"/>
                  </a:cubicBezTo>
                  <a:cubicBezTo>
                    <a:pt x="12398" y="0"/>
                    <a:pt x="15973" y="3576"/>
                    <a:pt x="15973" y="7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07" name="Google Shape;2307;p35"/>
            <p:cNvSpPr/>
            <p:nvPr/>
          </p:nvSpPr>
          <p:spPr>
            <a:xfrm>
              <a:off x="10807624" y="5384096"/>
              <a:ext cx="15973" cy="15973"/>
            </a:xfrm>
            <a:custGeom>
              <a:avLst/>
              <a:gdLst/>
              <a:ahLst/>
              <a:cxnLst/>
              <a:rect l="l" t="t" r="r" b="b"/>
              <a:pathLst>
                <a:path w="15973" h="15973" extrusionOk="0">
                  <a:moveTo>
                    <a:pt x="15973" y="7987"/>
                  </a:moveTo>
                  <a:cubicBezTo>
                    <a:pt x="15973" y="12398"/>
                    <a:pt x="12398" y="15973"/>
                    <a:pt x="7987" y="15973"/>
                  </a:cubicBezTo>
                  <a:cubicBezTo>
                    <a:pt x="3576" y="15973"/>
                    <a:pt x="0" y="12398"/>
                    <a:pt x="0" y="7987"/>
                  </a:cubicBezTo>
                  <a:cubicBezTo>
                    <a:pt x="0" y="3576"/>
                    <a:pt x="3576" y="0"/>
                    <a:pt x="7987" y="0"/>
                  </a:cubicBezTo>
                  <a:cubicBezTo>
                    <a:pt x="12398" y="0"/>
                    <a:pt x="15973" y="3576"/>
                    <a:pt x="15973" y="7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08" name="Google Shape;2308;p35"/>
          <p:cNvSpPr/>
          <p:nvPr/>
        </p:nvSpPr>
        <p:spPr>
          <a:xfrm flipH="1">
            <a:off x="12308971" y="7470737"/>
            <a:ext cx="411530" cy="546535"/>
          </a:xfrm>
          <a:custGeom>
            <a:avLst/>
            <a:gdLst/>
            <a:ahLst/>
            <a:cxnLst/>
            <a:rect l="l" t="t" r="r" b="b"/>
            <a:pathLst>
              <a:path w="322769" h="372426" extrusionOk="0">
                <a:moveTo>
                  <a:pt x="291734" y="180006"/>
                </a:moveTo>
                <a:lnTo>
                  <a:pt x="237796" y="180006"/>
                </a:lnTo>
                <a:cubicBezTo>
                  <a:pt x="299969" y="134427"/>
                  <a:pt x="322769" y="61984"/>
                  <a:pt x="322769" y="6207"/>
                </a:cubicBezTo>
                <a:cubicBezTo>
                  <a:pt x="322769" y="2779"/>
                  <a:pt x="319990" y="0"/>
                  <a:pt x="316562" y="0"/>
                </a:cubicBezTo>
                <a:cubicBezTo>
                  <a:pt x="313134" y="0"/>
                  <a:pt x="310355" y="2779"/>
                  <a:pt x="310355" y="6207"/>
                </a:cubicBezTo>
                <a:cubicBezTo>
                  <a:pt x="310294" y="20584"/>
                  <a:pt x="308783" y="34918"/>
                  <a:pt x="305842" y="48992"/>
                </a:cubicBezTo>
                <a:cubicBezTo>
                  <a:pt x="302381" y="38214"/>
                  <a:pt x="296388" y="28423"/>
                  <a:pt x="288363" y="20440"/>
                </a:cubicBezTo>
                <a:cubicBezTo>
                  <a:pt x="285918" y="18038"/>
                  <a:pt x="281988" y="18074"/>
                  <a:pt x="279586" y="20519"/>
                </a:cubicBezTo>
                <a:cubicBezTo>
                  <a:pt x="277215" y="22934"/>
                  <a:pt x="277215" y="26803"/>
                  <a:pt x="279586" y="29217"/>
                </a:cubicBezTo>
                <a:cubicBezTo>
                  <a:pt x="292193" y="42136"/>
                  <a:pt x="298784" y="59762"/>
                  <a:pt x="297747" y="77782"/>
                </a:cubicBezTo>
                <a:cubicBezTo>
                  <a:pt x="297747" y="77841"/>
                  <a:pt x="297779" y="77890"/>
                  <a:pt x="297781" y="77949"/>
                </a:cubicBezTo>
                <a:cubicBezTo>
                  <a:pt x="295184" y="85340"/>
                  <a:pt x="292176" y="92580"/>
                  <a:pt x="288771" y="99635"/>
                </a:cubicBezTo>
                <a:cubicBezTo>
                  <a:pt x="286429" y="85987"/>
                  <a:pt x="279756" y="73454"/>
                  <a:pt x="269742" y="63890"/>
                </a:cubicBezTo>
                <a:cubicBezTo>
                  <a:pt x="267296" y="61488"/>
                  <a:pt x="263367" y="61524"/>
                  <a:pt x="260965" y="63969"/>
                </a:cubicBezTo>
                <a:cubicBezTo>
                  <a:pt x="258594" y="66384"/>
                  <a:pt x="258594" y="70252"/>
                  <a:pt x="260965" y="72667"/>
                </a:cubicBezTo>
                <a:cubicBezTo>
                  <a:pt x="271039" y="82741"/>
                  <a:pt x="277952" y="95349"/>
                  <a:pt x="278124" y="118643"/>
                </a:cubicBezTo>
                <a:cubicBezTo>
                  <a:pt x="264770" y="140091"/>
                  <a:pt x="247179" y="158586"/>
                  <a:pt x="226427" y="172997"/>
                </a:cubicBezTo>
                <a:cubicBezTo>
                  <a:pt x="229512" y="158111"/>
                  <a:pt x="228372" y="142658"/>
                  <a:pt x="223137" y="128385"/>
                </a:cubicBezTo>
                <a:cubicBezTo>
                  <a:pt x="222053" y="125133"/>
                  <a:pt x="218537" y="123375"/>
                  <a:pt x="215285" y="124460"/>
                </a:cubicBezTo>
                <a:cubicBezTo>
                  <a:pt x="212032" y="125545"/>
                  <a:pt x="210275" y="129061"/>
                  <a:pt x="211360" y="132313"/>
                </a:cubicBezTo>
                <a:cubicBezTo>
                  <a:pt x="216766" y="148531"/>
                  <a:pt x="217055" y="159534"/>
                  <a:pt x="212323" y="180006"/>
                </a:cubicBezTo>
                <a:lnTo>
                  <a:pt x="110446" y="180006"/>
                </a:lnTo>
                <a:cubicBezTo>
                  <a:pt x="105714" y="159534"/>
                  <a:pt x="106003" y="148531"/>
                  <a:pt x="111409" y="132313"/>
                </a:cubicBezTo>
                <a:cubicBezTo>
                  <a:pt x="112494" y="129061"/>
                  <a:pt x="110737" y="125545"/>
                  <a:pt x="107485" y="124460"/>
                </a:cubicBezTo>
                <a:cubicBezTo>
                  <a:pt x="104232" y="123375"/>
                  <a:pt x="100716" y="125133"/>
                  <a:pt x="99632" y="128385"/>
                </a:cubicBezTo>
                <a:cubicBezTo>
                  <a:pt x="94397" y="142658"/>
                  <a:pt x="93257" y="158111"/>
                  <a:pt x="96342" y="172997"/>
                </a:cubicBezTo>
                <a:cubicBezTo>
                  <a:pt x="74984" y="158157"/>
                  <a:pt x="56979" y="138999"/>
                  <a:pt x="43491" y="116761"/>
                </a:cubicBezTo>
                <a:cubicBezTo>
                  <a:pt x="43713" y="93904"/>
                  <a:pt x="50061" y="82858"/>
                  <a:pt x="60252" y="72667"/>
                </a:cubicBezTo>
                <a:cubicBezTo>
                  <a:pt x="62657" y="70224"/>
                  <a:pt x="62627" y="66294"/>
                  <a:pt x="60184" y="63890"/>
                </a:cubicBezTo>
                <a:cubicBezTo>
                  <a:pt x="57768" y="61511"/>
                  <a:pt x="53891" y="61511"/>
                  <a:pt x="51475" y="63890"/>
                </a:cubicBezTo>
                <a:cubicBezTo>
                  <a:pt x="42033" y="72922"/>
                  <a:pt x="35587" y="84633"/>
                  <a:pt x="33008" y="97443"/>
                </a:cubicBezTo>
                <a:cubicBezTo>
                  <a:pt x="29932" y="90922"/>
                  <a:pt x="27192" y="84246"/>
                  <a:pt x="24799" y="77444"/>
                </a:cubicBezTo>
                <a:cubicBezTo>
                  <a:pt x="24800" y="77393"/>
                  <a:pt x="24829" y="77350"/>
                  <a:pt x="24829" y="77298"/>
                </a:cubicBezTo>
                <a:cubicBezTo>
                  <a:pt x="24829" y="55667"/>
                  <a:pt x="30012" y="40837"/>
                  <a:pt x="41631" y="29217"/>
                </a:cubicBezTo>
                <a:cubicBezTo>
                  <a:pt x="44042" y="26781"/>
                  <a:pt x="44023" y="22852"/>
                  <a:pt x="41587" y="20440"/>
                </a:cubicBezTo>
                <a:cubicBezTo>
                  <a:pt x="39169" y="18046"/>
                  <a:pt x="35273" y="18046"/>
                  <a:pt x="32854" y="20440"/>
                </a:cubicBezTo>
                <a:cubicBezTo>
                  <a:pt x="25323" y="27961"/>
                  <a:pt x="19749" y="37211"/>
                  <a:pt x="16619" y="47384"/>
                </a:cubicBezTo>
                <a:cubicBezTo>
                  <a:pt x="13886" y="33827"/>
                  <a:pt x="12478" y="20036"/>
                  <a:pt x="12414" y="6207"/>
                </a:cubicBezTo>
                <a:cubicBezTo>
                  <a:pt x="12414" y="2779"/>
                  <a:pt x="9635" y="0"/>
                  <a:pt x="6207" y="0"/>
                </a:cubicBezTo>
                <a:cubicBezTo>
                  <a:pt x="2779" y="0"/>
                  <a:pt x="0" y="2779"/>
                  <a:pt x="0" y="6207"/>
                </a:cubicBezTo>
                <a:cubicBezTo>
                  <a:pt x="0" y="61984"/>
                  <a:pt x="22801" y="134427"/>
                  <a:pt x="84973" y="180006"/>
                </a:cubicBezTo>
                <a:lnTo>
                  <a:pt x="31036" y="180006"/>
                </a:lnTo>
                <a:cubicBezTo>
                  <a:pt x="27609" y="180005"/>
                  <a:pt x="24830" y="182781"/>
                  <a:pt x="24828" y="186207"/>
                </a:cubicBezTo>
                <a:cubicBezTo>
                  <a:pt x="24828" y="186552"/>
                  <a:pt x="24856" y="186895"/>
                  <a:pt x="24913" y="187234"/>
                </a:cubicBezTo>
                <a:cubicBezTo>
                  <a:pt x="28038" y="205993"/>
                  <a:pt x="35767" y="219049"/>
                  <a:pt x="47883" y="226041"/>
                </a:cubicBezTo>
                <a:cubicBezTo>
                  <a:pt x="61577" y="233946"/>
                  <a:pt x="80180" y="234042"/>
                  <a:pt x="104563" y="226305"/>
                </a:cubicBezTo>
                <a:cubicBezTo>
                  <a:pt x="99513" y="280729"/>
                  <a:pt x="107918" y="291067"/>
                  <a:pt x="117568" y="302945"/>
                </a:cubicBezTo>
                <a:cubicBezTo>
                  <a:pt x="124354" y="311295"/>
                  <a:pt x="131370" y="319929"/>
                  <a:pt x="135047" y="349771"/>
                </a:cubicBezTo>
                <a:cubicBezTo>
                  <a:pt x="136702" y="362743"/>
                  <a:pt x="147756" y="372455"/>
                  <a:pt x="160833" y="372426"/>
                </a:cubicBezTo>
                <a:lnTo>
                  <a:pt x="161936" y="372426"/>
                </a:lnTo>
                <a:cubicBezTo>
                  <a:pt x="175014" y="372455"/>
                  <a:pt x="186067" y="362743"/>
                  <a:pt x="187723" y="349771"/>
                </a:cubicBezTo>
                <a:cubicBezTo>
                  <a:pt x="191398" y="319929"/>
                  <a:pt x="198415" y="311295"/>
                  <a:pt x="205201" y="302944"/>
                </a:cubicBezTo>
                <a:cubicBezTo>
                  <a:pt x="214851" y="291067"/>
                  <a:pt x="223256" y="280729"/>
                  <a:pt x="218206" y="226305"/>
                </a:cubicBezTo>
                <a:cubicBezTo>
                  <a:pt x="242592" y="234046"/>
                  <a:pt x="261202" y="233951"/>
                  <a:pt x="274885" y="226041"/>
                </a:cubicBezTo>
                <a:cubicBezTo>
                  <a:pt x="287003" y="219049"/>
                  <a:pt x="294731" y="205992"/>
                  <a:pt x="297856" y="187234"/>
                </a:cubicBezTo>
                <a:cubicBezTo>
                  <a:pt x="298421" y="183854"/>
                  <a:pt x="296140" y="180656"/>
                  <a:pt x="292760" y="180091"/>
                </a:cubicBezTo>
                <a:cubicBezTo>
                  <a:pt x="292421" y="180034"/>
                  <a:pt x="292078" y="180006"/>
                  <a:pt x="291734" y="180006"/>
                </a:cubicBezTo>
                <a:close/>
                <a:moveTo>
                  <a:pt x="268681" y="215291"/>
                </a:moveTo>
                <a:cubicBezTo>
                  <a:pt x="256883" y="222107"/>
                  <a:pt x="238215" y="220813"/>
                  <a:pt x="213221" y="211436"/>
                </a:cubicBezTo>
                <a:cubicBezTo>
                  <a:pt x="210010" y="210233"/>
                  <a:pt x="206433" y="211860"/>
                  <a:pt x="205230" y="215070"/>
                </a:cubicBezTo>
                <a:cubicBezTo>
                  <a:pt x="204888" y="215983"/>
                  <a:pt x="204766" y="216964"/>
                  <a:pt x="204873" y="217934"/>
                </a:cubicBezTo>
                <a:cubicBezTo>
                  <a:pt x="211296" y="275755"/>
                  <a:pt x="204355" y="284299"/>
                  <a:pt x="195566" y="295116"/>
                </a:cubicBezTo>
                <a:cubicBezTo>
                  <a:pt x="188413" y="303918"/>
                  <a:pt x="179515" y="314871"/>
                  <a:pt x="175399" y="348255"/>
                </a:cubicBezTo>
                <a:cubicBezTo>
                  <a:pt x="174517" y="355008"/>
                  <a:pt x="168746" y="360047"/>
                  <a:pt x="161936" y="360012"/>
                </a:cubicBezTo>
                <a:lnTo>
                  <a:pt x="160833" y="360012"/>
                </a:lnTo>
                <a:cubicBezTo>
                  <a:pt x="154022" y="360047"/>
                  <a:pt x="148252" y="355006"/>
                  <a:pt x="147370" y="348252"/>
                </a:cubicBezTo>
                <a:cubicBezTo>
                  <a:pt x="143254" y="314871"/>
                  <a:pt x="134356" y="303918"/>
                  <a:pt x="127203" y="295116"/>
                </a:cubicBezTo>
                <a:cubicBezTo>
                  <a:pt x="118414" y="284299"/>
                  <a:pt x="111473" y="275755"/>
                  <a:pt x="117896" y="217934"/>
                </a:cubicBezTo>
                <a:cubicBezTo>
                  <a:pt x="118273" y="214525"/>
                  <a:pt x="115817" y="211457"/>
                  <a:pt x="112409" y="211079"/>
                </a:cubicBezTo>
                <a:cubicBezTo>
                  <a:pt x="111441" y="210972"/>
                  <a:pt x="110461" y="211094"/>
                  <a:pt x="109548" y="211436"/>
                </a:cubicBezTo>
                <a:cubicBezTo>
                  <a:pt x="84557" y="220806"/>
                  <a:pt x="65896" y="222104"/>
                  <a:pt x="54088" y="215291"/>
                </a:cubicBezTo>
                <a:cubicBezTo>
                  <a:pt x="46044" y="210094"/>
                  <a:pt x="40482" y="201828"/>
                  <a:pt x="38698" y="192420"/>
                </a:cubicBezTo>
                <a:lnTo>
                  <a:pt x="284072" y="192420"/>
                </a:lnTo>
                <a:cubicBezTo>
                  <a:pt x="282287" y="201828"/>
                  <a:pt x="276725" y="210094"/>
                  <a:pt x="268681" y="2152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09" name="Google Shape;2309;p35"/>
          <p:cNvGrpSpPr/>
          <p:nvPr/>
        </p:nvGrpSpPr>
        <p:grpSpPr>
          <a:xfrm>
            <a:off x="3753956" y="8579047"/>
            <a:ext cx="506779" cy="565250"/>
            <a:chOff x="2835421" y="5849217"/>
            <a:chExt cx="397474" cy="385389"/>
          </a:xfrm>
        </p:grpSpPr>
        <p:sp>
          <p:nvSpPr>
            <p:cNvPr id="2310" name="Google Shape;2310;p35"/>
            <p:cNvSpPr/>
            <p:nvPr/>
          </p:nvSpPr>
          <p:spPr>
            <a:xfrm>
              <a:off x="2835421" y="5849217"/>
              <a:ext cx="397474" cy="385389"/>
            </a:xfrm>
            <a:custGeom>
              <a:avLst/>
              <a:gdLst/>
              <a:ahLst/>
              <a:cxnLst/>
              <a:rect l="l" t="t" r="r" b="b"/>
              <a:pathLst>
                <a:path w="397474" h="385389" extrusionOk="0">
                  <a:moveTo>
                    <a:pt x="365997" y="25050"/>
                  </a:moveTo>
                  <a:cubicBezTo>
                    <a:pt x="369093" y="25050"/>
                    <a:pt x="371601" y="27483"/>
                    <a:pt x="371601" y="30484"/>
                  </a:cubicBezTo>
                  <a:lnTo>
                    <a:pt x="371601" y="354943"/>
                  </a:lnTo>
                  <a:cubicBezTo>
                    <a:pt x="371601" y="357946"/>
                    <a:pt x="369093" y="360377"/>
                    <a:pt x="365997" y="360377"/>
                  </a:cubicBezTo>
                  <a:lnTo>
                    <a:pt x="31437" y="360377"/>
                  </a:lnTo>
                  <a:cubicBezTo>
                    <a:pt x="28342" y="360377"/>
                    <a:pt x="25833" y="357946"/>
                    <a:pt x="25833" y="354943"/>
                  </a:cubicBezTo>
                  <a:lnTo>
                    <a:pt x="25833" y="30484"/>
                  </a:lnTo>
                  <a:cubicBezTo>
                    <a:pt x="25833" y="27483"/>
                    <a:pt x="28342" y="25050"/>
                    <a:pt x="31437" y="25050"/>
                  </a:cubicBezTo>
                  <a:lnTo>
                    <a:pt x="366037" y="25050"/>
                  </a:lnTo>
                  <a:moveTo>
                    <a:pt x="366037" y="0"/>
                  </a:moveTo>
                  <a:lnTo>
                    <a:pt x="31437" y="0"/>
                  </a:lnTo>
                  <a:cubicBezTo>
                    <a:pt x="14075" y="0"/>
                    <a:pt x="0" y="13648"/>
                    <a:pt x="0" y="30484"/>
                  </a:cubicBezTo>
                  <a:lnTo>
                    <a:pt x="0" y="354943"/>
                  </a:lnTo>
                  <a:cubicBezTo>
                    <a:pt x="22" y="371766"/>
                    <a:pt x="14090" y="385389"/>
                    <a:pt x="31437" y="385389"/>
                  </a:cubicBezTo>
                  <a:lnTo>
                    <a:pt x="366037" y="385389"/>
                  </a:lnTo>
                  <a:cubicBezTo>
                    <a:pt x="383401" y="385389"/>
                    <a:pt x="397474" y="371742"/>
                    <a:pt x="397474" y="354905"/>
                  </a:cubicBezTo>
                  <a:lnTo>
                    <a:pt x="397474" y="30484"/>
                  </a:lnTo>
                  <a:cubicBezTo>
                    <a:pt x="397474" y="13648"/>
                    <a:pt x="383401" y="0"/>
                    <a:pt x="366037" y="0"/>
                  </a:cubicBezTo>
                  <a:cubicBezTo>
                    <a:pt x="366025" y="0"/>
                    <a:pt x="366009" y="0"/>
                    <a:pt x="36599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1" name="Google Shape;2311;p35"/>
            <p:cNvSpPr/>
            <p:nvPr/>
          </p:nvSpPr>
          <p:spPr>
            <a:xfrm>
              <a:off x="2927904" y="5989499"/>
              <a:ext cx="46619" cy="160822"/>
            </a:xfrm>
            <a:custGeom>
              <a:avLst/>
              <a:gdLst/>
              <a:ahLst/>
              <a:cxnLst/>
              <a:rect l="l" t="t" r="r" b="b"/>
              <a:pathLst>
                <a:path w="46619" h="160822" extrusionOk="0">
                  <a:moveTo>
                    <a:pt x="0" y="0"/>
                  </a:moveTo>
                  <a:lnTo>
                    <a:pt x="46619" y="0"/>
                  </a:lnTo>
                  <a:lnTo>
                    <a:pt x="46619" y="160823"/>
                  </a:lnTo>
                  <a:lnTo>
                    <a:pt x="0" y="160823"/>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2" name="Google Shape;2312;p35"/>
            <p:cNvSpPr/>
            <p:nvPr/>
          </p:nvSpPr>
          <p:spPr>
            <a:xfrm>
              <a:off x="2998369" y="5989499"/>
              <a:ext cx="142003" cy="161015"/>
            </a:xfrm>
            <a:custGeom>
              <a:avLst/>
              <a:gdLst/>
              <a:ahLst/>
              <a:cxnLst/>
              <a:rect l="l" t="t" r="r" b="b"/>
              <a:pathLst>
                <a:path w="142003" h="161015" extrusionOk="0">
                  <a:moveTo>
                    <a:pt x="88350" y="0"/>
                  </a:moveTo>
                  <a:cubicBezTo>
                    <a:pt x="48408" y="0"/>
                    <a:pt x="47692" y="22391"/>
                    <a:pt x="47692" y="23933"/>
                  </a:cubicBezTo>
                  <a:lnTo>
                    <a:pt x="47692" y="0"/>
                  </a:lnTo>
                  <a:lnTo>
                    <a:pt x="0" y="0"/>
                  </a:lnTo>
                  <a:lnTo>
                    <a:pt x="0" y="160823"/>
                  </a:lnTo>
                  <a:lnTo>
                    <a:pt x="47692" y="160823"/>
                  </a:lnTo>
                  <a:lnTo>
                    <a:pt x="47692" y="69023"/>
                  </a:lnTo>
                  <a:cubicBezTo>
                    <a:pt x="47692" y="61855"/>
                    <a:pt x="49878" y="46439"/>
                    <a:pt x="72452" y="46439"/>
                  </a:cubicBezTo>
                  <a:cubicBezTo>
                    <a:pt x="95027" y="46439"/>
                    <a:pt x="94828" y="68522"/>
                    <a:pt x="94828" y="68522"/>
                  </a:cubicBezTo>
                  <a:lnTo>
                    <a:pt x="94828" y="161016"/>
                  </a:lnTo>
                  <a:lnTo>
                    <a:pt x="142003" y="161016"/>
                  </a:lnTo>
                  <a:lnTo>
                    <a:pt x="142003" y="60814"/>
                  </a:lnTo>
                  <a:cubicBezTo>
                    <a:pt x="142003" y="13296"/>
                    <a:pt x="115256" y="0"/>
                    <a:pt x="8835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3" name="Google Shape;2313;p35"/>
            <p:cNvSpPr/>
            <p:nvPr/>
          </p:nvSpPr>
          <p:spPr>
            <a:xfrm>
              <a:off x="2927904" y="5933502"/>
              <a:ext cx="46579" cy="45167"/>
            </a:xfrm>
            <a:custGeom>
              <a:avLst/>
              <a:gdLst/>
              <a:ahLst/>
              <a:cxnLst/>
              <a:rect l="l" t="t" r="r" b="b"/>
              <a:pathLst>
                <a:path w="46579" h="45167" extrusionOk="0">
                  <a:moveTo>
                    <a:pt x="46579" y="22584"/>
                  </a:moveTo>
                  <a:cubicBezTo>
                    <a:pt x="46579" y="35056"/>
                    <a:pt x="36152" y="45168"/>
                    <a:pt x="23290" y="45168"/>
                  </a:cubicBezTo>
                  <a:cubicBezTo>
                    <a:pt x="10427" y="45168"/>
                    <a:pt x="0" y="35056"/>
                    <a:pt x="0" y="22584"/>
                  </a:cubicBezTo>
                  <a:cubicBezTo>
                    <a:pt x="0" y="10111"/>
                    <a:pt x="10427" y="0"/>
                    <a:pt x="23290" y="0"/>
                  </a:cubicBezTo>
                  <a:cubicBezTo>
                    <a:pt x="36152" y="0"/>
                    <a:pt x="46579" y="10111"/>
                    <a:pt x="46579" y="2258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14" name="Google Shape;2314;p35"/>
          <p:cNvSpPr/>
          <p:nvPr/>
        </p:nvSpPr>
        <p:spPr>
          <a:xfrm>
            <a:off x="7597591" y="7654896"/>
            <a:ext cx="391246" cy="460949"/>
          </a:xfrm>
          <a:custGeom>
            <a:avLst/>
            <a:gdLst/>
            <a:ahLst/>
            <a:cxnLst/>
            <a:rect l="l" t="t" r="r" b="b"/>
            <a:pathLst>
              <a:path w="306860" h="314105" extrusionOk="0">
                <a:moveTo>
                  <a:pt x="0" y="161691"/>
                </a:moveTo>
                <a:cubicBezTo>
                  <a:pt x="59" y="177141"/>
                  <a:pt x="11392" y="189623"/>
                  <a:pt x="25310" y="189560"/>
                </a:cubicBezTo>
                <a:cubicBezTo>
                  <a:pt x="91937" y="189289"/>
                  <a:pt x="14450" y="189720"/>
                  <a:pt x="124831" y="189278"/>
                </a:cubicBezTo>
                <a:cubicBezTo>
                  <a:pt x="124831" y="189278"/>
                  <a:pt x="111190" y="242420"/>
                  <a:pt x="111287" y="267772"/>
                </a:cubicBezTo>
                <a:cubicBezTo>
                  <a:pt x="111510" y="323052"/>
                  <a:pt x="151139" y="317198"/>
                  <a:pt x="156765" y="308540"/>
                </a:cubicBezTo>
                <a:cubicBezTo>
                  <a:pt x="167198" y="214521"/>
                  <a:pt x="182450" y="201063"/>
                  <a:pt x="224895" y="182370"/>
                </a:cubicBezTo>
                <a:cubicBezTo>
                  <a:pt x="225437" y="182133"/>
                  <a:pt x="226274" y="181893"/>
                  <a:pt x="227338" y="181660"/>
                </a:cubicBezTo>
                <a:cubicBezTo>
                  <a:pt x="228535" y="190623"/>
                  <a:pt x="236087" y="197605"/>
                  <a:pt x="245393" y="197695"/>
                </a:cubicBezTo>
                <a:lnTo>
                  <a:pt x="286687" y="198109"/>
                </a:lnTo>
                <a:cubicBezTo>
                  <a:pt x="296891" y="198212"/>
                  <a:pt x="305241" y="190025"/>
                  <a:pt x="305347" y="179821"/>
                </a:cubicBezTo>
                <a:lnTo>
                  <a:pt x="306860" y="29907"/>
                </a:lnTo>
                <a:cubicBezTo>
                  <a:pt x="306964" y="19709"/>
                  <a:pt x="298773" y="11352"/>
                  <a:pt x="288569" y="11251"/>
                </a:cubicBezTo>
                <a:lnTo>
                  <a:pt x="247276" y="10834"/>
                </a:lnTo>
                <a:cubicBezTo>
                  <a:pt x="237071" y="10733"/>
                  <a:pt x="228717" y="18921"/>
                  <a:pt x="228612" y="29125"/>
                </a:cubicBezTo>
                <a:lnTo>
                  <a:pt x="228595" y="30960"/>
                </a:lnTo>
                <a:cubicBezTo>
                  <a:pt x="206973" y="22480"/>
                  <a:pt x="187246" y="-76"/>
                  <a:pt x="168055" y="0"/>
                </a:cubicBezTo>
                <a:lnTo>
                  <a:pt x="78736" y="355"/>
                </a:lnTo>
                <a:cubicBezTo>
                  <a:pt x="75840" y="369"/>
                  <a:pt x="73066" y="1092"/>
                  <a:pt x="70498" y="2305"/>
                </a:cubicBezTo>
                <a:cubicBezTo>
                  <a:pt x="59874" y="5618"/>
                  <a:pt x="52057" y="16369"/>
                  <a:pt x="52109" y="29218"/>
                </a:cubicBezTo>
                <a:cubicBezTo>
                  <a:pt x="52116" y="31367"/>
                  <a:pt x="52379" y="33422"/>
                  <a:pt x="52798" y="35414"/>
                </a:cubicBezTo>
                <a:cubicBezTo>
                  <a:pt x="41927" y="38547"/>
                  <a:pt x="33883" y="49446"/>
                  <a:pt x="33930" y="62505"/>
                </a:cubicBezTo>
                <a:cubicBezTo>
                  <a:pt x="33958" y="69229"/>
                  <a:pt x="36219" y="75320"/>
                  <a:pt x="39813" y="80136"/>
                </a:cubicBezTo>
                <a:cubicBezTo>
                  <a:pt x="39717" y="80453"/>
                  <a:pt x="39620" y="80765"/>
                  <a:pt x="39524" y="81085"/>
                </a:cubicBezTo>
                <a:lnTo>
                  <a:pt x="36889" y="81099"/>
                </a:lnTo>
                <a:cubicBezTo>
                  <a:pt x="22968" y="81155"/>
                  <a:pt x="11734" y="93723"/>
                  <a:pt x="11799" y="109174"/>
                </a:cubicBezTo>
                <a:cubicBezTo>
                  <a:pt x="11841" y="119378"/>
                  <a:pt x="16848" y="128187"/>
                  <a:pt x="24213" y="133052"/>
                </a:cubicBezTo>
                <a:cubicBezTo>
                  <a:pt x="24148" y="133257"/>
                  <a:pt x="24089" y="133469"/>
                  <a:pt x="24028" y="133677"/>
                </a:cubicBezTo>
                <a:cubicBezTo>
                  <a:pt x="10605" y="134355"/>
                  <a:pt x="-59" y="146637"/>
                  <a:pt x="0" y="161691"/>
                </a:cubicBezTo>
                <a:close/>
                <a:moveTo>
                  <a:pt x="266970" y="24531"/>
                </a:moveTo>
                <a:cubicBezTo>
                  <a:pt x="275144" y="24493"/>
                  <a:pt x="281798" y="31089"/>
                  <a:pt x="281836" y="39259"/>
                </a:cubicBezTo>
                <a:cubicBezTo>
                  <a:pt x="281875" y="47430"/>
                  <a:pt x="275279" y="54087"/>
                  <a:pt x="267110" y="54126"/>
                </a:cubicBezTo>
                <a:cubicBezTo>
                  <a:pt x="258935" y="54164"/>
                  <a:pt x="252281" y="47568"/>
                  <a:pt x="252243" y="39398"/>
                </a:cubicBezTo>
                <a:cubicBezTo>
                  <a:pt x="252204" y="31227"/>
                  <a:pt x="258799" y="24570"/>
                  <a:pt x="266970" y="2453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5" name="Google Shape;2315;p35"/>
          <p:cNvSpPr/>
          <p:nvPr/>
        </p:nvSpPr>
        <p:spPr>
          <a:xfrm>
            <a:off x="6894299" y="7563122"/>
            <a:ext cx="392020" cy="460852"/>
          </a:xfrm>
          <a:custGeom>
            <a:avLst/>
            <a:gdLst/>
            <a:ahLst/>
            <a:cxnLst/>
            <a:rect l="l" t="t" r="r" b="b"/>
            <a:pathLst>
              <a:path w="307467" h="314039" extrusionOk="0">
                <a:moveTo>
                  <a:pt x="307467" y="153079"/>
                </a:moveTo>
                <a:cubicBezTo>
                  <a:pt x="307481" y="137627"/>
                  <a:pt x="296203" y="125095"/>
                  <a:pt x="282289" y="125089"/>
                </a:cubicBezTo>
                <a:cubicBezTo>
                  <a:pt x="215661" y="125050"/>
                  <a:pt x="293151" y="124984"/>
                  <a:pt x="182764" y="124908"/>
                </a:cubicBezTo>
                <a:cubicBezTo>
                  <a:pt x="182764" y="124908"/>
                  <a:pt x="196657" y="71831"/>
                  <a:pt x="196678" y="46480"/>
                </a:cubicBezTo>
                <a:cubicBezTo>
                  <a:pt x="196713" y="-8805"/>
                  <a:pt x="157061" y="-3135"/>
                  <a:pt x="151392" y="5501"/>
                </a:cubicBezTo>
                <a:cubicBezTo>
                  <a:pt x="140517" y="99467"/>
                  <a:pt x="125206" y="112853"/>
                  <a:pt x="82671" y="131349"/>
                </a:cubicBezTo>
                <a:cubicBezTo>
                  <a:pt x="82129" y="131585"/>
                  <a:pt x="81291" y="131818"/>
                  <a:pt x="80224" y="132049"/>
                </a:cubicBezTo>
                <a:cubicBezTo>
                  <a:pt x="79073" y="123079"/>
                  <a:pt x="71553" y="116063"/>
                  <a:pt x="62249" y="115928"/>
                </a:cubicBezTo>
                <a:lnTo>
                  <a:pt x="20959" y="115321"/>
                </a:lnTo>
                <a:cubicBezTo>
                  <a:pt x="10752" y="115169"/>
                  <a:pt x="2362" y="123319"/>
                  <a:pt x="2213" y="133521"/>
                </a:cubicBezTo>
                <a:lnTo>
                  <a:pt x="2" y="283424"/>
                </a:lnTo>
                <a:cubicBezTo>
                  <a:pt x="-151" y="293621"/>
                  <a:pt x="7998" y="302017"/>
                  <a:pt x="18206" y="302168"/>
                </a:cubicBezTo>
                <a:lnTo>
                  <a:pt x="59495" y="302775"/>
                </a:lnTo>
                <a:cubicBezTo>
                  <a:pt x="69696" y="302925"/>
                  <a:pt x="78089" y="294779"/>
                  <a:pt x="78242" y="284572"/>
                </a:cubicBezTo>
                <a:lnTo>
                  <a:pt x="78270" y="282735"/>
                </a:lnTo>
                <a:cubicBezTo>
                  <a:pt x="99850" y="291319"/>
                  <a:pt x="119473" y="313966"/>
                  <a:pt x="138661" y="313977"/>
                </a:cubicBezTo>
                <a:lnTo>
                  <a:pt x="227984" y="314040"/>
                </a:lnTo>
                <a:cubicBezTo>
                  <a:pt x="230876" y="314040"/>
                  <a:pt x="233658" y="313330"/>
                  <a:pt x="236231" y="312127"/>
                </a:cubicBezTo>
                <a:cubicBezTo>
                  <a:pt x="246869" y="308866"/>
                  <a:pt x="254733" y="298151"/>
                  <a:pt x="254741" y="285301"/>
                </a:cubicBezTo>
                <a:cubicBezTo>
                  <a:pt x="254748" y="283156"/>
                  <a:pt x="254492" y="281098"/>
                  <a:pt x="254080" y="279103"/>
                </a:cubicBezTo>
                <a:cubicBezTo>
                  <a:pt x="264969" y="276022"/>
                  <a:pt x="273063" y="265160"/>
                  <a:pt x="273078" y="252102"/>
                </a:cubicBezTo>
                <a:cubicBezTo>
                  <a:pt x="273078" y="245378"/>
                  <a:pt x="270845" y="239277"/>
                  <a:pt x="267278" y="234443"/>
                </a:cubicBezTo>
                <a:cubicBezTo>
                  <a:pt x="267374" y="234131"/>
                  <a:pt x="267472" y="233813"/>
                  <a:pt x="267569" y="233495"/>
                </a:cubicBezTo>
                <a:lnTo>
                  <a:pt x="270204" y="233495"/>
                </a:lnTo>
                <a:cubicBezTo>
                  <a:pt x="284124" y="233505"/>
                  <a:pt x="295418" y="220990"/>
                  <a:pt x="295424" y="205538"/>
                </a:cubicBezTo>
                <a:cubicBezTo>
                  <a:pt x="295431" y="195333"/>
                  <a:pt x="290466" y="186495"/>
                  <a:pt x="283124" y="181601"/>
                </a:cubicBezTo>
                <a:cubicBezTo>
                  <a:pt x="283186" y="181396"/>
                  <a:pt x="283249" y="181184"/>
                  <a:pt x="283307" y="180975"/>
                </a:cubicBezTo>
                <a:cubicBezTo>
                  <a:pt x="296735" y="180361"/>
                  <a:pt x="307454" y="168130"/>
                  <a:pt x="307467" y="153079"/>
                </a:cubicBezTo>
                <a:close/>
                <a:moveTo>
                  <a:pt x="39863" y="288987"/>
                </a:moveTo>
                <a:cubicBezTo>
                  <a:pt x="31688" y="288987"/>
                  <a:pt x="25065" y="282361"/>
                  <a:pt x="25065" y="274190"/>
                </a:cubicBezTo>
                <a:cubicBezTo>
                  <a:pt x="25065" y="266020"/>
                  <a:pt x="31689" y="259393"/>
                  <a:pt x="39863" y="259393"/>
                </a:cubicBezTo>
                <a:cubicBezTo>
                  <a:pt x="48036" y="259393"/>
                  <a:pt x="54660" y="266020"/>
                  <a:pt x="54660" y="274190"/>
                </a:cubicBezTo>
                <a:cubicBezTo>
                  <a:pt x="54659" y="282361"/>
                  <a:pt x="48036" y="288987"/>
                  <a:pt x="39863" y="28898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6" name="Google Shape;2316;p35"/>
          <p:cNvSpPr/>
          <p:nvPr/>
        </p:nvSpPr>
        <p:spPr>
          <a:xfrm>
            <a:off x="6096968" y="7519040"/>
            <a:ext cx="463548" cy="580891"/>
          </a:xfrm>
          <a:custGeom>
            <a:avLst/>
            <a:gdLst/>
            <a:ahLst/>
            <a:cxnLst/>
            <a:rect l="l" t="t" r="r" b="b"/>
            <a:pathLst>
              <a:path w="363567" h="395837" extrusionOk="0">
                <a:moveTo>
                  <a:pt x="361393" y="298180"/>
                </a:moveTo>
                <a:lnTo>
                  <a:pt x="341981" y="261735"/>
                </a:lnTo>
                <a:cubicBezTo>
                  <a:pt x="337178" y="252731"/>
                  <a:pt x="325993" y="249319"/>
                  <a:pt x="316982" y="254118"/>
                </a:cubicBezTo>
                <a:lnTo>
                  <a:pt x="315361" y="254979"/>
                </a:lnTo>
                <a:cubicBezTo>
                  <a:pt x="312449" y="231937"/>
                  <a:pt x="322797" y="203816"/>
                  <a:pt x="313539" y="187009"/>
                </a:cubicBezTo>
                <a:lnTo>
                  <a:pt x="270439" y="108771"/>
                </a:lnTo>
                <a:cubicBezTo>
                  <a:pt x="269041" y="106239"/>
                  <a:pt x="267077" y="104146"/>
                  <a:pt x="264781" y="102475"/>
                </a:cubicBezTo>
                <a:cubicBezTo>
                  <a:pt x="256786" y="94734"/>
                  <a:pt x="243603" y="93027"/>
                  <a:pt x="232349" y="99230"/>
                </a:cubicBezTo>
                <a:cubicBezTo>
                  <a:pt x="230467" y="100261"/>
                  <a:pt x="228787" y="101480"/>
                  <a:pt x="227238" y="102806"/>
                </a:cubicBezTo>
                <a:cubicBezTo>
                  <a:pt x="219280" y="94759"/>
                  <a:pt x="205862" y="92918"/>
                  <a:pt x="194421" y="99216"/>
                </a:cubicBezTo>
                <a:cubicBezTo>
                  <a:pt x="188534" y="102464"/>
                  <a:pt x="184271" y="107366"/>
                  <a:pt x="181762" y="112827"/>
                </a:cubicBezTo>
                <a:cubicBezTo>
                  <a:pt x="181440" y="112891"/>
                  <a:pt x="181118" y="112960"/>
                  <a:pt x="180790" y="113028"/>
                </a:cubicBezTo>
                <a:lnTo>
                  <a:pt x="179514" y="110722"/>
                </a:lnTo>
                <a:cubicBezTo>
                  <a:pt x="172798" y="98528"/>
                  <a:pt x="156387" y="94687"/>
                  <a:pt x="142854" y="102146"/>
                </a:cubicBezTo>
                <a:cubicBezTo>
                  <a:pt x="133913" y="107071"/>
                  <a:pt x="128578" y="115686"/>
                  <a:pt x="127838" y="124481"/>
                </a:cubicBezTo>
                <a:cubicBezTo>
                  <a:pt x="127682" y="124514"/>
                  <a:pt x="127520" y="124551"/>
                  <a:pt x="127359" y="124586"/>
                </a:cubicBezTo>
                <a:lnTo>
                  <a:pt x="102915" y="79357"/>
                </a:lnTo>
                <a:cubicBezTo>
                  <a:pt x="107217" y="71710"/>
                  <a:pt x="109670" y="62935"/>
                  <a:pt x="109670" y="53609"/>
                </a:cubicBezTo>
                <a:cubicBezTo>
                  <a:pt x="109670" y="24049"/>
                  <a:pt x="85071" y="0"/>
                  <a:pt x="54835" y="0"/>
                </a:cubicBezTo>
                <a:cubicBezTo>
                  <a:pt x="24598" y="0"/>
                  <a:pt x="0" y="24048"/>
                  <a:pt x="0" y="53608"/>
                </a:cubicBezTo>
                <a:cubicBezTo>
                  <a:pt x="0" y="71031"/>
                  <a:pt x="8709" y="87428"/>
                  <a:pt x="23297" y="97469"/>
                </a:cubicBezTo>
                <a:cubicBezTo>
                  <a:pt x="32432" y="103757"/>
                  <a:pt x="43161" y="107115"/>
                  <a:pt x="54355" y="107209"/>
                </a:cubicBezTo>
                <a:cubicBezTo>
                  <a:pt x="62552" y="122377"/>
                  <a:pt x="70272" y="136663"/>
                  <a:pt x="78141" y="151221"/>
                </a:cubicBezTo>
                <a:cubicBezTo>
                  <a:pt x="78343" y="151653"/>
                  <a:pt x="78529" y="152090"/>
                  <a:pt x="78762" y="152513"/>
                </a:cubicBezTo>
                <a:cubicBezTo>
                  <a:pt x="80275" y="155264"/>
                  <a:pt x="81635" y="157733"/>
                  <a:pt x="82860" y="159952"/>
                </a:cubicBezTo>
                <a:cubicBezTo>
                  <a:pt x="88442" y="170284"/>
                  <a:pt x="94158" y="180856"/>
                  <a:pt x="100228" y="192089"/>
                </a:cubicBezTo>
                <a:lnTo>
                  <a:pt x="100404" y="191993"/>
                </a:lnTo>
                <a:cubicBezTo>
                  <a:pt x="104746" y="199895"/>
                  <a:pt x="112491" y="213975"/>
                  <a:pt x="126684" y="239739"/>
                </a:cubicBezTo>
                <a:cubicBezTo>
                  <a:pt x="126684" y="239739"/>
                  <a:pt x="73501" y="253220"/>
                  <a:pt x="51295" y="265448"/>
                </a:cubicBezTo>
                <a:cubicBezTo>
                  <a:pt x="2875" y="292130"/>
                  <a:pt x="26998" y="324109"/>
                  <a:pt x="37295" y="324899"/>
                </a:cubicBezTo>
                <a:cubicBezTo>
                  <a:pt x="124821" y="289021"/>
                  <a:pt x="143942" y="295963"/>
                  <a:pt x="180684" y="324268"/>
                </a:cubicBezTo>
                <a:cubicBezTo>
                  <a:pt x="181154" y="324626"/>
                  <a:pt x="181764" y="325248"/>
                  <a:pt x="182481" y="326070"/>
                </a:cubicBezTo>
                <a:cubicBezTo>
                  <a:pt x="175182" y="331413"/>
                  <a:pt x="172673" y="341386"/>
                  <a:pt x="177048" y="349597"/>
                </a:cubicBezTo>
                <a:lnTo>
                  <a:pt x="196466" y="386041"/>
                </a:lnTo>
                <a:cubicBezTo>
                  <a:pt x="201267" y="395055"/>
                  <a:pt x="212453" y="398461"/>
                  <a:pt x="221458" y="393662"/>
                </a:cubicBezTo>
                <a:lnTo>
                  <a:pt x="353775" y="323176"/>
                </a:lnTo>
                <a:cubicBezTo>
                  <a:pt x="362777" y="318381"/>
                  <a:pt x="366194" y="307188"/>
                  <a:pt x="361393" y="298180"/>
                </a:cubicBezTo>
                <a:close/>
                <a:moveTo>
                  <a:pt x="32676" y="83843"/>
                </a:moveTo>
                <a:cubicBezTo>
                  <a:pt x="22574" y="76889"/>
                  <a:pt x="16542" y="65586"/>
                  <a:pt x="16542" y="53608"/>
                </a:cubicBezTo>
                <a:cubicBezTo>
                  <a:pt x="16542" y="33169"/>
                  <a:pt x="33720" y="16541"/>
                  <a:pt x="54835" y="16541"/>
                </a:cubicBezTo>
                <a:cubicBezTo>
                  <a:pt x="75949" y="16541"/>
                  <a:pt x="93127" y="33169"/>
                  <a:pt x="93127" y="53608"/>
                </a:cubicBezTo>
                <a:cubicBezTo>
                  <a:pt x="93127" y="55832"/>
                  <a:pt x="92912" y="58008"/>
                  <a:pt x="92523" y="60126"/>
                </a:cubicBezTo>
                <a:lnTo>
                  <a:pt x="87897" y="51567"/>
                </a:lnTo>
                <a:cubicBezTo>
                  <a:pt x="78965" y="35048"/>
                  <a:pt x="60712" y="27615"/>
                  <a:pt x="47113" y="34955"/>
                </a:cubicBezTo>
                <a:cubicBezTo>
                  <a:pt x="33507" y="42290"/>
                  <a:pt x="29719" y="61626"/>
                  <a:pt x="38646" y="78137"/>
                </a:cubicBezTo>
                <a:cubicBezTo>
                  <a:pt x="40714" y="81963"/>
                  <a:pt x="42731" y="85697"/>
                  <a:pt x="44716" y="89369"/>
                </a:cubicBezTo>
                <a:cubicBezTo>
                  <a:pt x="40426" y="88237"/>
                  <a:pt x="36363" y="86380"/>
                  <a:pt x="32676" y="83843"/>
                </a:cubicBezTo>
                <a:close/>
                <a:moveTo>
                  <a:pt x="333581" y="305691"/>
                </a:moveTo>
                <a:cubicBezTo>
                  <a:pt x="326427" y="309639"/>
                  <a:pt x="317426" y="307041"/>
                  <a:pt x="313476" y="299884"/>
                </a:cubicBezTo>
                <a:cubicBezTo>
                  <a:pt x="309528" y="292731"/>
                  <a:pt x="312129" y="283728"/>
                  <a:pt x="319284" y="279780"/>
                </a:cubicBezTo>
                <a:cubicBezTo>
                  <a:pt x="326438" y="275835"/>
                  <a:pt x="335438" y="278431"/>
                  <a:pt x="339388" y="285586"/>
                </a:cubicBezTo>
                <a:cubicBezTo>
                  <a:pt x="343337" y="292743"/>
                  <a:pt x="340734" y="301742"/>
                  <a:pt x="333581" y="3056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7" name="Google Shape;2317;p35"/>
          <p:cNvSpPr/>
          <p:nvPr/>
        </p:nvSpPr>
        <p:spPr>
          <a:xfrm>
            <a:off x="5354833" y="7423517"/>
            <a:ext cx="366574" cy="562986"/>
          </a:xfrm>
          <a:custGeom>
            <a:avLst/>
            <a:gdLst/>
            <a:ahLst/>
            <a:cxnLst/>
            <a:rect l="l" t="t" r="r" b="b"/>
            <a:pathLst>
              <a:path w="287509" h="383636" extrusionOk="0">
                <a:moveTo>
                  <a:pt x="178371" y="146386"/>
                </a:moveTo>
                <a:cubicBezTo>
                  <a:pt x="182616" y="181170"/>
                  <a:pt x="185095" y="223608"/>
                  <a:pt x="181417" y="258697"/>
                </a:cubicBezTo>
                <a:cubicBezTo>
                  <a:pt x="179828" y="274187"/>
                  <a:pt x="177924" y="287956"/>
                  <a:pt x="175954" y="299947"/>
                </a:cubicBezTo>
                <a:lnTo>
                  <a:pt x="287510" y="319491"/>
                </a:lnTo>
                <a:lnTo>
                  <a:pt x="287510" y="274690"/>
                </a:lnTo>
                <a:lnTo>
                  <a:pt x="259588" y="248801"/>
                </a:lnTo>
                <a:lnTo>
                  <a:pt x="239666" y="230279"/>
                </a:lnTo>
                <a:lnTo>
                  <a:pt x="198296" y="191758"/>
                </a:lnTo>
                <a:lnTo>
                  <a:pt x="178371" y="146386"/>
                </a:lnTo>
                <a:close/>
                <a:moveTo>
                  <a:pt x="132423" y="160351"/>
                </a:moveTo>
                <a:cubicBezTo>
                  <a:pt x="132423" y="168220"/>
                  <a:pt x="132177" y="199431"/>
                  <a:pt x="140870" y="203691"/>
                </a:cubicBezTo>
                <a:cubicBezTo>
                  <a:pt x="141755" y="204131"/>
                  <a:pt x="142772" y="204323"/>
                  <a:pt x="143725" y="204323"/>
                </a:cubicBezTo>
                <a:cubicBezTo>
                  <a:pt x="144735" y="204323"/>
                  <a:pt x="145689" y="204130"/>
                  <a:pt x="146578" y="203691"/>
                </a:cubicBezTo>
                <a:cubicBezTo>
                  <a:pt x="155334" y="199431"/>
                  <a:pt x="155083" y="168219"/>
                  <a:pt x="155083" y="160351"/>
                </a:cubicBezTo>
                <a:cubicBezTo>
                  <a:pt x="155083" y="152293"/>
                  <a:pt x="155144" y="117389"/>
                  <a:pt x="145818" y="113332"/>
                </a:cubicBezTo>
                <a:cubicBezTo>
                  <a:pt x="145186" y="113075"/>
                  <a:pt x="144485" y="112951"/>
                  <a:pt x="143725" y="112951"/>
                </a:cubicBezTo>
                <a:cubicBezTo>
                  <a:pt x="143023" y="112951"/>
                  <a:pt x="142330" y="113075"/>
                  <a:pt x="141690" y="113332"/>
                </a:cubicBezTo>
                <a:cubicBezTo>
                  <a:pt x="132367" y="117389"/>
                  <a:pt x="132423" y="152293"/>
                  <a:pt x="132423" y="160351"/>
                </a:cubicBezTo>
                <a:lnTo>
                  <a:pt x="132423" y="160351"/>
                </a:lnTo>
                <a:close/>
                <a:moveTo>
                  <a:pt x="168722" y="336683"/>
                </a:moveTo>
                <a:lnTo>
                  <a:pt x="175954" y="359087"/>
                </a:lnTo>
                <a:lnTo>
                  <a:pt x="218469" y="376472"/>
                </a:lnTo>
                <a:lnTo>
                  <a:pt x="226149" y="364666"/>
                </a:lnTo>
                <a:lnTo>
                  <a:pt x="174118" y="310416"/>
                </a:lnTo>
                <a:cubicBezTo>
                  <a:pt x="172213" y="321076"/>
                  <a:pt x="170313" y="329901"/>
                  <a:pt x="168722" y="336683"/>
                </a:cubicBezTo>
                <a:lnTo>
                  <a:pt x="168722" y="336683"/>
                </a:lnTo>
                <a:close/>
                <a:moveTo>
                  <a:pt x="156792" y="360603"/>
                </a:moveTo>
                <a:lnTo>
                  <a:pt x="130717" y="360603"/>
                </a:lnTo>
                <a:lnTo>
                  <a:pt x="124498" y="383637"/>
                </a:lnTo>
                <a:lnTo>
                  <a:pt x="162945" y="383637"/>
                </a:lnTo>
                <a:lnTo>
                  <a:pt x="156792" y="360603"/>
                </a:lnTo>
                <a:close/>
                <a:moveTo>
                  <a:pt x="113330" y="310416"/>
                </a:moveTo>
                <a:lnTo>
                  <a:pt x="61295" y="364666"/>
                </a:lnTo>
                <a:lnTo>
                  <a:pt x="68974" y="376472"/>
                </a:lnTo>
                <a:lnTo>
                  <a:pt x="111553" y="359087"/>
                </a:lnTo>
                <a:lnTo>
                  <a:pt x="118720" y="336683"/>
                </a:lnTo>
                <a:cubicBezTo>
                  <a:pt x="117134" y="329901"/>
                  <a:pt x="115293" y="321076"/>
                  <a:pt x="113330" y="310416"/>
                </a:cubicBezTo>
                <a:lnTo>
                  <a:pt x="113330" y="310416"/>
                </a:lnTo>
                <a:close/>
                <a:moveTo>
                  <a:pt x="116251" y="146386"/>
                </a:moveTo>
                <a:cubicBezTo>
                  <a:pt x="111995" y="181170"/>
                  <a:pt x="109459" y="223608"/>
                  <a:pt x="113140" y="258697"/>
                </a:cubicBezTo>
                <a:cubicBezTo>
                  <a:pt x="114789" y="274187"/>
                  <a:pt x="116693" y="287956"/>
                  <a:pt x="118664" y="299947"/>
                </a:cubicBezTo>
                <a:cubicBezTo>
                  <a:pt x="119231" y="303633"/>
                  <a:pt x="119866" y="307118"/>
                  <a:pt x="120433" y="310416"/>
                </a:cubicBezTo>
                <a:cubicBezTo>
                  <a:pt x="122404" y="321076"/>
                  <a:pt x="124247" y="329901"/>
                  <a:pt x="125832" y="336683"/>
                </a:cubicBezTo>
                <a:cubicBezTo>
                  <a:pt x="128368" y="347664"/>
                  <a:pt x="130205" y="353505"/>
                  <a:pt x="130205" y="353505"/>
                </a:cubicBezTo>
                <a:lnTo>
                  <a:pt x="130718" y="353505"/>
                </a:lnTo>
                <a:lnTo>
                  <a:pt x="156793" y="353505"/>
                </a:lnTo>
                <a:lnTo>
                  <a:pt x="157306" y="353505"/>
                </a:lnTo>
                <a:cubicBezTo>
                  <a:pt x="157306" y="353505"/>
                  <a:pt x="159079" y="347665"/>
                  <a:pt x="161620" y="336683"/>
                </a:cubicBezTo>
                <a:cubicBezTo>
                  <a:pt x="163201" y="329901"/>
                  <a:pt x="165105" y="321076"/>
                  <a:pt x="167010" y="310416"/>
                </a:cubicBezTo>
                <a:cubicBezTo>
                  <a:pt x="167646" y="307118"/>
                  <a:pt x="168214" y="303633"/>
                  <a:pt x="168852" y="299947"/>
                </a:cubicBezTo>
                <a:cubicBezTo>
                  <a:pt x="170756" y="287956"/>
                  <a:pt x="172719" y="274188"/>
                  <a:pt x="174305" y="258697"/>
                </a:cubicBezTo>
                <a:cubicBezTo>
                  <a:pt x="177984" y="223608"/>
                  <a:pt x="175515" y="181169"/>
                  <a:pt x="171260" y="146386"/>
                </a:cubicBezTo>
                <a:lnTo>
                  <a:pt x="171260" y="146386"/>
                </a:lnTo>
                <a:cubicBezTo>
                  <a:pt x="168214" y="121696"/>
                  <a:pt x="164346" y="100829"/>
                  <a:pt x="161173" y="89279"/>
                </a:cubicBezTo>
                <a:cubicBezTo>
                  <a:pt x="153499" y="61361"/>
                  <a:pt x="152799" y="0"/>
                  <a:pt x="143726" y="0"/>
                </a:cubicBezTo>
                <a:cubicBezTo>
                  <a:pt x="134649" y="0"/>
                  <a:pt x="134020" y="61361"/>
                  <a:pt x="126337" y="89279"/>
                </a:cubicBezTo>
                <a:cubicBezTo>
                  <a:pt x="123102" y="100829"/>
                  <a:pt x="119231" y="121696"/>
                  <a:pt x="116251" y="146386"/>
                </a:cubicBezTo>
                <a:lnTo>
                  <a:pt x="116251" y="146386"/>
                </a:lnTo>
                <a:close/>
                <a:moveTo>
                  <a:pt x="143725" y="209208"/>
                </a:moveTo>
                <a:cubicBezTo>
                  <a:pt x="131223" y="209208"/>
                  <a:pt x="127543" y="192456"/>
                  <a:pt x="127543" y="160351"/>
                </a:cubicBezTo>
                <a:cubicBezTo>
                  <a:pt x="127543" y="128304"/>
                  <a:pt x="131159" y="108059"/>
                  <a:pt x="143725" y="108059"/>
                </a:cubicBezTo>
                <a:cubicBezTo>
                  <a:pt x="156283" y="108059"/>
                  <a:pt x="159900" y="128304"/>
                  <a:pt x="159900" y="160351"/>
                </a:cubicBezTo>
                <a:cubicBezTo>
                  <a:pt x="159900" y="192456"/>
                  <a:pt x="156283" y="209208"/>
                  <a:pt x="143725" y="209208"/>
                </a:cubicBezTo>
                <a:lnTo>
                  <a:pt x="143725" y="209208"/>
                </a:lnTo>
                <a:close/>
                <a:moveTo>
                  <a:pt x="47778" y="223161"/>
                </a:moveTo>
                <a:lnTo>
                  <a:pt x="47778" y="196704"/>
                </a:lnTo>
                <a:cubicBezTo>
                  <a:pt x="47778" y="182555"/>
                  <a:pt x="45182" y="169420"/>
                  <a:pt x="37818" y="169420"/>
                </a:cubicBezTo>
                <a:cubicBezTo>
                  <a:pt x="30456" y="169420"/>
                  <a:pt x="27856" y="182555"/>
                  <a:pt x="27856" y="196704"/>
                </a:cubicBezTo>
                <a:lnTo>
                  <a:pt x="27856" y="241695"/>
                </a:lnTo>
                <a:lnTo>
                  <a:pt x="47778" y="223161"/>
                </a:lnTo>
                <a:close/>
                <a:moveTo>
                  <a:pt x="106032" y="258697"/>
                </a:moveTo>
                <a:cubicBezTo>
                  <a:pt x="102349" y="223608"/>
                  <a:pt x="104893" y="181169"/>
                  <a:pt x="109083" y="146386"/>
                </a:cubicBezTo>
                <a:lnTo>
                  <a:pt x="89222" y="191758"/>
                </a:lnTo>
                <a:lnTo>
                  <a:pt x="47778" y="230279"/>
                </a:lnTo>
                <a:lnTo>
                  <a:pt x="27856" y="248801"/>
                </a:lnTo>
                <a:lnTo>
                  <a:pt x="0" y="274690"/>
                </a:lnTo>
                <a:lnTo>
                  <a:pt x="0" y="319491"/>
                </a:lnTo>
                <a:lnTo>
                  <a:pt x="111554" y="299947"/>
                </a:lnTo>
                <a:cubicBezTo>
                  <a:pt x="109585" y="287956"/>
                  <a:pt x="107682" y="274188"/>
                  <a:pt x="106032" y="258697"/>
                </a:cubicBezTo>
                <a:lnTo>
                  <a:pt x="106032" y="258697"/>
                </a:lnTo>
                <a:close/>
                <a:moveTo>
                  <a:pt x="239666" y="196704"/>
                </a:moveTo>
                <a:lnTo>
                  <a:pt x="239666" y="223161"/>
                </a:lnTo>
                <a:lnTo>
                  <a:pt x="259588" y="241695"/>
                </a:lnTo>
                <a:lnTo>
                  <a:pt x="259588" y="196704"/>
                </a:lnTo>
                <a:cubicBezTo>
                  <a:pt x="259588" y="182555"/>
                  <a:pt x="256993" y="169420"/>
                  <a:pt x="249629" y="169420"/>
                </a:cubicBezTo>
                <a:cubicBezTo>
                  <a:pt x="242330" y="169420"/>
                  <a:pt x="239666" y="182555"/>
                  <a:pt x="239666" y="196704"/>
                </a:cubicBezTo>
                <a:lnTo>
                  <a:pt x="239666" y="196704"/>
                </a:lnTo>
                <a:close/>
              </a:path>
            </a:pathLst>
          </a:custGeom>
          <a:solidFill>
            <a:srgbClr val="BC955C"/>
          </a:solidFill>
          <a:ln w="9525" cap="flat" cmpd="sng">
            <a:solidFill>
              <a:srgbClr val="DDC9A3"/>
            </a:solidFill>
            <a:prstDash val="solid"/>
            <a:miter lim="8000"/>
            <a:headEnd type="none" w="sm" len="sm"/>
            <a:tailEnd type="none" w="sm" len="sm"/>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18" name="Google Shape;2318;p35"/>
          <p:cNvSpPr/>
          <p:nvPr/>
        </p:nvSpPr>
        <p:spPr>
          <a:xfrm>
            <a:off x="4649586" y="7496416"/>
            <a:ext cx="282100" cy="532882"/>
          </a:xfrm>
          <a:custGeom>
            <a:avLst/>
            <a:gdLst/>
            <a:ahLst/>
            <a:cxnLst/>
            <a:rect l="l" t="t" r="r" b="b"/>
            <a:pathLst>
              <a:path w="221255" h="363122" extrusionOk="0">
                <a:moveTo>
                  <a:pt x="141240" y="312661"/>
                </a:moveTo>
                <a:lnTo>
                  <a:pt x="139196" y="312661"/>
                </a:lnTo>
                <a:lnTo>
                  <a:pt x="139196" y="267540"/>
                </a:lnTo>
                <a:cubicBezTo>
                  <a:pt x="139196" y="251670"/>
                  <a:pt x="134068" y="236220"/>
                  <a:pt x="124563" y="223575"/>
                </a:cubicBezTo>
                <a:cubicBezTo>
                  <a:pt x="117831" y="214651"/>
                  <a:pt x="104446" y="214651"/>
                  <a:pt x="97722" y="223575"/>
                </a:cubicBezTo>
                <a:cubicBezTo>
                  <a:pt x="88211" y="236220"/>
                  <a:pt x="83092" y="251669"/>
                  <a:pt x="83092" y="267540"/>
                </a:cubicBezTo>
                <a:lnTo>
                  <a:pt x="83092" y="312661"/>
                </a:lnTo>
                <a:lnTo>
                  <a:pt x="81043" y="312661"/>
                </a:lnTo>
                <a:lnTo>
                  <a:pt x="58514" y="312661"/>
                </a:lnTo>
                <a:lnTo>
                  <a:pt x="58514" y="271193"/>
                </a:lnTo>
                <a:cubicBezTo>
                  <a:pt x="58514" y="223864"/>
                  <a:pt x="66122" y="176910"/>
                  <a:pt x="81043" y="132077"/>
                </a:cubicBezTo>
                <a:lnTo>
                  <a:pt x="141240" y="132077"/>
                </a:lnTo>
                <a:lnTo>
                  <a:pt x="141240" y="132077"/>
                </a:lnTo>
                <a:cubicBezTo>
                  <a:pt x="156235" y="176909"/>
                  <a:pt x="163843" y="223864"/>
                  <a:pt x="163843" y="271193"/>
                </a:cubicBezTo>
                <a:lnTo>
                  <a:pt x="163843" y="312661"/>
                </a:lnTo>
                <a:lnTo>
                  <a:pt x="141240" y="312661"/>
                </a:lnTo>
                <a:close/>
                <a:moveTo>
                  <a:pt x="121341" y="4657"/>
                </a:moveTo>
                <a:lnTo>
                  <a:pt x="121341" y="4657"/>
                </a:lnTo>
                <a:cubicBezTo>
                  <a:pt x="116074" y="-1552"/>
                  <a:pt x="106201" y="-1552"/>
                  <a:pt x="100936" y="4657"/>
                </a:cubicBezTo>
                <a:cubicBezTo>
                  <a:pt x="88067" y="19948"/>
                  <a:pt x="81044" y="38961"/>
                  <a:pt x="81044" y="58572"/>
                </a:cubicBezTo>
                <a:lnTo>
                  <a:pt x="81044" y="125269"/>
                </a:lnTo>
                <a:lnTo>
                  <a:pt x="141241" y="125269"/>
                </a:lnTo>
                <a:lnTo>
                  <a:pt x="141241" y="58572"/>
                </a:lnTo>
                <a:cubicBezTo>
                  <a:pt x="141240" y="38961"/>
                  <a:pt x="134219" y="19948"/>
                  <a:pt x="121341" y="4657"/>
                </a:cubicBezTo>
                <a:lnTo>
                  <a:pt x="121341" y="4657"/>
                </a:lnTo>
                <a:close/>
                <a:moveTo>
                  <a:pt x="120175" y="226869"/>
                </a:moveTo>
                <a:lnTo>
                  <a:pt x="120175" y="226869"/>
                </a:lnTo>
                <a:cubicBezTo>
                  <a:pt x="115638" y="220866"/>
                  <a:pt x="106643" y="220866"/>
                  <a:pt x="102108" y="226869"/>
                </a:cubicBezTo>
                <a:cubicBezTo>
                  <a:pt x="93331" y="238565"/>
                  <a:pt x="88576" y="252827"/>
                  <a:pt x="88576" y="267541"/>
                </a:cubicBezTo>
                <a:lnTo>
                  <a:pt x="88576" y="350254"/>
                </a:lnTo>
                <a:cubicBezTo>
                  <a:pt x="88576" y="354426"/>
                  <a:pt x="91942" y="357794"/>
                  <a:pt x="96109" y="357794"/>
                </a:cubicBezTo>
                <a:lnTo>
                  <a:pt x="126171" y="357794"/>
                </a:lnTo>
                <a:cubicBezTo>
                  <a:pt x="130342" y="357794"/>
                  <a:pt x="133703" y="354426"/>
                  <a:pt x="133703" y="350254"/>
                </a:cubicBezTo>
                <a:lnTo>
                  <a:pt x="133703" y="267541"/>
                </a:lnTo>
                <a:cubicBezTo>
                  <a:pt x="133704" y="252826"/>
                  <a:pt x="128949" y="238565"/>
                  <a:pt x="120175" y="226869"/>
                </a:cubicBezTo>
                <a:lnTo>
                  <a:pt x="120175" y="226869"/>
                </a:lnTo>
                <a:close/>
                <a:moveTo>
                  <a:pt x="52665" y="276526"/>
                </a:moveTo>
                <a:lnTo>
                  <a:pt x="52665" y="317997"/>
                </a:lnTo>
                <a:lnTo>
                  <a:pt x="75193" y="317997"/>
                </a:lnTo>
                <a:lnTo>
                  <a:pt x="77241" y="317997"/>
                </a:lnTo>
                <a:lnTo>
                  <a:pt x="77241" y="342200"/>
                </a:lnTo>
                <a:lnTo>
                  <a:pt x="7463" y="363123"/>
                </a:lnTo>
                <a:lnTo>
                  <a:pt x="0" y="295471"/>
                </a:lnTo>
                <a:lnTo>
                  <a:pt x="52665" y="257802"/>
                </a:lnTo>
                <a:lnTo>
                  <a:pt x="53030" y="257802"/>
                </a:lnTo>
                <a:lnTo>
                  <a:pt x="53030" y="257802"/>
                </a:lnTo>
                <a:cubicBezTo>
                  <a:pt x="52811" y="264021"/>
                  <a:pt x="52665" y="270304"/>
                  <a:pt x="52665" y="276526"/>
                </a:cubicBezTo>
                <a:lnTo>
                  <a:pt x="52665" y="276526"/>
                </a:lnTo>
                <a:close/>
                <a:moveTo>
                  <a:pt x="213719" y="362327"/>
                </a:moveTo>
                <a:lnTo>
                  <a:pt x="144014" y="341397"/>
                </a:lnTo>
                <a:lnTo>
                  <a:pt x="144014" y="317193"/>
                </a:lnTo>
                <a:lnTo>
                  <a:pt x="145999" y="317193"/>
                </a:lnTo>
                <a:lnTo>
                  <a:pt x="168589" y="317193"/>
                </a:lnTo>
                <a:lnTo>
                  <a:pt x="168589" y="275723"/>
                </a:lnTo>
                <a:cubicBezTo>
                  <a:pt x="168589" y="269426"/>
                  <a:pt x="168446" y="263217"/>
                  <a:pt x="168157" y="256999"/>
                </a:cubicBezTo>
                <a:lnTo>
                  <a:pt x="168589" y="256999"/>
                </a:lnTo>
                <a:lnTo>
                  <a:pt x="221256" y="294591"/>
                </a:lnTo>
                <a:lnTo>
                  <a:pt x="213719" y="36232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19" name="Google Shape;2319;p35"/>
          <p:cNvGrpSpPr/>
          <p:nvPr/>
        </p:nvGrpSpPr>
        <p:grpSpPr>
          <a:xfrm>
            <a:off x="13087577" y="7470494"/>
            <a:ext cx="426714" cy="608833"/>
            <a:chOff x="10155908" y="5093403"/>
            <a:chExt cx="334678" cy="415104"/>
          </a:xfrm>
        </p:grpSpPr>
        <p:sp>
          <p:nvSpPr>
            <p:cNvPr id="2320" name="Google Shape;2320;p35"/>
            <p:cNvSpPr/>
            <p:nvPr/>
          </p:nvSpPr>
          <p:spPr>
            <a:xfrm>
              <a:off x="10347227" y="5093403"/>
              <a:ext cx="73310" cy="108316"/>
            </a:xfrm>
            <a:custGeom>
              <a:avLst/>
              <a:gdLst/>
              <a:ahLst/>
              <a:cxnLst/>
              <a:rect l="l" t="t" r="r" b="b"/>
              <a:pathLst>
                <a:path w="73310" h="108316" extrusionOk="0">
                  <a:moveTo>
                    <a:pt x="36340" y="108316"/>
                  </a:moveTo>
                  <a:cubicBezTo>
                    <a:pt x="56446" y="108316"/>
                    <a:pt x="73310" y="92101"/>
                    <a:pt x="73310" y="71346"/>
                  </a:cubicBezTo>
                  <a:cubicBezTo>
                    <a:pt x="73310" y="53834"/>
                    <a:pt x="48015" y="11675"/>
                    <a:pt x="42826" y="3243"/>
                  </a:cubicBezTo>
                  <a:cubicBezTo>
                    <a:pt x="41529" y="1297"/>
                    <a:pt x="38934" y="0"/>
                    <a:pt x="36340" y="0"/>
                  </a:cubicBezTo>
                  <a:cubicBezTo>
                    <a:pt x="33745" y="0"/>
                    <a:pt x="31800" y="1297"/>
                    <a:pt x="30502" y="3243"/>
                  </a:cubicBezTo>
                  <a:cubicBezTo>
                    <a:pt x="25314" y="11675"/>
                    <a:pt x="18" y="53834"/>
                    <a:pt x="18" y="71346"/>
                  </a:cubicBezTo>
                  <a:cubicBezTo>
                    <a:pt x="-631" y="92101"/>
                    <a:pt x="16233" y="108316"/>
                    <a:pt x="36340" y="108316"/>
                  </a:cubicBezTo>
                  <a:close/>
                  <a:moveTo>
                    <a:pt x="36340" y="21404"/>
                  </a:moveTo>
                  <a:cubicBezTo>
                    <a:pt x="46717" y="39565"/>
                    <a:pt x="59041" y="62914"/>
                    <a:pt x="59041" y="71995"/>
                  </a:cubicBezTo>
                  <a:cubicBezTo>
                    <a:pt x="59041" y="84318"/>
                    <a:pt x="48663" y="94696"/>
                    <a:pt x="36340" y="94696"/>
                  </a:cubicBezTo>
                  <a:cubicBezTo>
                    <a:pt x="24016" y="94696"/>
                    <a:pt x="14287" y="84318"/>
                    <a:pt x="14287" y="71346"/>
                  </a:cubicBezTo>
                  <a:cubicBezTo>
                    <a:pt x="14287" y="62914"/>
                    <a:pt x="25962" y="39565"/>
                    <a:pt x="36340" y="2140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1" name="Google Shape;2321;p35"/>
            <p:cNvSpPr/>
            <p:nvPr/>
          </p:nvSpPr>
          <p:spPr>
            <a:xfrm>
              <a:off x="10445184" y="5264633"/>
              <a:ext cx="14269" cy="14269"/>
            </a:xfrm>
            <a:custGeom>
              <a:avLst/>
              <a:gdLst/>
              <a:ahLst/>
              <a:cxnLst/>
              <a:rect l="l" t="t" r="r" b="b"/>
              <a:pathLst>
                <a:path w="14269" h="14269" extrusionOk="0">
                  <a:moveTo>
                    <a:pt x="7135" y="14269"/>
                  </a:moveTo>
                  <a:cubicBezTo>
                    <a:pt x="11026" y="14269"/>
                    <a:pt x="14269" y="11026"/>
                    <a:pt x="14269" y="7135"/>
                  </a:cubicBezTo>
                  <a:cubicBezTo>
                    <a:pt x="14269" y="3243"/>
                    <a:pt x="11026" y="0"/>
                    <a:pt x="7135" y="0"/>
                  </a:cubicBezTo>
                  <a:lnTo>
                    <a:pt x="7135" y="0"/>
                  </a:lnTo>
                  <a:cubicBezTo>
                    <a:pt x="3243" y="0"/>
                    <a:pt x="0" y="3243"/>
                    <a:pt x="0" y="7135"/>
                  </a:cubicBezTo>
                  <a:cubicBezTo>
                    <a:pt x="0" y="11026"/>
                    <a:pt x="3243" y="14269"/>
                    <a:pt x="7135" y="1426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2" name="Google Shape;2322;p35"/>
            <p:cNvSpPr/>
            <p:nvPr/>
          </p:nvSpPr>
          <p:spPr>
            <a:xfrm>
              <a:off x="10155908" y="5112212"/>
              <a:ext cx="334678" cy="396295"/>
            </a:xfrm>
            <a:custGeom>
              <a:avLst/>
              <a:gdLst/>
              <a:ahLst/>
              <a:cxnLst/>
              <a:rect l="l" t="t" r="r" b="b"/>
              <a:pathLst>
                <a:path w="334678" h="396295" extrusionOk="0">
                  <a:moveTo>
                    <a:pt x="327544" y="203012"/>
                  </a:moveTo>
                  <a:lnTo>
                    <a:pt x="282142" y="203012"/>
                  </a:lnTo>
                  <a:lnTo>
                    <a:pt x="282142" y="195229"/>
                  </a:lnTo>
                  <a:cubicBezTo>
                    <a:pt x="286682" y="197175"/>
                    <a:pt x="291222" y="197823"/>
                    <a:pt x="296411" y="197823"/>
                  </a:cubicBezTo>
                  <a:cubicBezTo>
                    <a:pt x="317815" y="197823"/>
                    <a:pt x="334678" y="180311"/>
                    <a:pt x="334678" y="159556"/>
                  </a:cubicBezTo>
                  <a:cubicBezTo>
                    <a:pt x="334678" y="138801"/>
                    <a:pt x="317166" y="121288"/>
                    <a:pt x="296411" y="121288"/>
                  </a:cubicBezTo>
                  <a:cubicBezTo>
                    <a:pt x="291222" y="121288"/>
                    <a:pt x="286682" y="121937"/>
                    <a:pt x="282142" y="123883"/>
                  </a:cubicBezTo>
                  <a:lnTo>
                    <a:pt x="282142" y="123234"/>
                  </a:lnTo>
                  <a:cubicBezTo>
                    <a:pt x="282142" y="111559"/>
                    <a:pt x="272413" y="101830"/>
                    <a:pt x="260738" y="101830"/>
                  </a:cubicBezTo>
                  <a:lnTo>
                    <a:pt x="195229" y="101830"/>
                  </a:lnTo>
                  <a:cubicBezTo>
                    <a:pt x="182906" y="101830"/>
                    <a:pt x="173825" y="111559"/>
                    <a:pt x="173825" y="123234"/>
                  </a:cubicBezTo>
                  <a:lnTo>
                    <a:pt x="173825" y="203012"/>
                  </a:lnTo>
                  <a:lnTo>
                    <a:pt x="165393" y="203012"/>
                  </a:lnTo>
                  <a:cubicBezTo>
                    <a:pt x="162799" y="188094"/>
                    <a:pt x="150476" y="176420"/>
                    <a:pt x="135558" y="173177"/>
                  </a:cubicBezTo>
                  <a:lnTo>
                    <a:pt x="135558" y="7135"/>
                  </a:lnTo>
                  <a:cubicBezTo>
                    <a:pt x="135558" y="3243"/>
                    <a:pt x="132315" y="0"/>
                    <a:pt x="128423" y="0"/>
                  </a:cubicBezTo>
                  <a:lnTo>
                    <a:pt x="18161" y="0"/>
                  </a:lnTo>
                  <a:cubicBezTo>
                    <a:pt x="14918" y="0"/>
                    <a:pt x="11675" y="2594"/>
                    <a:pt x="11026" y="5837"/>
                  </a:cubicBezTo>
                  <a:lnTo>
                    <a:pt x="3892" y="57726"/>
                  </a:lnTo>
                  <a:cubicBezTo>
                    <a:pt x="-1297" y="91453"/>
                    <a:pt x="-1297" y="125829"/>
                    <a:pt x="3892" y="159556"/>
                  </a:cubicBezTo>
                  <a:lnTo>
                    <a:pt x="11026" y="210796"/>
                  </a:lnTo>
                  <a:cubicBezTo>
                    <a:pt x="11675" y="214687"/>
                    <a:pt x="14269" y="217282"/>
                    <a:pt x="18161" y="217282"/>
                  </a:cubicBezTo>
                  <a:lnTo>
                    <a:pt x="120640" y="217282"/>
                  </a:lnTo>
                  <a:lnTo>
                    <a:pt x="120640" y="389161"/>
                  </a:lnTo>
                  <a:cubicBezTo>
                    <a:pt x="120640" y="393053"/>
                    <a:pt x="123883" y="396296"/>
                    <a:pt x="127775" y="396296"/>
                  </a:cubicBezTo>
                  <a:lnTo>
                    <a:pt x="327544" y="396296"/>
                  </a:lnTo>
                  <a:cubicBezTo>
                    <a:pt x="331435" y="396296"/>
                    <a:pt x="334678" y="393053"/>
                    <a:pt x="334678" y="389161"/>
                  </a:cubicBezTo>
                  <a:lnTo>
                    <a:pt x="334678" y="210147"/>
                  </a:lnTo>
                  <a:cubicBezTo>
                    <a:pt x="334678" y="206255"/>
                    <a:pt x="331435" y="203012"/>
                    <a:pt x="327544" y="203012"/>
                  </a:cubicBezTo>
                  <a:close/>
                  <a:moveTo>
                    <a:pt x="296411" y="135558"/>
                  </a:moveTo>
                  <a:cubicBezTo>
                    <a:pt x="309383" y="135558"/>
                    <a:pt x="320409" y="146584"/>
                    <a:pt x="320409" y="159556"/>
                  </a:cubicBezTo>
                  <a:cubicBezTo>
                    <a:pt x="320409" y="172528"/>
                    <a:pt x="309383" y="183554"/>
                    <a:pt x="296411" y="183554"/>
                  </a:cubicBezTo>
                  <a:cubicBezTo>
                    <a:pt x="291222" y="183554"/>
                    <a:pt x="286033" y="181608"/>
                    <a:pt x="282142" y="179014"/>
                  </a:cubicBezTo>
                  <a:lnTo>
                    <a:pt x="282142" y="140747"/>
                  </a:lnTo>
                  <a:cubicBezTo>
                    <a:pt x="286033" y="137504"/>
                    <a:pt x="291222" y="135558"/>
                    <a:pt x="296411" y="135558"/>
                  </a:cubicBezTo>
                  <a:close/>
                  <a:moveTo>
                    <a:pt x="188094" y="123234"/>
                  </a:moveTo>
                  <a:cubicBezTo>
                    <a:pt x="188094" y="119343"/>
                    <a:pt x="191337" y="116100"/>
                    <a:pt x="195229" y="116100"/>
                  </a:cubicBezTo>
                  <a:lnTo>
                    <a:pt x="260738" y="116100"/>
                  </a:lnTo>
                  <a:cubicBezTo>
                    <a:pt x="264629" y="116100"/>
                    <a:pt x="267872" y="119343"/>
                    <a:pt x="267872" y="123234"/>
                  </a:cubicBezTo>
                  <a:lnTo>
                    <a:pt x="267872" y="136855"/>
                  </a:lnTo>
                  <a:lnTo>
                    <a:pt x="267872" y="182257"/>
                  </a:lnTo>
                  <a:lnTo>
                    <a:pt x="267872" y="203012"/>
                  </a:lnTo>
                  <a:lnTo>
                    <a:pt x="188094" y="203012"/>
                  </a:lnTo>
                  <a:lnTo>
                    <a:pt x="188094" y="123234"/>
                  </a:lnTo>
                  <a:close/>
                  <a:moveTo>
                    <a:pt x="150476" y="203012"/>
                  </a:moveTo>
                  <a:lnTo>
                    <a:pt x="134909" y="203012"/>
                  </a:lnTo>
                  <a:lnTo>
                    <a:pt x="134909" y="188094"/>
                  </a:lnTo>
                  <a:cubicBezTo>
                    <a:pt x="142044" y="190689"/>
                    <a:pt x="147881" y="195878"/>
                    <a:pt x="150476" y="203012"/>
                  </a:cubicBezTo>
                  <a:close/>
                  <a:moveTo>
                    <a:pt x="17512" y="157610"/>
                  </a:moveTo>
                  <a:cubicBezTo>
                    <a:pt x="12972" y="125180"/>
                    <a:pt x="12972" y="92101"/>
                    <a:pt x="17512" y="59671"/>
                  </a:cubicBezTo>
                  <a:lnTo>
                    <a:pt x="23998" y="14269"/>
                  </a:lnTo>
                  <a:lnTo>
                    <a:pt x="120640" y="14269"/>
                  </a:lnTo>
                  <a:lnTo>
                    <a:pt x="120640" y="179663"/>
                  </a:lnTo>
                  <a:lnTo>
                    <a:pt x="120640" y="203012"/>
                  </a:lnTo>
                  <a:lnTo>
                    <a:pt x="23998" y="203012"/>
                  </a:lnTo>
                  <a:lnTo>
                    <a:pt x="17512" y="157610"/>
                  </a:lnTo>
                  <a:close/>
                  <a:moveTo>
                    <a:pt x="320409" y="382026"/>
                  </a:moveTo>
                  <a:lnTo>
                    <a:pt x="134909" y="382026"/>
                  </a:lnTo>
                  <a:lnTo>
                    <a:pt x="134909" y="217282"/>
                  </a:lnTo>
                  <a:lnTo>
                    <a:pt x="158259" y="217282"/>
                  </a:lnTo>
                  <a:lnTo>
                    <a:pt x="180311" y="217282"/>
                  </a:lnTo>
                  <a:lnTo>
                    <a:pt x="274358" y="217282"/>
                  </a:lnTo>
                  <a:lnTo>
                    <a:pt x="319761" y="217282"/>
                  </a:lnTo>
                  <a:lnTo>
                    <a:pt x="319761" y="38202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3" name="Google Shape;2323;p35"/>
            <p:cNvSpPr/>
            <p:nvPr/>
          </p:nvSpPr>
          <p:spPr>
            <a:xfrm>
              <a:off x="10376432" y="5239986"/>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4" name="Google Shape;2324;p35"/>
            <p:cNvSpPr/>
            <p:nvPr/>
          </p:nvSpPr>
          <p:spPr>
            <a:xfrm>
              <a:off x="10376432" y="5288632"/>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5" name="Google Shape;2325;p35"/>
            <p:cNvSpPr/>
            <p:nvPr/>
          </p:nvSpPr>
          <p:spPr>
            <a:xfrm>
              <a:off x="10401079" y="5264633"/>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6" name="Google Shape;2326;p35"/>
            <p:cNvSpPr/>
            <p:nvPr/>
          </p:nvSpPr>
          <p:spPr>
            <a:xfrm>
              <a:off x="10352434" y="5264633"/>
              <a:ext cx="14269" cy="14269"/>
            </a:xfrm>
            <a:custGeom>
              <a:avLst/>
              <a:gdLst/>
              <a:ahLst/>
              <a:cxnLst/>
              <a:rect l="l" t="t" r="r" b="b"/>
              <a:pathLst>
                <a:path w="14269" h="14269" extrusionOk="0">
                  <a:moveTo>
                    <a:pt x="7135" y="0"/>
                  </a:moveTo>
                  <a:lnTo>
                    <a:pt x="7135" y="0"/>
                  </a:lnTo>
                  <a:cubicBezTo>
                    <a:pt x="3243" y="0"/>
                    <a:pt x="0" y="3243"/>
                    <a:pt x="0" y="7135"/>
                  </a:cubicBezTo>
                  <a:cubicBezTo>
                    <a:pt x="0" y="11026"/>
                    <a:pt x="3243" y="14269"/>
                    <a:pt x="7135" y="14269"/>
                  </a:cubicBezTo>
                  <a:cubicBezTo>
                    <a:pt x="11026" y="14269"/>
                    <a:pt x="14269" y="11026"/>
                    <a:pt x="14269" y="7135"/>
                  </a:cubicBezTo>
                  <a:cubicBezTo>
                    <a:pt x="14269" y="3243"/>
                    <a:pt x="11026" y="0"/>
                    <a:pt x="7135"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27" name="Google Shape;2327;p35"/>
          <p:cNvSpPr/>
          <p:nvPr/>
        </p:nvSpPr>
        <p:spPr>
          <a:xfrm>
            <a:off x="3737725" y="7663800"/>
            <a:ext cx="562436" cy="174861"/>
          </a:xfrm>
          <a:custGeom>
            <a:avLst/>
            <a:gdLst/>
            <a:ahLst/>
            <a:cxnLst/>
            <a:rect l="l" t="t" r="r" b="b"/>
            <a:pathLst>
              <a:path w="441126" h="119156" extrusionOk="0">
                <a:moveTo>
                  <a:pt x="299534" y="38354"/>
                </a:moveTo>
                <a:lnTo>
                  <a:pt x="281961" y="38354"/>
                </a:lnTo>
                <a:lnTo>
                  <a:pt x="281961" y="68768"/>
                </a:lnTo>
                <a:lnTo>
                  <a:pt x="278142" y="68768"/>
                </a:lnTo>
                <a:lnTo>
                  <a:pt x="278142" y="47397"/>
                </a:lnTo>
                <a:lnTo>
                  <a:pt x="260651" y="47397"/>
                </a:lnTo>
                <a:lnTo>
                  <a:pt x="260651" y="68703"/>
                </a:lnTo>
                <a:lnTo>
                  <a:pt x="256584" y="68703"/>
                </a:lnTo>
                <a:lnTo>
                  <a:pt x="256584" y="25195"/>
                </a:lnTo>
                <a:lnTo>
                  <a:pt x="256584" y="11448"/>
                </a:lnTo>
                <a:lnTo>
                  <a:pt x="256584" y="1778"/>
                </a:lnTo>
                <a:lnTo>
                  <a:pt x="211092" y="1778"/>
                </a:lnTo>
                <a:lnTo>
                  <a:pt x="211092" y="11448"/>
                </a:lnTo>
                <a:lnTo>
                  <a:pt x="209233" y="11448"/>
                </a:lnTo>
                <a:lnTo>
                  <a:pt x="209233" y="1778"/>
                </a:lnTo>
                <a:lnTo>
                  <a:pt x="192329" y="1778"/>
                </a:lnTo>
                <a:lnTo>
                  <a:pt x="192329" y="11448"/>
                </a:lnTo>
                <a:lnTo>
                  <a:pt x="192329" y="25195"/>
                </a:lnTo>
                <a:lnTo>
                  <a:pt x="192329" y="68637"/>
                </a:lnTo>
                <a:lnTo>
                  <a:pt x="186973" y="68637"/>
                </a:lnTo>
                <a:lnTo>
                  <a:pt x="186973" y="63680"/>
                </a:lnTo>
                <a:lnTo>
                  <a:pt x="186973" y="58334"/>
                </a:lnTo>
                <a:lnTo>
                  <a:pt x="186973" y="50951"/>
                </a:lnTo>
                <a:lnTo>
                  <a:pt x="144346" y="50951"/>
                </a:lnTo>
                <a:lnTo>
                  <a:pt x="144346" y="42298"/>
                </a:lnTo>
                <a:lnTo>
                  <a:pt x="150587" y="42298"/>
                </a:lnTo>
                <a:lnTo>
                  <a:pt x="150587" y="36007"/>
                </a:lnTo>
                <a:lnTo>
                  <a:pt x="150587" y="29767"/>
                </a:lnTo>
                <a:lnTo>
                  <a:pt x="144346" y="29767"/>
                </a:lnTo>
                <a:lnTo>
                  <a:pt x="127103" y="29767"/>
                </a:lnTo>
                <a:lnTo>
                  <a:pt x="127103" y="13293"/>
                </a:lnTo>
                <a:lnTo>
                  <a:pt x="120821" y="13293"/>
                </a:lnTo>
                <a:lnTo>
                  <a:pt x="104529" y="13293"/>
                </a:lnTo>
                <a:lnTo>
                  <a:pt x="98288" y="13293"/>
                </a:lnTo>
                <a:lnTo>
                  <a:pt x="98288" y="19524"/>
                </a:lnTo>
                <a:lnTo>
                  <a:pt x="98288" y="23542"/>
                </a:lnTo>
                <a:lnTo>
                  <a:pt x="98288" y="29766"/>
                </a:lnTo>
                <a:lnTo>
                  <a:pt x="87981" y="29766"/>
                </a:lnTo>
                <a:lnTo>
                  <a:pt x="87981" y="0"/>
                </a:lnTo>
                <a:lnTo>
                  <a:pt x="84161" y="0"/>
                </a:lnTo>
                <a:lnTo>
                  <a:pt x="84161" y="29766"/>
                </a:lnTo>
                <a:lnTo>
                  <a:pt x="83211" y="29766"/>
                </a:lnTo>
                <a:lnTo>
                  <a:pt x="76905" y="29766"/>
                </a:lnTo>
                <a:lnTo>
                  <a:pt x="76905" y="36006"/>
                </a:lnTo>
                <a:lnTo>
                  <a:pt x="76905" y="42297"/>
                </a:lnTo>
                <a:lnTo>
                  <a:pt x="83211" y="42297"/>
                </a:lnTo>
                <a:lnTo>
                  <a:pt x="83211" y="50950"/>
                </a:lnTo>
                <a:lnTo>
                  <a:pt x="83211" y="54142"/>
                </a:lnTo>
                <a:lnTo>
                  <a:pt x="83211" y="68636"/>
                </a:lnTo>
                <a:lnTo>
                  <a:pt x="521" y="68636"/>
                </a:lnTo>
                <a:lnTo>
                  <a:pt x="521" y="68834"/>
                </a:lnTo>
                <a:lnTo>
                  <a:pt x="521" y="96194"/>
                </a:lnTo>
                <a:lnTo>
                  <a:pt x="22211" y="119157"/>
                </a:lnTo>
                <a:lnTo>
                  <a:pt x="423189" y="119157"/>
                </a:lnTo>
                <a:cubicBezTo>
                  <a:pt x="428844" y="87912"/>
                  <a:pt x="441127" y="68834"/>
                  <a:pt x="441127" y="68834"/>
                </a:cubicBezTo>
                <a:cubicBezTo>
                  <a:pt x="363577" y="68834"/>
                  <a:pt x="325289" y="68834"/>
                  <a:pt x="299534" y="68768"/>
                </a:cubicBezTo>
                <a:lnTo>
                  <a:pt x="299534" y="38354"/>
                </a:lnTo>
                <a:close/>
                <a:moveTo>
                  <a:pt x="336019" y="56374"/>
                </a:moveTo>
                <a:cubicBezTo>
                  <a:pt x="334630" y="55531"/>
                  <a:pt x="333225" y="54655"/>
                  <a:pt x="331820" y="53811"/>
                </a:cubicBezTo>
                <a:lnTo>
                  <a:pt x="332266" y="52737"/>
                </a:lnTo>
                <a:lnTo>
                  <a:pt x="332349" y="52737"/>
                </a:lnTo>
                <a:lnTo>
                  <a:pt x="335142" y="54142"/>
                </a:lnTo>
                <a:lnTo>
                  <a:pt x="332266" y="46885"/>
                </a:lnTo>
                <a:lnTo>
                  <a:pt x="333887" y="46381"/>
                </a:lnTo>
                <a:cubicBezTo>
                  <a:pt x="335390" y="49183"/>
                  <a:pt x="336995" y="51977"/>
                  <a:pt x="338515" y="54771"/>
                </a:cubicBezTo>
                <a:cubicBezTo>
                  <a:pt x="340863" y="54589"/>
                  <a:pt x="343210" y="54324"/>
                  <a:pt x="345524" y="54077"/>
                </a:cubicBezTo>
                <a:cubicBezTo>
                  <a:pt x="350468" y="53630"/>
                  <a:pt x="355378" y="53183"/>
                  <a:pt x="360271" y="52737"/>
                </a:cubicBezTo>
                <a:cubicBezTo>
                  <a:pt x="360138" y="52232"/>
                  <a:pt x="360072" y="51728"/>
                  <a:pt x="359957" y="51150"/>
                </a:cubicBezTo>
                <a:cubicBezTo>
                  <a:pt x="361163" y="49876"/>
                  <a:pt x="364139" y="50256"/>
                  <a:pt x="366304" y="49876"/>
                </a:cubicBezTo>
                <a:cubicBezTo>
                  <a:pt x="367264" y="49744"/>
                  <a:pt x="368487" y="49943"/>
                  <a:pt x="368983" y="49363"/>
                </a:cubicBezTo>
                <a:cubicBezTo>
                  <a:pt x="359444" y="48984"/>
                  <a:pt x="350599" y="48984"/>
                  <a:pt x="341061" y="48917"/>
                </a:cubicBezTo>
                <a:cubicBezTo>
                  <a:pt x="340995" y="48727"/>
                  <a:pt x="340928" y="48479"/>
                  <a:pt x="340862" y="48223"/>
                </a:cubicBezTo>
                <a:cubicBezTo>
                  <a:pt x="346599" y="48289"/>
                  <a:pt x="352319" y="48289"/>
                  <a:pt x="358039" y="48338"/>
                </a:cubicBezTo>
                <a:cubicBezTo>
                  <a:pt x="360849" y="48414"/>
                  <a:pt x="363643" y="48414"/>
                  <a:pt x="366452" y="48414"/>
                </a:cubicBezTo>
                <a:cubicBezTo>
                  <a:pt x="366701" y="48289"/>
                  <a:pt x="366948" y="48165"/>
                  <a:pt x="367197" y="48025"/>
                </a:cubicBezTo>
                <a:cubicBezTo>
                  <a:pt x="367643" y="47909"/>
                  <a:pt x="368156" y="47834"/>
                  <a:pt x="368585" y="47776"/>
                </a:cubicBezTo>
                <a:cubicBezTo>
                  <a:pt x="368866" y="47586"/>
                  <a:pt x="369115" y="47396"/>
                  <a:pt x="369363" y="47197"/>
                </a:cubicBezTo>
                <a:cubicBezTo>
                  <a:pt x="369496" y="47197"/>
                  <a:pt x="369611" y="47197"/>
                  <a:pt x="369743" y="47197"/>
                </a:cubicBezTo>
                <a:cubicBezTo>
                  <a:pt x="370057" y="47197"/>
                  <a:pt x="370305" y="47271"/>
                  <a:pt x="370652" y="47271"/>
                </a:cubicBezTo>
                <a:cubicBezTo>
                  <a:pt x="370900" y="47396"/>
                  <a:pt x="371214" y="47586"/>
                  <a:pt x="371462" y="47710"/>
                </a:cubicBezTo>
                <a:cubicBezTo>
                  <a:pt x="371842" y="47710"/>
                  <a:pt x="372239" y="47645"/>
                  <a:pt x="372620" y="47645"/>
                </a:cubicBezTo>
                <a:cubicBezTo>
                  <a:pt x="373000" y="47834"/>
                  <a:pt x="373380" y="48025"/>
                  <a:pt x="373744" y="48223"/>
                </a:cubicBezTo>
                <a:cubicBezTo>
                  <a:pt x="374769" y="48223"/>
                  <a:pt x="375810" y="48223"/>
                  <a:pt x="376752" y="48223"/>
                </a:cubicBezTo>
                <a:cubicBezTo>
                  <a:pt x="384324" y="48223"/>
                  <a:pt x="391896" y="48223"/>
                  <a:pt x="399467" y="48223"/>
                </a:cubicBezTo>
                <a:cubicBezTo>
                  <a:pt x="399516" y="48479"/>
                  <a:pt x="399516" y="48727"/>
                  <a:pt x="399583" y="48917"/>
                </a:cubicBezTo>
                <a:cubicBezTo>
                  <a:pt x="391118" y="48851"/>
                  <a:pt x="382605" y="48802"/>
                  <a:pt x="374124" y="48727"/>
                </a:cubicBezTo>
                <a:cubicBezTo>
                  <a:pt x="374026" y="48851"/>
                  <a:pt x="373810" y="48984"/>
                  <a:pt x="373629" y="49051"/>
                </a:cubicBezTo>
                <a:lnTo>
                  <a:pt x="371330" y="49183"/>
                </a:lnTo>
                <a:lnTo>
                  <a:pt x="371843" y="51464"/>
                </a:lnTo>
                <a:cubicBezTo>
                  <a:pt x="386738" y="50199"/>
                  <a:pt x="388887" y="63747"/>
                  <a:pt x="377183" y="63945"/>
                </a:cubicBezTo>
                <a:cubicBezTo>
                  <a:pt x="377250" y="64309"/>
                  <a:pt x="377382" y="64697"/>
                  <a:pt x="377448" y="65152"/>
                </a:cubicBezTo>
                <a:cubicBezTo>
                  <a:pt x="379282" y="65152"/>
                  <a:pt x="381068" y="65152"/>
                  <a:pt x="382854" y="65086"/>
                </a:cubicBezTo>
                <a:cubicBezTo>
                  <a:pt x="385846" y="63556"/>
                  <a:pt x="386672" y="64887"/>
                  <a:pt x="382721" y="66095"/>
                </a:cubicBezTo>
                <a:lnTo>
                  <a:pt x="366239" y="65979"/>
                </a:lnTo>
                <a:cubicBezTo>
                  <a:pt x="366057" y="65334"/>
                  <a:pt x="365925" y="64887"/>
                  <a:pt x="365743" y="64375"/>
                </a:cubicBezTo>
                <a:cubicBezTo>
                  <a:pt x="362487" y="63301"/>
                  <a:pt x="360320" y="62226"/>
                  <a:pt x="357279" y="60688"/>
                </a:cubicBezTo>
                <a:cubicBezTo>
                  <a:pt x="357229" y="60556"/>
                  <a:pt x="357163" y="58836"/>
                  <a:pt x="357163" y="58589"/>
                </a:cubicBezTo>
                <a:cubicBezTo>
                  <a:pt x="355559" y="57770"/>
                  <a:pt x="353972" y="57002"/>
                  <a:pt x="352386" y="56175"/>
                </a:cubicBezTo>
                <a:cubicBezTo>
                  <a:pt x="347657" y="56175"/>
                  <a:pt x="343028" y="56233"/>
                  <a:pt x="338334" y="56233"/>
                </a:cubicBezTo>
                <a:cubicBezTo>
                  <a:pt x="339838" y="57126"/>
                  <a:pt x="341425" y="58018"/>
                  <a:pt x="342962" y="58911"/>
                </a:cubicBezTo>
                <a:cubicBezTo>
                  <a:pt x="342781" y="59225"/>
                  <a:pt x="342648" y="59472"/>
                  <a:pt x="342516" y="59803"/>
                </a:cubicBezTo>
                <a:cubicBezTo>
                  <a:pt x="341062" y="58970"/>
                  <a:pt x="339673" y="58209"/>
                  <a:pt x="338268" y="57381"/>
                </a:cubicBezTo>
                <a:cubicBezTo>
                  <a:pt x="337805" y="58654"/>
                  <a:pt x="337424" y="59928"/>
                  <a:pt x="336995" y="61192"/>
                </a:cubicBezTo>
                <a:cubicBezTo>
                  <a:pt x="336615" y="61266"/>
                  <a:pt x="336234" y="61266"/>
                  <a:pt x="335837" y="61331"/>
                </a:cubicBezTo>
                <a:cubicBezTo>
                  <a:pt x="335919" y="59663"/>
                  <a:pt x="335953" y="58019"/>
                  <a:pt x="336019" y="56374"/>
                </a:cubicBezTo>
                <a:lnTo>
                  <a:pt x="336019" y="56374"/>
                </a:lnTo>
                <a:close/>
                <a:moveTo>
                  <a:pt x="4266" y="57250"/>
                </a:moveTo>
                <a:cubicBezTo>
                  <a:pt x="2803" y="56374"/>
                  <a:pt x="1398" y="55531"/>
                  <a:pt x="0" y="54703"/>
                </a:cubicBezTo>
                <a:lnTo>
                  <a:pt x="521" y="53629"/>
                </a:lnTo>
                <a:lnTo>
                  <a:pt x="521" y="53629"/>
                </a:lnTo>
                <a:lnTo>
                  <a:pt x="3323" y="54968"/>
                </a:lnTo>
                <a:lnTo>
                  <a:pt x="521" y="47777"/>
                </a:lnTo>
                <a:lnTo>
                  <a:pt x="2049" y="47272"/>
                </a:lnTo>
                <a:cubicBezTo>
                  <a:pt x="3570" y="50058"/>
                  <a:pt x="5149" y="52869"/>
                  <a:pt x="6753" y="55663"/>
                </a:cubicBezTo>
                <a:cubicBezTo>
                  <a:pt x="9034" y="55481"/>
                  <a:pt x="11390" y="55216"/>
                  <a:pt x="13738" y="54968"/>
                </a:cubicBezTo>
                <a:cubicBezTo>
                  <a:pt x="18639" y="54513"/>
                  <a:pt x="23550" y="54076"/>
                  <a:pt x="28452" y="53629"/>
                </a:cubicBezTo>
                <a:cubicBezTo>
                  <a:pt x="28386" y="53059"/>
                  <a:pt x="28252" y="52547"/>
                  <a:pt x="28178" y="52042"/>
                </a:cubicBezTo>
                <a:cubicBezTo>
                  <a:pt x="29336" y="50760"/>
                  <a:pt x="32320" y="51149"/>
                  <a:pt x="34485" y="50760"/>
                </a:cubicBezTo>
                <a:cubicBezTo>
                  <a:pt x="35435" y="50636"/>
                  <a:pt x="36659" y="50834"/>
                  <a:pt x="37155" y="50198"/>
                </a:cubicBezTo>
                <a:cubicBezTo>
                  <a:pt x="27615" y="49810"/>
                  <a:pt x="18780" y="49810"/>
                  <a:pt x="9241" y="49810"/>
                </a:cubicBezTo>
                <a:cubicBezTo>
                  <a:pt x="9175" y="49553"/>
                  <a:pt x="9108" y="49363"/>
                  <a:pt x="9034" y="49115"/>
                </a:cubicBezTo>
                <a:cubicBezTo>
                  <a:pt x="14754" y="49181"/>
                  <a:pt x="20499" y="49181"/>
                  <a:pt x="26210" y="49231"/>
                </a:cubicBezTo>
                <a:cubicBezTo>
                  <a:pt x="29012" y="49231"/>
                  <a:pt x="31822" y="49305"/>
                  <a:pt x="34624" y="49305"/>
                </a:cubicBezTo>
                <a:cubicBezTo>
                  <a:pt x="34873" y="49181"/>
                  <a:pt x="35120" y="49050"/>
                  <a:pt x="35368" y="48850"/>
                </a:cubicBezTo>
                <a:cubicBezTo>
                  <a:pt x="35823" y="48801"/>
                  <a:pt x="36336" y="48726"/>
                  <a:pt x="36766" y="48661"/>
                </a:cubicBezTo>
                <a:cubicBezTo>
                  <a:pt x="37039" y="48479"/>
                  <a:pt x="37286" y="48289"/>
                  <a:pt x="37535" y="48090"/>
                </a:cubicBezTo>
                <a:cubicBezTo>
                  <a:pt x="37675" y="48090"/>
                  <a:pt x="37783" y="48090"/>
                  <a:pt x="37923" y="48090"/>
                </a:cubicBezTo>
                <a:cubicBezTo>
                  <a:pt x="38237" y="48090"/>
                  <a:pt x="38486" y="48090"/>
                  <a:pt x="38799" y="48165"/>
                </a:cubicBezTo>
                <a:cubicBezTo>
                  <a:pt x="39072" y="48289"/>
                  <a:pt x="39394" y="48414"/>
                  <a:pt x="39709" y="48603"/>
                </a:cubicBezTo>
                <a:cubicBezTo>
                  <a:pt x="40023" y="48538"/>
                  <a:pt x="40403" y="48538"/>
                  <a:pt x="40791" y="48538"/>
                </a:cubicBezTo>
                <a:cubicBezTo>
                  <a:pt x="41180" y="48727"/>
                  <a:pt x="41536" y="48917"/>
                  <a:pt x="41924" y="49116"/>
                </a:cubicBezTo>
                <a:cubicBezTo>
                  <a:pt x="42940" y="49116"/>
                  <a:pt x="43957" y="49116"/>
                  <a:pt x="44999" y="49116"/>
                </a:cubicBezTo>
                <a:cubicBezTo>
                  <a:pt x="52546" y="49116"/>
                  <a:pt x="60116" y="49116"/>
                  <a:pt x="67688" y="49116"/>
                </a:cubicBezTo>
                <a:cubicBezTo>
                  <a:pt x="67688" y="49306"/>
                  <a:pt x="67688" y="49554"/>
                  <a:pt x="67754" y="49811"/>
                </a:cubicBezTo>
                <a:cubicBezTo>
                  <a:pt x="59298" y="49744"/>
                  <a:pt x="50825" y="49678"/>
                  <a:pt x="42369" y="49620"/>
                </a:cubicBezTo>
                <a:cubicBezTo>
                  <a:pt x="42188" y="49744"/>
                  <a:pt x="41990" y="49811"/>
                  <a:pt x="41808" y="49944"/>
                </a:cubicBezTo>
                <a:lnTo>
                  <a:pt x="39567" y="50059"/>
                </a:lnTo>
                <a:lnTo>
                  <a:pt x="40022" y="52357"/>
                </a:lnTo>
                <a:cubicBezTo>
                  <a:pt x="54917" y="51083"/>
                  <a:pt x="57131" y="64640"/>
                  <a:pt x="45353" y="64822"/>
                </a:cubicBezTo>
                <a:cubicBezTo>
                  <a:pt x="45494" y="65202"/>
                  <a:pt x="45560" y="65591"/>
                  <a:pt x="45626" y="65980"/>
                </a:cubicBezTo>
                <a:cubicBezTo>
                  <a:pt x="47462" y="65980"/>
                  <a:pt x="49246" y="65980"/>
                  <a:pt x="51098" y="65980"/>
                </a:cubicBezTo>
                <a:cubicBezTo>
                  <a:pt x="54082" y="64441"/>
                  <a:pt x="54851" y="65715"/>
                  <a:pt x="50891" y="66922"/>
                </a:cubicBezTo>
                <a:lnTo>
                  <a:pt x="34417" y="66797"/>
                </a:lnTo>
                <a:cubicBezTo>
                  <a:pt x="34236" y="66162"/>
                  <a:pt x="34169" y="65781"/>
                  <a:pt x="33922" y="65268"/>
                </a:cubicBezTo>
                <a:cubicBezTo>
                  <a:pt x="30730" y="64193"/>
                  <a:pt x="28500" y="63103"/>
                  <a:pt x="25515" y="61515"/>
                </a:cubicBezTo>
                <a:cubicBezTo>
                  <a:pt x="25375" y="61383"/>
                  <a:pt x="25334" y="59731"/>
                  <a:pt x="25334" y="59416"/>
                </a:cubicBezTo>
                <a:cubicBezTo>
                  <a:pt x="23730" y="58655"/>
                  <a:pt x="22143" y="57829"/>
                  <a:pt x="20565" y="57068"/>
                </a:cubicBezTo>
                <a:cubicBezTo>
                  <a:pt x="15912" y="57068"/>
                  <a:pt x="11207" y="57068"/>
                  <a:pt x="6480" y="57068"/>
                </a:cubicBezTo>
                <a:cubicBezTo>
                  <a:pt x="8092" y="58019"/>
                  <a:pt x="9605" y="58912"/>
                  <a:pt x="11142" y="59804"/>
                </a:cubicBezTo>
                <a:cubicBezTo>
                  <a:pt x="11002" y="60119"/>
                  <a:pt x="10819" y="60376"/>
                  <a:pt x="10687" y="60689"/>
                </a:cubicBezTo>
                <a:cubicBezTo>
                  <a:pt x="9290" y="59864"/>
                  <a:pt x="7835" y="59102"/>
                  <a:pt x="6439" y="58276"/>
                </a:cubicBezTo>
                <a:cubicBezTo>
                  <a:pt x="5984" y="59549"/>
                  <a:pt x="5604" y="60821"/>
                  <a:pt x="5149" y="62086"/>
                </a:cubicBezTo>
                <a:cubicBezTo>
                  <a:pt x="4785" y="62160"/>
                  <a:pt x="4405" y="62160"/>
                  <a:pt x="4067" y="62160"/>
                </a:cubicBezTo>
                <a:cubicBezTo>
                  <a:pt x="4133" y="60556"/>
                  <a:pt x="4199" y="58911"/>
                  <a:pt x="4266" y="57250"/>
                </a:cubicBezTo>
                <a:lnTo>
                  <a:pt x="4266" y="5725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8" name="Google Shape;2328;p35"/>
          <p:cNvSpPr/>
          <p:nvPr/>
        </p:nvSpPr>
        <p:spPr>
          <a:xfrm>
            <a:off x="2960505" y="7603942"/>
            <a:ext cx="582556" cy="231029"/>
          </a:xfrm>
          <a:custGeom>
            <a:avLst/>
            <a:gdLst/>
            <a:ahLst/>
            <a:cxnLst/>
            <a:rect l="l" t="t" r="r" b="b"/>
            <a:pathLst>
              <a:path w="456907" h="157430" extrusionOk="0">
                <a:moveTo>
                  <a:pt x="95029" y="102876"/>
                </a:moveTo>
                <a:lnTo>
                  <a:pt x="342152" y="103676"/>
                </a:lnTo>
                <a:lnTo>
                  <a:pt x="342210" y="82491"/>
                </a:lnTo>
                <a:lnTo>
                  <a:pt x="333484" y="82491"/>
                </a:lnTo>
                <a:lnTo>
                  <a:pt x="323880" y="65704"/>
                </a:lnTo>
                <a:lnTo>
                  <a:pt x="308635" y="65627"/>
                </a:lnTo>
                <a:lnTo>
                  <a:pt x="308559" y="82416"/>
                </a:lnTo>
                <a:lnTo>
                  <a:pt x="299032" y="82349"/>
                </a:lnTo>
                <a:lnTo>
                  <a:pt x="299032" y="90547"/>
                </a:lnTo>
                <a:cubicBezTo>
                  <a:pt x="299032" y="91291"/>
                  <a:pt x="298517" y="91806"/>
                  <a:pt x="297851" y="91806"/>
                </a:cubicBezTo>
                <a:lnTo>
                  <a:pt x="297851" y="91806"/>
                </a:lnTo>
                <a:lnTo>
                  <a:pt x="120993" y="91215"/>
                </a:lnTo>
                <a:lnTo>
                  <a:pt x="122604" y="89234"/>
                </a:lnTo>
                <a:cubicBezTo>
                  <a:pt x="122813" y="88947"/>
                  <a:pt x="123118" y="88795"/>
                  <a:pt x="123480" y="88795"/>
                </a:cubicBezTo>
                <a:lnTo>
                  <a:pt x="123480" y="88795"/>
                </a:lnTo>
                <a:lnTo>
                  <a:pt x="294249" y="89309"/>
                </a:lnTo>
                <a:lnTo>
                  <a:pt x="294249" y="83302"/>
                </a:lnTo>
                <a:lnTo>
                  <a:pt x="289732" y="72813"/>
                </a:lnTo>
                <a:lnTo>
                  <a:pt x="277043" y="72736"/>
                </a:lnTo>
                <a:cubicBezTo>
                  <a:pt x="276374" y="72736"/>
                  <a:pt x="275861" y="72231"/>
                  <a:pt x="275861" y="71641"/>
                </a:cubicBezTo>
                <a:lnTo>
                  <a:pt x="274984" y="61522"/>
                </a:lnTo>
                <a:lnTo>
                  <a:pt x="243294" y="61446"/>
                </a:lnTo>
                <a:cubicBezTo>
                  <a:pt x="242628" y="61446"/>
                  <a:pt x="242133" y="60855"/>
                  <a:pt x="242133" y="60198"/>
                </a:cubicBezTo>
                <a:lnTo>
                  <a:pt x="242133" y="57569"/>
                </a:lnTo>
                <a:lnTo>
                  <a:pt x="242133" y="57569"/>
                </a:lnTo>
                <a:lnTo>
                  <a:pt x="242133" y="57264"/>
                </a:lnTo>
                <a:lnTo>
                  <a:pt x="242133" y="49784"/>
                </a:lnTo>
                <a:lnTo>
                  <a:pt x="242133" y="49784"/>
                </a:lnTo>
                <a:lnTo>
                  <a:pt x="242133" y="45964"/>
                </a:lnTo>
                <a:lnTo>
                  <a:pt x="242133" y="42820"/>
                </a:lnTo>
                <a:lnTo>
                  <a:pt x="242133" y="41058"/>
                </a:lnTo>
                <a:lnTo>
                  <a:pt x="242133" y="41058"/>
                </a:lnTo>
                <a:lnTo>
                  <a:pt x="242133" y="40191"/>
                </a:lnTo>
                <a:lnTo>
                  <a:pt x="242133" y="40191"/>
                </a:lnTo>
                <a:lnTo>
                  <a:pt x="242133" y="38713"/>
                </a:lnTo>
                <a:lnTo>
                  <a:pt x="240590" y="30938"/>
                </a:lnTo>
                <a:lnTo>
                  <a:pt x="238758" y="30871"/>
                </a:lnTo>
                <a:cubicBezTo>
                  <a:pt x="238684" y="30871"/>
                  <a:pt x="238530" y="30871"/>
                  <a:pt x="238454" y="30795"/>
                </a:cubicBezTo>
                <a:cubicBezTo>
                  <a:pt x="238398" y="30720"/>
                  <a:pt x="238301" y="30567"/>
                  <a:pt x="238301" y="30433"/>
                </a:cubicBezTo>
                <a:lnTo>
                  <a:pt x="238301" y="27642"/>
                </a:lnTo>
                <a:lnTo>
                  <a:pt x="223577" y="27642"/>
                </a:lnTo>
                <a:lnTo>
                  <a:pt x="223577" y="27642"/>
                </a:lnTo>
                <a:lnTo>
                  <a:pt x="223577" y="27642"/>
                </a:lnTo>
                <a:lnTo>
                  <a:pt x="221966" y="27565"/>
                </a:lnTo>
                <a:lnTo>
                  <a:pt x="221966" y="27565"/>
                </a:lnTo>
                <a:lnTo>
                  <a:pt x="220632" y="27565"/>
                </a:lnTo>
                <a:lnTo>
                  <a:pt x="220632" y="35560"/>
                </a:lnTo>
                <a:cubicBezTo>
                  <a:pt x="220632" y="35788"/>
                  <a:pt x="220413" y="36007"/>
                  <a:pt x="220194" y="36007"/>
                </a:cubicBezTo>
                <a:lnTo>
                  <a:pt x="220194" y="36007"/>
                </a:lnTo>
                <a:lnTo>
                  <a:pt x="218078" y="36007"/>
                </a:lnTo>
                <a:lnTo>
                  <a:pt x="218078" y="36007"/>
                </a:lnTo>
                <a:lnTo>
                  <a:pt x="201577" y="35922"/>
                </a:lnTo>
                <a:lnTo>
                  <a:pt x="201577" y="35922"/>
                </a:lnTo>
                <a:lnTo>
                  <a:pt x="194308" y="35922"/>
                </a:lnTo>
                <a:lnTo>
                  <a:pt x="194308" y="39009"/>
                </a:lnTo>
                <a:cubicBezTo>
                  <a:pt x="194308" y="39084"/>
                  <a:pt x="194308" y="39084"/>
                  <a:pt x="194241" y="39162"/>
                </a:cubicBezTo>
                <a:lnTo>
                  <a:pt x="148345" y="39162"/>
                </a:lnTo>
                <a:lnTo>
                  <a:pt x="148345" y="43621"/>
                </a:lnTo>
                <a:lnTo>
                  <a:pt x="148345" y="59540"/>
                </a:lnTo>
                <a:cubicBezTo>
                  <a:pt x="148345" y="60198"/>
                  <a:pt x="147822" y="60789"/>
                  <a:pt x="147097" y="60712"/>
                </a:cubicBezTo>
                <a:lnTo>
                  <a:pt x="137636" y="60712"/>
                </a:lnTo>
                <a:lnTo>
                  <a:pt x="137636" y="60712"/>
                </a:lnTo>
                <a:lnTo>
                  <a:pt x="108157" y="60636"/>
                </a:lnTo>
                <a:lnTo>
                  <a:pt x="108157" y="60636"/>
                </a:lnTo>
                <a:lnTo>
                  <a:pt x="108157" y="60636"/>
                </a:lnTo>
                <a:lnTo>
                  <a:pt x="79051" y="60493"/>
                </a:lnTo>
                <a:lnTo>
                  <a:pt x="73248" y="90624"/>
                </a:lnTo>
                <a:cubicBezTo>
                  <a:pt x="73172" y="91215"/>
                  <a:pt x="72666" y="91653"/>
                  <a:pt x="72076" y="91653"/>
                </a:cubicBezTo>
                <a:lnTo>
                  <a:pt x="72076" y="91653"/>
                </a:lnTo>
                <a:lnTo>
                  <a:pt x="67236" y="91577"/>
                </a:lnTo>
                <a:cubicBezTo>
                  <a:pt x="66950" y="91577"/>
                  <a:pt x="66645" y="91501"/>
                  <a:pt x="66426" y="91215"/>
                </a:cubicBezTo>
                <a:cubicBezTo>
                  <a:pt x="66207" y="91006"/>
                  <a:pt x="66064" y="90701"/>
                  <a:pt x="66064" y="90415"/>
                </a:cubicBezTo>
                <a:lnTo>
                  <a:pt x="66140" y="68715"/>
                </a:lnTo>
                <a:lnTo>
                  <a:pt x="53087" y="68640"/>
                </a:lnTo>
                <a:lnTo>
                  <a:pt x="53011" y="90777"/>
                </a:lnTo>
                <a:cubicBezTo>
                  <a:pt x="53011" y="91063"/>
                  <a:pt x="52868" y="91368"/>
                  <a:pt x="52639" y="91577"/>
                </a:cubicBezTo>
                <a:cubicBezTo>
                  <a:pt x="52420" y="91806"/>
                  <a:pt x="51982" y="91939"/>
                  <a:pt x="51763" y="91939"/>
                </a:cubicBezTo>
                <a:lnTo>
                  <a:pt x="34823" y="91863"/>
                </a:lnTo>
                <a:lnTo>
                  <a:pt x="23456" y="102572"/>
                </a:lnTo>
                <a:lnTo>
                  <a:pt x="95029" y="102876"/>
                </a:lnTo>
                <a:lnTo>
                  <a:pt x="95029" y="102876"/>
                </a:lnTo>
                <a:close/>
                <a:moveTo>
                  <a:pt x="83520" y="42303"/>
                </a:moveTo>
                <a:lnTo>
                  <a:pt x="83520" y="44353"/>
                </a:lnTo>
                <a:lnTo>
                  <a:pt x="79261" y="44353"/>
                </a:lnTo>
                <a:lnTo>
                  <a:pt x="79261" y="46125"/>
                </a:lnTo>
                <a:lnTo>
                  <a:pt x="79261" y="46125"/>
                </a:lnTo>
                <a:lnTo>
                  <a:pt x="79261" y="51261"/>
                </a:lnTo>
                <a:lnTo>
                  <a:pt x="79261" y="51261"/>
                </a:lnTo>
                <a:lnTo>
                  <a:pt x="79261" y="51261"/>
                </a:lnTo>
                <a:lnTo>
                  <a:pt x="79194" y="58064"/>
                </a:lnTo>
                <a:lnTo>
                  <a:pt x="92161" y="58150"/>
                </a:lnTo>
                <a:lnTo>
                  <a:pt x="92245" y="44354"/>
                </a:lnTo>
                <a:lnTo>
                  <a:pt x="87692" y="44354"/>
                </a:lnTo>
                <a:lnTo>
                  <a:pt x="87777" y="36150"/>
                </a:lnTo>
                <a:lnTo>
                  <a:pt x="76622" y="36150"/>
                </a:lnTo>
                <a:lnTo>
                  <a:pt x="76545" y="41058"/>
                </a:lnTo>
                <a:lnTo>
                  <a:pt x="82348" y="41058"/>
                </a:lnTo>
                <a:cubicBezTo>
                  <a:pt x="83005" y="41056"/>
                  <a:pt x="83520" y="41647"/>
                  <a:pt x="83520" y="42303"/>
                </a:cubicBezTo>
                <a:lnTo>
                  <a:pt x="83520" y="42303"/>
                </a:lnTo>
                <a:close/>
                <a:moveTo>
                  <a:pt x="124651" y="39159"/>
                </a:moveTo>
                <a:lnTo>
                  <a:pt x="109397" y="39083"/>
                </a:lnTo>
                <a:lnTo>
                  <a:pt x="109330" y="58215"/>
                </a:lnTo>
                <a:lnTo>
                  <a:pt x="135579" y="58292"/>
                </a:lnTo>
                <a:lnTo>
                  <a:pt x="124651" y="39159"/>
                </a:lnTo>
                <a:close/>
                <a:moveTo>
                  <a:pt x="455951" y="105353"/>
                </a:moveTo>
                <a:lnTo>
                  <a:pt x="455951" y="133669"/>
                </a:lnTo>
                <a:lnTo>
                  <a:pt x="433447" y="157431"/>
                </a:lnTo>
                <a:lnTo>
                  <a:pt x="18484" y="157431"/>
                </a:lnTo>
                <a:cubicBezTo>
                  <a:pt x="12681" y="125152"/>
                  <a:pt x="0" y="105353"/>
                  <a:pt x="0" y="105353"/>
                </a:cubicBezTo>
                <a:cubicBezTo>
                  <a:pt x="259052" y="105353"/>
                  <a:pt x="148127" y="105145"/>
                  <a:pt x="455951" y="105145"/>
                </a:cubicBezTo>
                <a:lnTo>
                  <a:pt x="455951" y="105353"/>
                </a:lnTo>
                <a:close/>
                <a:moveTo>
                  <a:pt x="183455" y="15255"/>
                </a:moveTo>
                <a:lnTo>
                  <a:pt x="183169" y="18180"/>
                </a:lnTo>
                <a:lnTo>
                  <a:pt x="185436" y="16636"/>
                </a:lnTo>
                <a:lnTo>
                  <a:pt x="183455" y="15255"/>
                </a:lnTo>
                <a:close/>
                <a:moveTo>
                  <a:pt x="182369" y="25516"/>
                </a:moveTo>
                <a:lnTo>
                  <a:pt x="182064" y="28374"/>
                </a:lnTo>
                <a:lnTo>
                  <a:pt x="185151" y="26906"/>
                </a:lnTo>
                <a:lnTo>
                  <a:pt x="182369" y="25516"/>
                </a:lnTo>
                <a:close/>
                <a:moveTo>
                  <a:pt x="181845" y="29841"/>
                </a:moveTo>
                <a:lnTo>
                  <a:pt x="181397" y="34091"/>
                </a:lnTo>
                <a:lnTo>
                  <a:pt x="185151" y="31681"/>
                </a:lnTo>
                <a:lnTo>
                  <a:pt x="181845" y="29841"/>
                </a:lnTo>
                <a:close/>
                <a:moveTo>
                  <a:pt x="182951" y="19943"/>
                </a:moveTo>
                <a:lnTo>
                  <a:pt x="182444" y="24488"/>
                </a:lnTo>
                <a:lnTo>
                  <a:pt x="185436" y="21924"/>
                </a:lnTo>
                <a:lnTo>
                  <a:pt x="182951" y="19943"/>
                </a:lnTo>
                <a:close/>
                <a:moveTo>
                  <a:pt x="181263" y="35634"/>
                </a:moveTo>
                <a:lnTo>
                  <a:pt x="180969" y="38349"/>
                </a:lnTo>
                <a:lnTo>
                  <a:pt x="184932" y="36949"/>
                </a:lnTo>
                <a:lnTo>
                  <a:pt x="181263" y="35634"/>
                </a:lnTo>
                <a:close/>
                <a:moveTo>
                  <a:pt x="198051" y="26612"/>
                </a:moveTo>
                <a:lnTo>
                  <a:pt x="196451" y="26612"/>
                </a:lnTo>
                <a:lnTo>
                  <a:pt x="196451" y="30651"/>
                </a:lnTo>
                <a:lnTo>
                  <a:pt x="198051" y="30651"/>
                </a:lnTo>
                <a:lnTo>
                  <a:pt x="198051" y="26612"/>
                </a:lnTo>
                <a:close/>
                <a:moveTo>
                  <a:pt x="217707" y="28375"/>
                </a:moveTo>
                <a:lnTo>
                  <a:pt x="217259" y="28375"/>
                </a:lnTo>
                <a:lnTo>
                  <a:pt x="217259" y="28375"/>
                </a:lnTo>
                <a:lnTo>
                  <a:pt x="217259" y="28375"/>
                </a:lnTo>
                <a:lnTo>
                  <a:pt x="209199" y="28375"/>
                </a:lnTo>
                <a:lnTo>
                  <a:pt x="206636" y="28375"/>
                </a:lnTo>
                <a:lnTo>
                  <a:pt x="206636" y="35054"/>
                </a:lnTo>
                <a:lnTo>
                  <a:pt x="217641" y="35120"/>
                </a:lnTo>
                <a:lnTo>
                  <a:pt x="217707" y="28375"/>
                </a:lnTo>
                <a:close/>
                <a:moveTo>
                  <a:pt x="189477" y="24125"/>
                </a:moveTo>
                <a:lnTo>
                  <a:pt x="189182" y="19943"/>
                </a:lnTo>
                <a:lnTo>
                  <a:pt x="186837" y="21924"/>
                </a:lnTo>
                <a:lnTo>
                  <a:pt x="189477" y="24125"/>
                </a:lnTo>
                <a:close/>
                <a:moveTo>
                  <a:pt x="189763" y="28088"/>
                </a:moveTo>
                <a:lnTo>
                  <a:pt x="189619" y="25802"/>
                </a:lnTo>
                <a:lnTo>
                  <a:pt x="187200" y="26907"/>
                </a:lnTo>
                <a:lnTo>
                  <a:pt x="189763" y="28088"/>
                </a:lnTo>
                <a:close/>
                <a:moveTo>
                  <a:pt x="185961" y="31099"/>
                </a:moveTo>
                <a:lnTo>
                  <a:pt x="189325" y="28888"/>
                </a:lnTo>
                <a:lnTo>
                  <a:pt x="186171" y="27421"/>
                </a:lnTo>
                <a:lnTo>
                  <a:pt x="182512" y="29117"/>
                </a:lnTo>
                <a:lnTo>
                  <a:pt x="185961" y="31099"/>
                </a:lnTo>
                <a:close/>
                <a:moveTo>
                  <a:pt x="189039" y="18104"/>
                </a:moveTo>
                <a:lnTo>
                  <a:pt x="188810" y="15321"/>
                </a:lnTo>
                <a:lnTo>
                  <a:pt x="186979" y="16635"/>
                </a:lnTo>
                <a:lnTo>
                  <a:pt x="189039" y="18104"/>
                </a:lnTo>
                <a:close/>
                <a:moveTo>
                  <a:pt x="188667" y="13415"/>
                </a:moveTo>
                <a:lnTo>
                  <a:pt x="188447" y="10271"/>
                </a:lnTo>
                <a:lnTo>
                  <a:pt x="186914" y="11719"/>
                </a:lnTo>
                <a:lnTo>
                  <a:pt x="188667" y="13415"/>
                </a:lnTo>
                <a:close/>
                <a:moveTo>
                  <a:pt x="187724" y="9824"/>
                </a:moveTo>
                <a:lnTo>
                  <a:pt x="185885" y="9824"/>
                </a:lnTo>
                <a:lnTo>
                  <a:pt x="185294" y="9824"/>
                </a:lnTo>
                <a:lnTo>
                  <a:pt x="185294" y="9824"/>
                </a:lnTo>
                <a:lnTo>
                  <a:pt x="184780" y="9824"/>
                </a:lnTo>
                <a:lnTo>
                  <a:pt x="186247" y="11139"/>
                </a:lnTo>
                <a:lnTo>
                  <a:pt x="187724" y="9824"/>
                </a:lnTo>
                <a:close/>
                <a:moveTo>
                  <a:pt x="185437" y="4841"/>
                </a:moveTo>
                <a:cubicBezTo>
                  <a:pt x="185666" y="4917"/>
                  <a:pt x="185742" y="5051"/>
                  <a:pt x="185742" y="5280"/>
                </a:cubicBezTo>
                <a:lnTo>
                  <a:pt x="185742" y="8938"/>
                </a:lnTo>
                <a:lnTo>
                  <a:pt x="185961" y="8938"/>
                </a:lnTo>
                <a:lnTo>
                  <a:pt x="186390" y="8938"/>
                </a:lnTo>
                <a:lnTo>
                  <a:pt x="186390" y="5280"/>
                </a:lnTo>
                <a:cubicBezTo>
                  <a:pt x="186390" y="5126"/>
                  <a:pt x="186466" y="5051"/>
                  <a:pt x="186543" y="4975"/>
                </a:cubicBezTo>
                <a:cubicBezTo>
                  <a:pt x="186610" y="4917"/>
                  <a:pt x="186610" y="4917"/>
                  <a:pt x="186695" y="4841"/>
                </a:cubicBezTo>
                <a:cubicBezTo>
                  <a:pt x="186543" y="4755"/>
                  <a:pt x="186467" y="4612"/>
                  <a:pt x="186467" y="4469"/>
                </a:cubicBezTo>
                <a:lnTo>
                  <a:pt x="186467" y="1382"/>
                </a:lnTo>
                <a:cubicBezTo>
                  <a:pt x="186467" y="1239"/>
                  <a:pt x="186467" y="1173"/>
                  <a:pt x="186543" y="1095"/>
                </a:cubicBezTo>
                <a:cubicBezTo>
                  <a:pt x="186610" y="1011"/>
                  <a:pt x="186695" y="1011"/>
                  <a:pt x="186695" y="1011"/>
                </a:cubicBezTo>
                <a:cubicBezTo>
                  <a:pt x="186695" y="952"/>
                  <a:pt x="186610" y="952"/>
                  <a:pt x="186543" y="877"/>
                </a:cubicBezTo>
                <a:cubicBezTo>
                  <a:pt x="186467" y="801"/>
                  <a:pt x="186467" y="724"/>
                  <a:pt x="186467" y="591"/>
                </a:cubicBezTo>
                <a:lnTo>
                  <a:pt x="186467" y="0"/>
                </a:lnTo>
                <a:lnTo>
                  <a:pt x="185742" y="0"/>
                </a:lnTo>
                <a:lnTo>
                  <a:pt x="185742" y="591"/>
                </a:lnTo>
                <a:cubicBezTo>
                  <a:pt x="185742" y="724"/>
                  <a:pt x="185742" y="800"/>
                  <a:pt x="185599" y="877"/>
                </a:cubicBezTo>
                <a:cubicBezTo>
                  <a:pt x="185599" y="952"/>
                  <a:pt x="185513" y="952"/>
                  <a:pt x="185513" y="1011"/>
                </a:cubicBezTo>
                <a:cubicBezTo>
                  <a:pt x="185513" y="1011"/>
                  <a:pt x="185599" y="1011"/>
                  <a:pt x="185599" y="1095"/>
                </a:cubicBezTo>
                <a:cubicBezTo>
                  <a:pt x="185742" y="1172"/>
                  <a:pt x="185742" y="1239"/>
                  <a:pt x="185742" y="1382"/>
                </a:cubicBezTo>
                <a:lnTo>
                  <a:pt x="185742" y="4469"/>
                </a:lnTo>
                <a:cubicBezTo>
                  <a:pt x="185742" y="4612"/>
                  <a:pt x="185665" y="4755"/>
                  <a:pt x="185437" y="4841"/>
                </a:cubicBezTo>
                <a:lnTo>
                  <a:pt x="185437" y="4841"/>
                </a:lnTo>
                <a:close/>
                <a:moveTo>
                  <a:pt x="186246" y="12311"/>
                </a:moveTo>
                <a:lnTo>
                  <a:pt x="183979" y="14446"/>
                </a:lnTo>
                <a:lnTo>
                  <a:pt x="186170" y="16064"/>
                </a:lnTo>
                <a:lnTo>
                  <a:pt x="188524" y="14446"/>
                </a:lnTo>
                <a:lnTo>
                  <a:pt x="186246" y="12311"/>
                </a:lnTo>
                <a:close/>
                <a:moveTo>
                  <a:pt x="188306" y="36739"/>
                </a:moveTo>
                <a:lnTo>
                  <a:pt x="187638" y="36949"/>
                </a:lnTo>
                <a:lnTo>
                  <a:pt x="188306" y="37235"/>
                </a:lnTo>
                <a:lnTo>
                  <a:pt x="188306" y="36739"/>
                </a:lnTo>
                <a:close/>
                <a:moveTo>
                  <a:pt x="188306" y="32414"/>
                </a:moveTo>
                <a:lnTo>
                  <a:pt x="188372" y="31013"/>
                </a:lnTo>
                <a:cubicBezTo>
                  <a:pt x="188372" y="30937"/>
                  <a:pt x="188372" y="30794"/>
                  <a:pt x="188449" y="30719"/>
                </a:cubicBezTo>
                <a:cubicBezTo>
                  <a:pt x="188525" y="30652"/>
                  <a:pt x="188668" y="30652"/>
                  <a:pt x="188811" y="30566"/>
                </a:cubicBezTo>
                <a:lnTo>
                  <a:pt x="189925" y="30566"/>
                </a:lnTo>
                <a:lnTo>
                  <a:pt x="189839" y="29622"/>
                </a:lnTo>
                <a:lnTo>
                  <a:pt x="186838" y="31594"/>
                </a:lnTo>
                <a:lnTo>
                  <a:pt x="188306" y="32414"/>
                </a:lnTo>
                <a:close/>
                <a:moveTo>
                  <a:pt x="183093" y="38569"/>
                </a:moveTo>
                <a:lnTo>
                  <a:pt x="188306" y="38569"/>
                </a:lnTo>
                <a:lnTo>
                  <a:pt x="188306" y="38207"/>
                </a:lnTo>
                <a:lnTo>
                  <a:pt x="186324" y="37463"/>
                </a:lnTo>
                <a:lnTo>
                  <a:pt x="183093" y="38569"/>
                </a:lnTo>
                <a:close/>
                <a:moveTo>
                  <a:pt x="189182" y="33138"/>
                </a:moveTo>
                <a:lnTo>
                  <a:pt x="189182" y="36149"/>
                </a:lnTo>
                <a:lnTo>
                  <a:pt x="189182" y="36149"/>
                </a:lnTo>
                <a:lnTo>
                  <a:pt x="189182" y="38569"/>
                </a:lnTo>
                <a:lnTo>
                  <a:pt x="193441" y="38569"/>
                </a:lnTo>
                <a:lnTo>
                  <a:pt x="193441" y="35483"/>
                </a:lnTo>
                <a:cubicBezTo>
                  <a:pt x="193441" y="35263"/>
                  <a:pt x="193584" y="35054"/>
                  <a:pt x="193880" y="35054"/>
                </a:cubicBezTo>
                <a:lnTo>
                  <a:pt x="193880" y="35054"/>
                </a:lnTo>
                <a:lnTo>
                  <a:pt x="201140" y="35054"/>
                </a:lnTo>
                <a:lnTo>
                  <a:pt x="201140" y="31519"/>
                </a:lnTo>
                <a:lnTo>
                  <a:pt x="196005" y="31519"/>
                </a:lnTo>
                <a:lnTo>
                  <a:pt x="189258" y="31461"/>
                </a:lnTo>
                <a:lnTo>
                  <a:pt x="189182" y="33138"/>
                </a:lnTo>
                <a:close/>
                <a:moveTo>
                  <a:pt x="186171" y="26393"/>
                </a:moveTo>
                <a:lnTo>
                  <a:pt x="189182" y="25001"/>
                </a:lnTo>
                <a:lnTo>
                  <a:pt x="186104" y="22506"/>
                </a:lnTo>
                <a:lnTo>
                  <a:pt x="183237" y="25001"/>
                </a:lnTo>
                <a:lnTo>
                  <a:pt x="186171" y="26393"/>
                </a:lnTo>
                <a:close/>
                <a:moveTo>
                  <a:pt x="186103" y="21343"/>
                </a:moveTo>
                <a:lnTo>
                  <a:pt x="188810" y="19056"/>
                </a:lnTo>
                <a:lnTo>
                  <a:pt x="186171" y="17150"/>
                </a:lnTo>
                <a:lnTo>
                  <a:pt x="183399" y="19132"/>
                </a:lnTo>
                <a:lnTo>
                  <a:pt x="186103" y="21343"/>
                </a:lnTo>
                <a:close/>
                <a:moveTo>
                  <a:pt x="188306" y="34386"/>
                </a:moveTo>
                <a:lnTo>
                  <a:pt x="188306" y="33441"/>
                </a:lnTo>
                <a:lnTo>
                  <a:pt x="186028" y="32108"/>
                </a:lnTo>
                <a:lnTo>
                  <a:pt x="181846" y="34890"/>
                </a:lnTo>
                <a:lnTo>
                  <a:pt x="186325" y="36510"/>
                </a:lnTo>
                <a:lnTo>
                  <a:pt x="188307" y="35784"/>
                </a:lnTo>
                <a:lnTo>
                  <a:pt x="188307" y="34386"/>
                </a:lnTo>
                <a:close/>
                <a:moveTo>
                  <a:pt x="184046" y="10272"/>
                </a:moveTo>
                <a:lnTo>
                  <a:pt x="183683" y="13483"/>
                </a:lnTo>
                <a:lnTo>
                  <a:pt x="185599" y="11720"/>
                </a:lnTo>
                <a:lnTo>
                  <a:pt x="184046" y="10272"/>
                </a:lnTo>
                <a:close/>
                <a:moveTo>
                  <a:pt x="355339" y="87179"/>
                </a:moveTo>
                <a:cubicBezTo>
                  <a:pt x="353148" y="85864"/>
                  <a:pt x="350881" y="84472"/>
                  <a:pt x="348669" y="83139"/>
                </a:cubicBezTo>
                <a:lnTo>
                  <a:pt x="349316" y="81396"/>
                </a:lnTo>
                <a:lnTo>
                  <a:pt x="349411" y="81396"/>
                </a:lnTo>
                <a:lnTo>
                  <a:pt x="353872" y="83586"/>
                </a:lnTo>
                <a:lnTo>
                  <a:pt x="349316" y="72067"/>
                </a:lnTo>
                <a:lnTo>
                  <a:pt x="351832" y="71277"/>
                </a:lnTo>
                <a:cubicBezTo>
                  <a:pt x="354311" y="75746"/>
                  <a:pt x="356824" y="80214"/>
                  <a:pt x="359301" y="84692"/>
                </a:cubicBezTo>
                <a:cubicBezTo>
                  <a:pt x="363037" y="84319"/>
                  <a:pt x="366772" y="83959"/>
                  <a:pt x="370525" y="83586"/>
                </a:cubicBezTo>
                <a:cubicBezTo>
                  <a:pt x="378377" y="82853"/>
                  <a:pt x="386208" y="82128"/>
                  <a:pt x="394060" y="81396"/>
                </a:cubicBezTo>
                <a:cubicBezTo>
                  <a:pt x="393906" y="80576"/>
                  <a:pt x="393774" y="79709"/>
                  <a:pt x="393621" y="78890"/>
                </a:cubicBezTo>
                <a:cubicBezTo>
                  <a:pt x="395527" y="76774"/>
                  <a:pt x="400290" y="77423"/>
                  <a:pt x="403739" y="76833"/>
                </a:cubicBezTo>
                <a:cubicBezTo>
                  <a:pt x="405208" y="76632"/>
                  <a:pt x="407264" y="76994"/>
                  <a:pt x="407989" y="75965"/>
                </a:cubicBezTo>
                <a:cubicBezTo>
                  <a:pt x="392744" y="75308"/>
                  <a:pt x="378587" y="75383"/>
                  <a:pt x="363343" y="75308"/>
                </a:cubicBezTo>
                <a:cubicBezTo>
                  <a:pt x="363190" y="74936"/>
                  <a:pt x="363113" y="74575"/>
                  <a:pt x="363039" y="74203"/>
                </a:cubicBezTo>
                <a:cubicBezTo>
                  <a:pt x="372204" y="74279"/>
                  <a:pt x="381371" y="74356"/>
                  <a:pt x="390477" y="74432"/>
                </a:cubicBezTo>
                <a:cubicBezTo>
                  <a:pt x="395012" y="74432"/>
                  <a:pt x="399492" y="74489"/>
                  <a:pt x="403951" y="74489"/>
                </a:cubicBezTo>
                <a:cubicBezTo>
                  <a:pt x="404331" y="74280"/>
                  <a:pt x="404770" y="74051"/>
                  <a:pt x="405151" y="73842"/>
                </a:cubicBezTo>
                <a:cubicBezTo>
                  <a:pt x="405933" y="73689"/>
                  <a:pt x="406675" y="73547"/>
                  <a:pt x="407400" y="73479"/>
                </a:cubicBezTo>
                <a:cubicBezTo>
                  <a:pt x="407857" y="73099"/>
                  <a:pt x="408219" y="72813"/>
                  <a:pt x="408658" y="72518"/>
                </a:cubicBezTo>
                <a:cubicBezTo>
                  <a:pt x="408886" y="72518"/>
                  <a:pt x="409097" y="72518"/>
                  <a:pt x="409248" y="72593"/>
                </a:cubicBezTo>
                <a:cubicBezTo>
                  <a:pt x="409687" y="72593"/>
                  <a:pt x="410202" y="72593"/>
                  <a:pt x="410640" y="72593"/>
                </a:cubicBezTo>
                <a:cubicBezTo>
                  <a:pt x="411077" y="72879"/>
                  <a:pt x="411591" y="73099"/>
                  <a:pt x="412031" y="73326"/>
                </a:cubicBezTo>
                <a:cubicBezTo>
                  <a:pt x="412621" y="73326"/>
                  <a:pt x="413290" y="73326"/>
                  <a:pt x="413861" y="73260"/>
                </a:cubicBezTo>
                <a:cubicBezTo>
                  <a:pt x="414453" y="73546"/>
                  <a:pt x="415042" y="73841"/>
                  <a:pt x="415634" y="74126"/>
                </a:cubicBezTo>
                <a:cubicBezTo>
                  <a:pt x="417233" y="74126"/>
                  <a:pt x="418853" y="74126"/>
                  <a:pt x="420455" y="74126"/>
                </a:cubicBezTo>
                <a:cubicBezTo>
                  <a:pt x="432554" y="74126"/>
                  <a:pt x="444730" y="74126"/>
                  <a:pt x="456849" y="74126"/>
                </a:cubicBezTo>
                <a:cubicBezTo>
                  <a:pt x="456849" y="74574"/>
                  <a:pt x="456908" y="74936"/>
                  <a:pt x="456908" y="75307"/>
                </a:cubicBezTo>
                <a:cubicBezTo>
                  <a:pt x="443416" y="75221"/>
                  <a:pt x="429848" y="75078"/>
                  <a:pt x="416281" y="75021"/>
                </a:cubicBezTo>
                <a:cubicBezTo>
                  <a:pt x="415995" y="75155"/>
                  <a:pt x="415689" y="75307"/>
                  <a:pt x="415404" y="75517"/>
                </a:cubicBezTo>
                <a:lnTo>
                  <a:pt x="411879" y="75669"/>
                </a:lnTo>
                <a:lnTo>
                  <a:pt x="412621" y="79404"/>
                </a:lnTo>
                <a:cubicBezTo>
                  <a:pt x="436384" y="77364"/>
                  <a:pt x="439890" y="98987"/>
                  <a:pt x="421120" y="99274"/>
                </a:cubicBezTo>
                <a:cubicBezTo>
                  <a:pt x="421274" y="99941"/>
                  <a:pt x="421406" y="100532"/>
                  <a:pt x="421559" y="101198"/>
                </a:cubicBezTo>
                <a:cubicBezTo>
                  <a:pt x="424493" y="101198"/>
                  <a:pt x="427352" y="101198"/>
                  <a:pt x="430209" y="101198"/>
                </a:cubicBezTo>
                <a:cubicBezTo>
                  <a:pt x="435069" y="98683"/>
                  <a:pt x="436308" y="100740"/>
                  <a:pt x="430000" y="102722"/>
                </a:cubicBezTo>
                <a:lnTo>
                  <a:pt x="403667" y="102512"/>
                </a:lnTo>
                <a:cubicBezTo>
                  <a:pt x="403305" y="101484"/>
                  <a:pt x="403152" y="100894"/>
                  <a:pt x="402866" y="100017"/>
                </a:cubicBezTo>
                <a:cubicBezTo>
                  <a:pt x="397739" y="98244"/>
                  <a:pt x="394214" y="96567"/>
                  <a:pt x="389375" y="94072"/>
                </a:cubicBezTo>
                <a:cubicBezTo>
                  <a:pt x="389147" y="93843"/>
                  <a:pt x="389089" y="91136"/>
                  <a:pt x="389089" y="90699"/>
                </a:cubicBezTo>
                <a:cubicBezTo>
                  <a:pt x="386515" y="89461"/>
                  <a:pt x="384020" y="88206"/>
                  <a:pt x="381448" y="86893"/>
                </a:cubicBezTo>
                <a:cubicBezTo>
                  <a:pt x="373977" y="86893"/>
                  <a:pt x="366489" y="86960"/>
                  <a:pt x="359018" y="86960"/>
                </a:cubicBezTo>
                <a:cubicBezTo>
                  <a:pt x="361421" y="88350"/>
                  <a:pt x="363936" y="89823"/>
                  <a:pt x="366412" y="91290"/>
                </a:cubicBezTo>
                <a:cubicBezTo>
                  <a:pt x="366126" y="91727"/>
                  <a:pt x="365917" y="92242"/>
                  <a:pt x="365687" y="92681"/>
                </a:cubicBezTo>
                <a:cubicBezTo>
                  <a:pt x="363402" y="91441"/>
                  <a:pt x="361134" y="90108"/>
                  <a:pt x="358867" y="88793"/>
                </a:cubicBezTo>
                <a:cubicBezTo>
                  <a:pt x="358219" y="90850"/>
                  <a:pt x="357551" y="92890"/>
                  <a:pt x="356826" y="94949"/>
                </a:cubicBezTo>
                <a:cubicBezTo>
                  <a:pt x="356236" y="95024"/>
                  <a:pt x="355645" y="95024"/>
                  <a:pt x="355055" y="95101"/>
                </a:cubicBezTo>
                <a:cubicBezTo>
                  <a:pt x="355130" y="92453"/>
                  <a:pt x="355263" y="89823"/>
                  <a:pt x="355339" y="87179"/>
                </a:cubicBezTo>
                <a:lnTo>
                  <a:pt x="355339" y="87179"/>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29" name="Google Shape;2329;p35"/>
          <p:cNvSpPr/>
          <p:nvPr/>
        </p:nvSpPr>
        <p:spPr>
          <a:xfrm>
            <a:off x="2123848" y="7602368"/>
            <a:ext cx="640559" cy="215461"/>
          </a:xfrm>
          <a:custGeom>
            <a:avLst/>
            <a:gdLst/>
            <a:ahLst/>
            <a:cxnLst/>
            <a:rect l="l" t="t" r="r" b="b"/>
            <a:pathLst>
              <a:path w="502399" h="146822" extrusionOk="0">
                <a:moveTo>
                  <a:pt x="65852" y="126655"/>
                </a:moveTo>
                <a:cubicBezTo>
                  <a:pt x="64283" y="126573"/>
                  <a:pt x="62621" y="126491"/>
                  <a:pt x="61041" y="126409"/>
                </a:cubicBezTo>
                <a:cubicBezTo>
                  <a:pt x="56056" y="125240"/>
                  <a:pt x="50465" y="125065"/>
                  <a:pt x="45960" y="123885"/>
                </a:cubicBezTo>
                <a:cubicBezTo>
                  <a:pt x="44699" y="123742"/>
                  <a:pt x="43437" y="123566"/>
                  <a:pt x="42176" y="123414"/>
                </a:cubicBezTo>
                <a:cubicBezTo>
                  <a:pt x="40112" y="122633"/>
                  <a:pt x="37908" y="120735"/>
                  <a:pt x="35938" y="120100"/>
                </a:cubicBezTo>
                <a:cubicBezTo>
                  <a:pt x="27475" y="120100"/>
                  <a:pt x="19032" y="120100"/>
                  <a:pt x="10506" y="120100"/>
                </a:cubicBezTo>
                <a:cubicBezTo>
                  <a:pt x="10034" y="119699"/>
                  <a:pt x="9552" y="119228"/>
                  <a:pt x="9008" y="118839"/>
                </a:cubicBezTo>
                <a:cubicBezTo>
                  <a:pt x="9008" y="111575"/>
                  <a:pt x="9008" y="104312"/>
                  <a:pt x="9008" y="96967"/>
                </a:cubicBezTo>
                <a:cubicBezTo>
                  <a:pt x="9008" y="93806"/>
                  <a:pt x="8619" y="89457"/>
                  <a:pt x="9809" y="87405"/>
                </a:cubicBezTo>
                <a:cubicBezTo>
                  <a:pt x="18406" y="87405"/>
                  <a:pt x="27002" y="87405"/>
                  <a:pt x="35692" y="87405"/>
                </a:cubicBezTo>
                <a:cubicBezTo>
                  <a:pt x="39087" y="86625"/>
                  <a:pt x="42965" y="86543"/>
                  <a:pt x="46750" y="85671"/>
                </a:cubicBezTo>
                <a:cubicBezTo>
                  <a:pt x="49120" y="85127"/>
                  <a:pt x="51961" y="84492"/>
                  <a:pt x="54793" y="84410"/>
                </a:cubicBezTo>
                <a:cubicBezTo>
                  <a:pt x="53777" y="83773"/>
                  <a:pt x="51009" y="84163"/>
                  <a:pt x="49510" y="84163"/>
                </a:cubicBezTo>
                <a:cubicBezTo>
                  <a:pt x="44852" y="84163"/>
                  <a:pt x="39722" y="84101"/>
                  <a:pt x="35372" y="84410"/>
                </a:cubicBezTo>
                <a:cubicBezTo>
                  <a:pt x="34736" y="83773"/>
                  <a:pt x="33722" y="82912"/>
                  <a:pt x="32930" y="82431"/>
                </a:cubicBezTo>
                <a:cubicBezTo>
                  <a:pt x="32930" y="78009"/>
                  <a:pt x="32930" y="73659"/>
                  <a:pt x="32930" y="69329"/>
                </a:cubicBezTo>
                <a:cubicBezTo>
                  <a:pt x="31669" y="65461"/>
                  <a:pt x="28734" y="61511"/>
                  <a:pt x="27164" y="57799"/>
                </a:cubicBezTo>
                <a:cubicBezTo>
                  <a:pt x="22908" y="48174"/>
                  <a:pt x="17921" y="39004"/>
                  <a:pt x="13818" y="29608"/>
                </a:cubicBezTo>
                <a:cubicBezTo>
                  <a:pt x="10895" y="23063"/>
                  <a:pt x="7592" y="16906"/>
                  <a:pt x="4739" y="10505"/>
                </a:cubicBezTo>
                <a:cubicBezTo>
                  <a:pt x="3242" y="7120"/>
                  <a:pt x="2134" y="3098"/>
                  <a:pt x="0" y="246"/>
                </a:cubicBezTo>
                <a:cubicBezTo>
                  <a:pt x="0" y="164"/>
                  <a:pt x="0" y="92"/>
                  <a:pt x="0" y="0"/>
                </a:cubicBezTo>
                <a:cubicBezTo>
                  <a:pt x="13818" y="0"/>
                  <a:pt x="27647" y="0"/>
                  <a:pt x="41456" y="0"/>
                </a:cubicBezTo>
                <a:cubicBezTo>
                  <a:pt x="42329" y="328"/>
                  <a:pt x="43046" y="1591"/>
                  <a:pt x="43744" y="2216"/>
                </a:cubicBezTo>
                <a:cubicBezTo>
                  <a:pt x="45488" y="3940"/>
                  <a:pt x="47529" y="6011"/>
                  <a:pt x="49510" y="7510"/>
                </a:cubicBezTo>
                <a:cubicBezTo>
                  <a:pt x="55192" y="11839"/>
                  <a:pt x="59861" y="17214"/>
                  <a:pt x="65544" y="21564"/>
                </a:cubicBezTo>
                <a:cubicBezTo>
                  <a:pt x="67196" y="22826"/>
                  <a:pt x="68459" y="24867"/>
                  <a:pt x="70110" y="26139"/>
                </a:cubicBezTo>
                <a:cubicBezTo>
                  <a:pt x="82277" y="35290"/>
                  <a:pt x="92145" y="47294"/>
                  <a:pt x="104303" y="56546"/>
                </a:cubicBezTo>
                <a:cubicBezTo>
                  <a:pt x="107935" y="59306"/>
                  <a:pt x="110858" y="63009"/>
                  <a:pt x="114572" y="65769"/>
                </a:cubicBezTo>
                <a:cubicBezTo>
                  <a:pt x="115208" y="66477"/>
                  <a:pt x="115751" y="67114"/>
                  <a:pt x="116377" y="67831"/>
                </a:cubicBezTo>
                <a:cubicBezTo>
                  <a:pt x="118121" y="69012"/>
                  <a:pt x="120726" y="68858"/>
                  <a:pt x="122862" y="69575"/>
                </a:cubicBezTo>
                <a:cubicBezTo>
                  <a:pt x="127837" y="71227"/>
                  <a:pt x="133049" y="72406"/>
                  <a:pt x="138260" y="74068"/>
                </a:cubicBezTo>
                <a:cubicBezTo>
                  <a:pt x="148764" y="77619"/>
                  <a:pt x="159967" y="80931"/>
                  <a:pt x="170626" y="83938"/>
                </a:cubicBezTo>
                <a:cubicBezTo>
                  <a:pt x="235452" y="85907"/>
                  <a:pt x="334772" y="54803"/>
                  <a:pt x="384836" y="85672"/>
                </a:cubicBezTo>
                <a:cubicBezTo>
                  <a:pt x="387995" y="87651"/>
                  <a:pt x="391154" y="89703"/>
                  <a:pt x="394375" y="91674"/>
                </a:cubicBezTo>
                <a:cubicBezTo>
                  <a:pt x="395401" y="92392"/>
                  <a:pt x="396693" y="93807"/>
                  <a:pt x="397864" y="94197"/>
                </a:cubicBezTo>
                <a:cubicBezTo>
                  <a:pt x="400860" y="94526"/>
                  <a:pt x="403876" y="94916"/>
                  <a:pt x="406933" y="95223"/>
                </a:cubicBezTo>
                <a:cubicBezTo>
                  <a:pt x="414380" y="97050"/>
                  <a:pt x="421704" y="97286"/>
                  <a:pt x="428824" y="99244"/>
                </a:cubicBezTo>
                <a:cubicBezTo>
                  <a:pt x="434342" y="100742"/>
                  <a:pt x="439863" y="102250"/>
                  <a:pt x="445403" y="103747"/>
                </a:cubicBezTo>
                <a:cubicBezTo>
                  <a:pt x="448069" y="104547"/>
                  <a:pt x="450531" y="104547"/>
                  <a:pt x="453200" y="105574"/>
                </a:cubicBezTo>
                <a:cubicBezTo>
                  <a:pt x="457938" y="107308"/>
                  <a:pt x="462986" y="109206"/>
                  <a:pt x="467747" y="111339"/>
                </a:cubicBezTo>
                <a:cubicBezTo>
                  <a:pt x="469859" y="112212"/>
                  <a:pt x="472321" y="113863"/>
                  <a:pt x="474517" y="114571"/>
                </a:cubicBezTo>
                <a:lnTo>
                  <a:pt x="502399" y="117885"/>
                </a:lnTo>
                <a:lnTo>
                  <a:pt x="340313" y="119063"/>
                </a:lnTo>
                <a:cubicBezTo>
                  <a:pt x="341420" y="119937"/>
                  <a:pt x="346221" y="120972"/>
                  <a:pt x="347883" y="121127"/>
                </a:cubicBezTo>
                <a:cubicBezTo>
                  <a:pt x="347720" y="121527"/>
                  <a:pt x="347801" y="121362"/>
                  <a:pt x="347575" y="121608"/>
                </a:cubicBezTo>
                <a:cubicBezTo>
                  <a:pt x="346610" y="122460"/>
                  <a:pt x="341645" y="123968"/>
                  <a:pt x="340065" y="124132"/>
                </a:cubicBezTo>
                <a:cubicBezTo>
                  <a:pt x="340065" y="124194"/>
                  <a:pt x="340065" y="124276"/>
                  <a:pt x="340065" y="124368"/>
                </a:cubicBezTo>
                <a:cubicBezTo>
                  <a:pt x="340005" y="124368"/>
                  <a:pt x="339923" y="124368"/>
                  <a:pt x="339820" y="124368"/>
                </a:cubicBezTo>
                <a:cubicBezTo>
                  <a:pt x="339820" y="127128"/>
                  <a:pt x="339820" y="130042"/>
                  <a:pt x="339348" y="132422"/>
                </a:cubicBezTo>
                <a:cubicBezTo>
                  <a:pt x="339040" y="133838"/>
                  <a:pt x="339675" y="135725"/>
                  <a:pt x="339040" y="136679"/>
                </a:cubicBezTo>
                <a:cubicBezTo>
                  <a:pt x="338958" y="137940"/>
                  <a:pt x="338710" y="138094"/>
                  <a:pt x="338320" y="138967"/>
                </a:cubicBezTo>
                <a:cubicBezTo>
                  <a:pt x="336598" y="138967"/>
                  <a:pt x="334936" y="138967"/>
                  <a:pt x="333274" y="138967"/>
                </a:cubicBezTo>
                <a:cubicBezTo>
                  <a:pt x="333192" y="139520"/>
                  <a:pt x="333192" y="139685"/>
                  <a:pt x="333047" y="139992"/>
                </a:cubicBezTo>
                <a:cubicBezTo>
                  <a:pt x="333047" y="140793"/>
                  <a:pt x="332967" y="141254"/>
                  <a:pt x="332802" y="141735"/>
                </a:cubicBezTo>
                <a:cubicBezTo>
                  <a:pt x="329806" y="141880"/>
                  <a:pt x="329109" y="141099"/>
                  <a:pt x="328781" y="138730"/>
                </a:cubicBezTo>
                <a:cubicBezTo>
                  <a:pt x="326729" y="138730"/>
                  <a:pt x="324761" y="138730"/>
                  <a:pt x="322706" y="138730"/>
                </a:cubicBezTo>
                <a:lnTo>
                  <a:pt x="322706" y="145921"/>
                </a:lnTo>
                <a:lnTo>
                  <a:pt x="270676" y="145921"/>
                </a:lnTo>
                <a:lnTo>
                  <a:pt x="270676" y="139202"/>
                </a:lnTo>
                <a:cubicBezTo>
                  <a:pt x="270984" y="138812"/>
                  <a:pt x="272090" y="138329"/>
                  <a:pt x="272480" y="137940"/>
                </a:cubicBezTo>
                <a:cubicBezTo>
                  <a:pt x="272562" y="137940"/>
                  <a:pt x="272646" y="137940"/>
                  <a:pt x="272728" y="137940"/>
                </a:cubicBezTo>
                <a:cubicBezTo>
                  <a:pt x="272728" y="137858"/>
                  <a:pt x="272728" y="137786"/>
                  <a:pt x="272728" y="137704"/>
                </a:cubicBezTo>
                <a:cubicBezTo>
                  <a:pt x="172043" y="137387"/>
                  <a:pt x="213590" y="135662"/>
                  <a:pt x="145288" y="133201"/>
                </a:cubicBezTo>
                <a:cubicBezTo>
                  <a:pt x="142765" y="135888"/>
                  <a:pt x="139205" y="137787"/>
                  <a:pt x="136199" y="139992"/>
                </a:cubicBezTo>
                <a:cubicBezTo>
                  <a:pt x="133368" y="142126"/>
                  <a:pt x="130761" y="145121"/>
                  <a:pt x="127438" y="146783"/>
                </a:cubicBezTo>
                <a:cubicBezTo>
                  <a:pt x="126801" y="147101"/>
                  <a:pt x="121519" y="145368"/>
                  <a:pt x="120410" y="144967"/>
                </a:cubicBezTo>
                <a:cubicBezTo>
                  <a:pt x="113157" y="143162"/>
                  <a:pt x="105966" y="141336"/>
                  <a:pt x="98785" y="139438"/>
                </a:cubicBezTo>
                <a:cubicBezTo>
                  <a:pt x="98785" y="136114"/>
                  <a:pt x="98785" y="132729"/>
                  <a:pt x="98785" y="129414"/>
                </a:cubicBezTo>
                <a:cubicBezTo>
                  <a:pt x="86310" y="129332"/>
                  <a:pt x="75876" y="128933"/>
                  <a:pt x="65852" y="126655"/>
                </a:cubicBezTo>
                <a:lnTo>
                  <a:pt x="65852" y="12665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30" name="Google Shape;2330;p35"/>
          <p:cNvGrpSpPr/>
          <p:nvPr/>
        </p:nvGrpSpPr>
        <p:grpSpPr>
          <a:xfrm flipH="1">
            <a:off x="11654936" y="7510048"/>
            <a:ext cx="260166" cy="498803"/>
            <a:chOff x="9032266" y="5120371"/>
            <a:chExt cx="204052" cy="340085"/>
          </a:xfrm>
        </p:grpSpPr>
        <p:sp>
          <p:nvSpPr>
            <p:cNvPr id="2331" name="Google Shape;2331;p35"/>
            <p:cNvSpPr/>
            <p:nvPr/>
          </p:nvSpPr>
          <p:spPr>
            <a:xfrm>
              <a:off x="9032266" y="5120371"/>
              <a:ext cx="204052" cy="340085"/>
            </a:xfrm>
            <a:custGeom>
              <a:avLst/>
              <a:gdLst/>
              <a:ahLst/>
              <a:cxnLst/>
              <a:rect l="l" t="t" r="r" b="b"/>
              <a:pathLst>
                <a:path w="204052" h="340085" extrusionOk="0">
                  <a:moveTo>
                    <a:pt x="202271" y="92226"/>
                  </a:moveTo>
                  <a:lnTo>
                    <a:pt x="192717" y="83234"/>
                  </a:lnTo>
                  <a:lnTo>
                    <a:pt x="192717" y="28338"/>
                  </a:lnTo>
                  <a:cubicBezTo>
                    <a:pt x="192717" y="27458"/>
                    <a:pt x="192512" y="26590"/>
                    <a:pt x="192119" y="25803"/>
                  </a:cubicBezTo>
                  <a:lnTo>
                    <a:pt x="180782" y="3130"/>
                  </a:lnTo>
                  <a:cubicBezTo>
                    <a:pt x="179114" y="330"/>
                    <a:pt x="175492" y="-588"/>
                    <a:pt x="172691" y="1081"/>
                  </a:cubicBezTo>
                  <a:cubicBezTo>
                    <a:pt x="171848" y="1583"/>
                    <a:pt x="171144" y="2287"/>
                    <a:pt x="170642" y="3130"/>
                  </a:cubicBezTo>
                  <a:lnTo>
                    <a:pt x="159306" y="25803"/>
                  </a:lnTo>
                  <a:cubicBezTo>
                    <a:pt x="158912" y="26590"/>
                    <a:pt x="158708" y="27458"/>
                    <a:pt x="158708" y="28338"/>
                  </a:cubicBezTo>
                  <a:lnTo>
                    <a:pt x="158708" y="51226"/>
                  </a:lnTo>
                  <a:lnTo>
                    <a:pt x="105912" y="1536"/>
                  </a:lnTo>
                  <a:cubicBezTo>
                    <a:pt x="103726" y="-512"/>
                    <a:pt x="100327" y="-512"/>
                    <a:pt x="98141" y="1536"/>
                  </a:cubicBezTo>
                  <a:lnTo>
                    <a:pt x="45345" y="51226"/>
                  </a:lnTo>
                  <a:lnTo>
                    <a:pt x="45345" y="28338"/>
                  </a:lnTo>
                  <a:cubicBezTo>
                    <a:pt x="45345" y="27458"/>
                    <a:pt x="45140" y="26590"/>
                    <a:pt x="44747" y="25803"/>
                  </a:cubicBezTo>
                  <a:lnTo>
                    <a:pt x="33411" y="3130"/>
                  </a:lnTo>
                  <a:cubicBezTo>
                    <a:pt x="31743" y="330"/>
                    <a:pt x="28120" y="-588"/>
                    <a:pt x="25320" y="1081"/>
                  </a:cubicBezTo>
                  <a:cubicBezTo>
                    <a:pt x="24477" y="1583"/>
                    <a:pt x="23773" y="2287"/>
                    <a:pt x="23271" y="3130"/>
                  </a:cubicBezTo>
                  <a:lnTo>
                    <a:pt x="11934" y="25803"/>
                  </a:lnTo>
                  <a:cubicBezTo>
                    <a:pt x="11541" y="26590"/>
                    <a:pt x="11336" y="27458"/>
                    <a:pt x="11336" y="28338"/>
                  </a:cubicBezTo>
                  <a:lnTo>
                    <a:pt x="11336" y="83234"/>
                  </a:lnTo>
                  <a:lnTo>
                    <a:pt x="1783" y="92226"/>
                  </a:lnTo>
                  <a:cubicBezTo>
                    <a:pt x="646" y="93299"/>
                    <a:pt x="1" y="94792"/>
                    <a:pt x="0" y="96356"/>
                  </a:cubicBezTo>
                  <a:lnTo>
                    <a:pt x="0" y="334417"/>
                  </a:lnTo>
                  <a:cubicBezTo>
                    <a:pt x="-1" y="337547"/>
                    <a:pt x="2535" y="340085"/>
                    <a:pt x="5665" y="340085"/>
                  </a:cubicBezTo>
                  <a:cubicBezTo>
                    <a:pt x="5666" y="340085"/>
                    <a:pt x="5667" y="340085"/>
                    <a:pt x="5668" y="340085"/>
                  </a:cubicBezTo>
                  <a:lnTo>
                    <a:pt x="198385" y="340085"/>
                  </a:lnTo>
                  <a:cubicBezTo>
                    <a:pt x="201514" y="340086"/>
                    <a:pt x="204052" y="337550"/>
                    <a:pt x="204053" y="334420"/>
                  </a:cubicBezTo>
                  <a:cubicBezTo>
                    <a:pt x="204053" y="334419"/>
                    <a:pt x="204053" y="334418"/>
                    <a:pt x="204053" y="334417"/>
                  </a:cubicBezTo>
                  <a:lnTo>
                    <a:pt x="204053" y="96356"/>
                  </a:lnTo>
                  <a:cubicBezTo>
                    <a:pt x="204052" y="94792"/>
                    <a:pt x="203407" y="93299"/>
                    <a:pt x="202271" y="92226"/>
                  </a:cubicBezTo>
                  <a:close/>
                  <a:moveTo>
                    <a:pt x="175712" y="18341"/>
                  </a:moveTo>
                  <a:lnTo>
                    <a:pt x="181380" y="29677"/>
                  </a:lnTo>
                  <a:lnTo>
                    <a:pt x="181380" y="39674"/>
                  </a:lnTo>
                  <a:lnTo>
                    <a:pt x="170044" y="39674"/>
                  </a:lnTo>
                  <a:lnTo>
                    <a:pt x="170044" y="29677"/>
                  </a:lnTo>
                  <a:close/>
                  <a:moveTo>
                    <a:pt x="170044" y="51010"/>
                  </a:moveTo>
                  <a:lnTo>
                    <a:pt x="181380" y="51010"/>
                  </a:lnTo>
                  <a:lnTo>
                    <a:pt x="181380" y="72565"/>
                  </a:lnTo>
                  <a:lnTo>
                    <a:pt x="170044" y="61896"/>
                  </a:lnTo>
                  <a:close/>
                  <a:moveTo>
                    <a:pt x="28341" y="18341"/>
                  </a:moveTo>
                  <a:lnTo>
                    <a:pt x="34009" y="29677"/>
                  </a:lnTo>
                  <a:lnTo>
                    <a:pt x="34009" y="39674"/>
                  </a:lnTo>
                  <a:lnTo>
                    <a:pt x="22673" y="39674"/>
                  </a:lnTo>
                  <a:lnTo>
                    <a:pt x="22673" y="29677"/>
                  </a:lnTo>
                  <a:close/>
                  <a:moveTo>
                    <a:pt x="22673" y="51010"/>
                  </a:moveTo>
                  <a:lnTo>
                    <a:pt x="34009" y="51010"/>
                  </a:lnTo>
                  <a:lnTo>
                    <a:pt x="34009" y="61896"/>
                  </a:lnTo>
                  <a:lnTo>
                    <a:pt x="22673" y="72565"/>
                  </a:lnTo>
                  <a:close/>
                  <a:moveTo>
                    <a:pt x="170044" y="328749"/>
                  </a:moveTo>
                  <a:lnTo>
                    <a:pt x="158708" y="328749"/>
                  </a:lnTo>
                  <a:lnTo>
                    <a:pt x="158708" y="119028"/>
                  </a:lnTo>
                  <a:cubicBezTo>
                    <a:pt x="158708" y="117410"/>
                    <a:pt x="158016" y="115869"/>
                    <a:pt x="156807" y="114793"/>
                  </a:cubicBezTo>
                  <a:lnTo>
                    <a:pt x="105793" y="69448"/>
                  </a:lnTo>
                  <a:cubicBezTo>
                    <a:pt x="103647" y="67533"/>
                    <a:pt x="100406" y="67533"/>
                    <a:pt x="98260" y="69448"/>
                  </a:cubicBezTo>
                  <a:lnTo>
                    <a:pt x="47246" y="114793"/>
                  </a:lnTo>
                  <a:cubicBezTo>
                    <a:pt x="46037" y="115869"/>
                    <a:pt x="45345" y="117410"/>
                    <a:pt x="45345" y="119028"/>
                  </a:cubicBezTo>
                  <a:lnTo>
                    <a:pt x="45345" y="328749"/>
                  </a:lnTo>
                  <a:lnTo>
                    <a:pt x="34009" y="328749"/>
                  </a:lnTo>
                  <a:lnTo>
                    <a:pt x="34009" y="110172"/>
                  </a:lnTo>
                  <a:lnTo>
                    <a:pt x="102026" y="47390"/>
                  </a:lnTo>
                  <a:lnTo>
                    <a:pt x="170044" y="110172"/>
                  </a:lnTo>
                  <a:close/>
                  <a:moveTo>
                    <a:pt x="147371" y="141701"/>
                  </a:moveTo>
                  <a:lnTo>
                    <a:pt x="131047" y="141701"/>
                  </a:lnTo>
                  <a:lnTo>
                    <a:pt x="147371" y="130040"/>
                  </a:lnTo>
                  <a:close/>
                  <a:moveTo>
                    <a:pt x="119031" y="136357"/>
                  </a:moveTo>
                  <a:lnTo>
                    <a:pt x="119031" y="96382"/>
                  </a:lnTo>
                  <a:lnTo>
                    <a:pt x="143965" y="118546"/>
                  </a:lnTo>
                  <a:close/>
                  <a:moveTo>
                    <a:pt x="107695" y="141701"/>
                  </a:moveTo>
                  <a:lnTo>
                    <a:pt x="96358" y="141701"/>
                  </a:lnTo>
                  <a:lnTo>
                    <a:pt x="96358" y="86305"/>
                  </a:lnTo>
                  <a:lnTo>
                    <a:pt x="102026" y="81266"/>
                  </a:lnTo>
                  <a:lnTo>
                    <a:pt x="107695" y="86305"/>
                  </a:lnTo>
                  <a:close/>
                  <a:moveTo>
                    <a:pt x="56681" y="130040"/>
                  </a:moveTo>
                  <a:lnTo>
                    <a:pt x="73006" y="141701"/>
                  </a:lnTo>
                  <a:lnTo>
                    <a:pt x="56681" y="141701"/>
                  </a:lnTo>
                  <a:close/>
                  <a:moveTo>
                    <a:pt x="85022" y="136357"/>
                  </a:moveTo>
                  <a:lnTo>
                    <a:pt x="60088" y="118546"/>
                  </a:lnTo>
                  <a:lnTo>
                    <a:pt x="85022" y="96382"/>
                  </a:lnTo>
                  <a:close/>
                  <a:moveTo>
                    <a:pt x="56681" y="153037"/>
                  </a:moveTo>
                  <a:lnTo>
                    <a:pt x="147371" y="153037"/>
                  </a:lnTo>
                  <a:lnTo>
                    <a:pt x="147371" y="328749"/>
                  </a:lnTo>
                  <a:lnTo>
                    <a:pt x="56681" y="328749"/>
                  </a:lnTo>
                  <a:close/>
                  <a:moveTo>
                    <a:pt x="192717" y="328749"/>
                  </a:moveTo>
                  <a:lnTo>
                    <a:pt x="181380" y="328749"/>
                  </a:lnTo>
                  <a:lnTo>
                    <a:pt x="181380" y="107692"/>
                  </a:lnTo>
                  <a:cubicBezTo>
                    <a:pt x="181381" y="106110"/>
                    <a:pt x="180720" y="104600"/>
                    <a:pt x="179556" y="103529"/>
                  </a:cubicBezTo>
                  <a:lnTo>
                    <a:pt x="105871" y="35512"/>
                  </a:lnTo>
                  <a:cubicBezTo>
                    <a:pt x="103700" y="33508"/>
                    <a:pt x="100353" y="33508"/>
                    <a:pt x="98182" y="35512"/>
                  </a:cubicBezTo>
                  <a:lnTo>
                    <a:pt x="24497" y="103529"/>
                  </a:lnTo>
                  <a:cubicBezTo>
                    <a:pt x="23333" y="104600"/>
                    <a:pt x="22671" y="106110"/>
                    <a:pt x="22673" y="107692"/>
                  </a:cubicBezTo>
                  <a:lnTo>
                    <a:pt x="22673" y="328749"/>
                  </a:lnTo>
                  <a:lnTo>
                    <a:pt x="11336" y="328749"/>
                  </a:lnTo>
                  <a:lnTo>
                    <a:pt x="11336" y="98802"/>
                  </a:lnTo>
                  <a:lnTo>
                    <a:pt x="102026" y="13448"/>
                  </a:lnTo>
                  <a:lnTo>
                    <a:pt x="192717" y="9880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2" name="Google Shape;2332;p35"/>
            <p:cNvSpPr/>
            <p:nvPr/>
          </p:nvSpPr>
          <p:spPr>
            <a:xfrm>
              <a:off x="9100253" y="5284698"/>
              <a:ext cx="22734" cy="28433"/>
            </a:xfrm>
            <a:custGeom>
              <a:avLst/>
              <a:gdLst/>
              <a:ahLst/>
              <a:cxnLst/>
              <a:rect l="l" t="t" r="r" b="b"/>
              <a:pathLst>
                <a:path w="22734" h="28433" extrusionOk="0">
                  <a:moveTo>
                    <a:pt x="10415" y="25863"/>
                  </a:moveTo>
                  <a:lnTo>
                    <a:pt x="21751" y="8859"/>
                  </a:lnTo>
                  <a:cubicBezTo>
                    <a:pt x="23513" y="6271"/>
                    <a:pt x="22844" y="2745"/>
                    <a:pt x="20256" y="983"/>
                  </a:cubicBezTo>
                  <a:cubicBezTo>
                    <a:pt x="17669" y="-778"/>
                    <a:pt x="14142" y="-109"/>
                    <a:pt x="12381" y="2479"/>
                  </a:cubicBezTo>
                  <a:cubicBezTo>
                    <a:pt x="12360" y="2509"/>
                    <a:pt x="12340" y="2540"/>
                    <a:pt x="12320" y="2570"/>
                  </a:cubicBezTo>
                  <a:lnTo>
                    <a:pt x="983" y="19575"/>
                  </a:lnTo>
                  <a:cubicBezTo>
                    <a:pt x="-778" y="22162"/>
                    <a:pt x="-109" y="25688"/>
                    <a:pt x="2479" y="27450"/>
                  </a:cubicBezTo>
                  <a:cubicBezTo>
                    <a:pt x="5066" y="29212"/>
                    <a:pt x="8592" y="28542"/>
                    <a:pt x="10354" y="25955"/>
                  </a:cubicBezTo>
                  <a:cubicBezTo>
                    <a:pt x="10374" y="25924"/>
                    <a:pt x="10395" y="25894"/>
                    <a:pt x="10415" y="2586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3" name="Google Shape;2333;p35"/>
            <p:cNvSpPr/>
            <p:nvPr/>
          </p:nvSpPr>
          <p:spPr>
            <a:xfrm>
              <a:off x="9105951" y="5290409"/>
              <a:ext cx="39679" cy="51017"/>
            </a:xfrm>
            <a:custGeom>
              <a:avLst/>
              <a:gdLst/>
              <a:ahLst/>
              <a:cxnLst/>
              <a:rect l="l" t="t" r="r" b="b"/>
              <a:pathLst>
                <a:path w="39679" h="51017" extrusionOk="0">
                  <a:moveTo>
                    <a:pt x="37303" y="1061"/>
                  </a:moveTo>
                  <a:cubicBezTo>
                    <a:pt x="34764" y="-760"/>
                    <a:pt x="31229" y="-178"/>
                    <a:pt x="29408" y="2361"/>
                  </a:cubicBezTo>
                  <a:cubicBezTo>
                    <a:pt x="29404" y="2367"/>
                    <a:pt x="29400" y="2372"/>
                    <a:pt x="29396" y="2378"/>
                  </a:cubicBezTo>
                  <a:lnTo>
                    <a:pt x="1056" y="42055"/>
                  </a:lnTo>
                  <a:cubicBezTo>
                    <a:pt x="-764" y="44603"/>
                    <a:pt x="-173" y="48144"/>
                    <a:pt x="2376" y="49962"/>
                  </a:cubicBezTo>
                  <a:cubicBezTo>
                    <a:pt x="4924" y="51781"/>
                    <a:pt x="8464" y="51190"/>
                    <a:pt x="10283" y="48642"/>
                  </a:cubicBezTo>
                  <a:lnTo>
                    <a:pt x="38624" y="8965"/>
                  </a:lnTo>
                  <a:cubicBezTo>
                    <a:pt x="40442" y="6419"/>
                    <a:pt x="39852" y="2881"/>
                    <a:pt x="37306" y="1063"/>
                  </a:cubicBezTo>
                  <a:cubicBezTo>
                    <a:pt x="37305" y="1062"/>
                    <a:pt x="37304" y="1062"/>
                    <a:pt x="37303" y="10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34" name="Google Shape;2334;p35"/>
          <p:cNvGrpSpPr/>
          <p:nvPr/>
        </p:nvGrpSpPr>
        <p:grpSpPr>
          <a:xfrm>
            <a:off x="10678304" y="7679619"/>
            <a:ext cx="612013" cy="287517"/>
            <a:chOff x="8266282" y="5235985"/>
            <a:chExt cx="480010" cy="196030"/>
          </a:xfrm>
        </p:grpSpPr>
        <p:sp>
          <p:nvSpPr>
            <p:cNvPr id="2335" name="Google Shape;2335;p35"/>
            <p:cNvSpPr/>
            <p:nvPr/>
          </p:nvSpPr>
          <p:spPr>
            <a:xfrm>
              <a:off x="8514289" y="5328014"/>
              <a:ext cx="24000" cy="16000"/>
            </a:xfrm>
            <a:custGeom>
              <a:avLst/>
              <a:gdLst/>
              <a:ahLst/>
              <a:cxnLst/>
              <a:rect l="l" t="t" r="r" b="b"/>
              <a:pathLst>
                <a:path w="24000" h="16000" extrusionOk="0">
                  <a:moveTo>
                    <a:pt x="16000" y="0"/>
                  </a:moveTo>
                  <a:lnTo>
                    <a:pt x="8000" y="0"/>
                  </a:lnTo>
                  <a:cubicBezTo>
                    <a:pt x="3582" y="0"/>
                    <a:pt x="0" y="3582"/>
                    <a:pt x="0" y="8000"/>
                  </a:cubicBezTo>
                  <a:cubicBezTo>
                    <a:pt x="0" y="12419"/>
                    <a:pt x="3582" y="16000"/>
                    <a:pt x="8000" y="16000"/>
                  </a:cubicBezTo>
                  <a:lnTo>
                    <a:pt x="16000" y="16000"/>
                  </a:lnTo>
                  <a:cubicBezTo>
                    <a:pt x="20419" y="16000"/>
                    <a:pt x="24000" y="12419"/>
                    <a:pt x="24000" y="8000"/>
                  </a:cubicBezTo>
                  <a:cubicBezTo>
                    <a:pt x="24000" y="3582"/>
                    <a:pt x="20419" y="0"/>
                    <a:pt x="1600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6" name="Google Shape;2336;p35"/>
            <p:cNvSpPr/>
            <p:nvPr/>
          </p:nvSpPr>
          <p:spPr>
            <a:xfrm>
              <a:off x="8266282" y="5235985"/>
              <a:ext cx="480010" cy="196030"/>
            </a:xfrm>
            <a:custGeom>
              <a:avLst/>
              <a:gdLst/>
              <a:ahLst/>
              <a:cxnLst/>
              <a:rect l="l" t="t" r="r" b="b"/>
              <a:pathLst>
                <a:path w="480010" h="196030" extrusionOk="0">
                  <a:moveTo>
                    <a:pt x="476808" y="85630"/>
                  </a:moveTo>
                  <a:cubicBezTo>
                    <a:pt x="444561" y="61438"/>
                    <a:pt x="398004" y="60111"/>
                    <a:pt x="352046" y="60035"/>
                  </a:cubicBezTo>
                  <a:lnTo>
                    <a:pt x="352009" y="60028"/>
                  </a:lnTo>
                  <a:lnTo>
                    <a:pt x="348954" y="60028"/>
                  </a:lnTo>
                  <a:lnTo>
                    <a:pt x="327165" y="16449"/>
                  </a:lnTo>
                  <a:cubicBezTo>
                    <a:pt x="326288" y="14696"/>
                    <a:pt x="324797" y="13326"/>
                    <a:pt x="322977" y="12598"/>
                  </a:cubicBezTo>
                  <a:cubicBezTo>
                    <a:pt x="280993" y="-4199"/>
                    <a:pt x="151021" y="-4199"/>
                    <a:pt x="109037" y="12598"/>
                  </a:cubicBezTo>
                  <a:cubicBezTo>
                    <a:pt x="105998" y="13813"/>
                    <a:pt x="104006" y="16755"/>
                    <a:pt x="104005" y="20027"/>
                  </a:cubicBezTo>
                  <a:cubicBezTo>
                    <a:pt x="104005" y="46285"/>
                    <a:pt x="91935" y="60028"/>
                    <a:pt x="80005" y="60028"/>
                  </a:cubicBezTo>
                  <a:lnTo>
                    <a:pt x="8004" y="60028"/>
                  </a:lnTo>
                  <a:cubicBezTo>
                    <a:pt x="3588" y="60023"/>
                    <a:pt x="4" y="63600"/>
                    <a:pt x="0" y="68016"/>
                  </a:cubicBezTo>
                  <a:cubicBezTo>
                    <a:pt x="-1" y="68763"/>
                    <a:pt x="103" y="69506"/>
                    <a:pt x="308" y="70223"/>
                  </a:cubicBezTo>
                  <a:lnTo>
                    <a:pt x="16004" y="125146"/>
                  </a:lnTo>
                  <a:lnTo>
                    <a:pt x="16004" y="156029"/>
                  </a:lnTo>
                  <a:cubicBezTo>
                    <a:pt x="16006" y="159842"/>
                    <a:pt x="18696" y="163123"/>
                    <a:pt x="22434" y="163874"/>
                  </a:cubicBezTo>
                  <a:lnTo>
                    <a:pt x="62434" y="171874"/>
                  </a:lnTo>
                  <a:cubicBezTo>
                    <a:pt x="62952" y="171975"/>
                    <a:pt x="63477" y="172028"/>
                    <a:pt x="64005" y="172030"/>
                  </a:cubicBezTo>
                  <a:cubicBezTo>
                    <a:pt x="68423" y="172029"/>
                    <a:pt x="72004" y="168448"/>
                    <a:pt x="72005" y="164030"/>
                  </a:cubicBezTo>
                  <a:cubicBezTo>
                    <a:pt x="72528" y="152003"/>
                    <a:pt x="80704" y="141668"/>
                    <a:pt x="92288" y="138389"/>
                  </a:cubicBezTo>
                  <a:cubicBezTo>
                    <a:pt x="89510" y="143857"/>
                    <a:pt x="88043" y="149897"/>
                    <a:pt x="88005" y="156029"/>
                  </a:cubicBezTo>
                  <a:cubicBezTo>
                    <a:pt x="88005" y="178121"/>
                    <a:pt x="105914" y="196030"/>
                    <a:pt x="128006" y="196030"/>
                  </a:cubicBezTo>
                  <a:cubicBezTo>
                    <a:pt x="150097" y="196030"/>
                    <a:pt x="168006" y="178121"/>
                    <a:pt x="168006" y="156029"/>
                  </a:cubicBezTo>
                  <a:cubicBezTo>
                    <a:pt x="167968" y="149897"/>
                    <a:pt x="166501" y="143857"/>
                    <a:pt x="163724" y="138389"/>
                  </a:cubicBezTo>
                  <a:cubicBezTo>
                    <a:pt x="175307" y="141668"/>
                    <a:pt x="183483" y="152003"/>
                    <a:pt x="184006" y="164030"/>
                  </a:cubicBezTo>
                  <a:cubicBezTo>
                    <a:pt x="184004" y="168446"/>
                    <a:pt x="187582" y="172027"/>
                    <a:pt x="191997" y="172030"/>
                  </a:cubicBezTo>
                  <a:cubicBezTo>
                    <a:pt x="192000" y="172030"/>
                    <a:pt x="192003" y="172030"/>
                    <a:pt x="192007" y="172030"/>
                  </a:cubicBezTo>
                  <a:lnTo>
                    <a:pt x="336009" y="172030"/>
                  </a:lnTo>
                  <a:cubicBezTo>
                    <a:pt x="340425" y="172032"/>
                    <a:pt x="344006" y="168454"/>
                    <a:pt x="344009" y="164039"/>
                  </a:cubicBezTo>
                  <a:cubicBezTo>
                    <a:pt x="344009" y="164036"/>
                    <a:pt x="344009" y="164033"/>
                    <a:pt x="344009" y="164030"/>
                  </a:cubicBezTo>
                  <a:cubicBezTo>
                    <a:pt x="344532" y="152003"/>
                    <a:pt x="352708" y="141668"/>
                    <a:pt x="364291" y="138389"/>
                  </a:cubicBezTo>
                  <a:cubicBezTo>
                    <a:pt x="361514" y="143857"/>
                    <a:pt x="360047" y="149897"/>
                    <a:pt x="360009" y="156029"/>
                  </a:cubicBezTo>
                  <a:cubicBezTo>
                    <a:pt x="360003" y="178115"/>
                    <a:pt x="377903" y="196024"/>
                    <a:pt x="399989" y="196030"/>
                  </a:cubicBezTo>
                  <a:cubicBezTo>
                    <a:pt x="419067" y="196035"/>
                    <a:pt x="435493" y="182561"/>
                    <a:pt x="439219" y="163850"/>
                  </a:cubicBezTo>
                  <a:cubicBezTo>
                    <a:pt x="465651" y="162596"/>
                    <a:pt x="471417" y="153946"/>
                    <a:pt x="471963" y="135388"/>
                  </a:cubicBezTo>
                  <a:lnTo>
                    <a:pt x="477667" y="129685"/>
                  </a:lnTo>
                  <a:cubicBezTo>
                    <a:pt x="479168" y="128186"/>
                    <a:pt x="480011" y="126151"/>
                    <a:pt x="480011" y="124029"/>
                  </a:cubicBezTo>
                  <a:lnTo>
                    <a:pt x="480011" y="92029"/>
                  </a:lnTo>
                  <a:cubicBezTo>
                    <a:pt x="480010" y="89510"/>
                    <a:pt x="478824" y="87140"/>
                    <a:pt x="476808" y="85630"/>
                  </a:cubicBezTo>
                  <a:close/>
                  <a:moveTo>
                    <a:pt x="331065" y="60028"/>
                  </a:moveTo>
                  <a:lnTo>
                    <a:pt x="232007" y="60028"/>
                  </a:lnTo>
                  <a:lnTo>
                    <a:pt x="232007" y="16320"/>
                  </a:lnTo>
                  <a:cubicBezTo>
                    <a:pt x="265509" y="17131"/>
                    <a:pt x="297057" y="20498"/>
                    <a:pt x="314266" y="26426"/>
                  </a:cubicBezTo>
                  <a:close/>
                  <a:moveTo>
                    <a:pt x="148288" y="60028"/>
                  </a:moveTo>
                  <a:lnTo>
                    <a:pt x="124588" y="24480"/>
                  </a:lnTo>
                  <a:cubicBezTo>
                    <a:pt x="154652" y="18287"/>
                    <a:pt x="185318" y="15491"/>
                    <a:pt x="216007" y="16143"/>
                  </a:cubicBezTo>
                  <a:lnTo>
                    <a:pt x="216007" y="60028"/>
                  </a:lnTo>
                  <a:close/>
                  <a:moveTo>
                    <a:pt x="117101" y="42093"/>
                  </a:moveTo>
                  <a:lnTo>
                    <a:pt x="129058" y="60028"/>
                  </a:lnTo>
                  <a:lnTo>
                    <a:pt x="108839" y="60028"/>
                  </a:lnTo>
                  <a:cubicBezTo>
                    <a:pt x="112656" y="54599"/>
                    <a:pt x="115455" y="48522"/>
                    <a:pt x="117101" y="42093"/>
                  </a:cubicBezTo>
                  <a:close/>
                  <a:moveTo>
                    <a:pt x="152006" y="156029"/>
                  </a:moveTo>
                  <a:cubicBezTo>
                    <a:pt x="152006" y="169285"/>
                    <a:pt x="141261" y="180030"/>
                    <a:pt x="128006" y="180030"/>
                  </a:cubicBezTo>
                  <a:cubicBezTo>
                    <a:pt x="114750" y="180030"/>
                    <a:pt x="104005" y="169285"/>
                    <a:pt x="104005" y="156029"/>
                  </a:cubicBezTo>
                  <a:cubicBezTo>
                    <a:pt x="104005" y="142774"/>
                    <a:pt x="114750" y="132029"/>
                    <a:pt x="128006" y="132029"/>
                  </a:cubicBezTo>
                  <a:cubicBezTo>
                    <a:pt x="141255" y="132044"/>
                    <a:pt x="151992" y="142780"/>
                    <a:pt x="152006" y="156029"/>
                  </a:cubicBezTo>
                  <a:close/>
                  <a:moveTo>
                    <a:pt x="128006" y="116029"/>
                  </a:moveTo>
                  <a:cubicBezTo>
                    <a:pt x="97966" y="116029"/>
                    <a:pt x="63380" y="126311"/>
                    <a:pt x="57028" y="154475"/>
                  </a:cubicBezTo>
                  <a:lnTo>
                    <a:pt x="32004" y="149475"/>
                  </a:lnTo>
                  <a:lnTo>
                    <a:pt x="32004" y="124029"/>
                  </a:lnTo>
                  <a:cubicBezTo>
                    <a:pt x="32005" y="123287"/>
                    <a:pt x="31902" y="122548"/>
                    <a:pt x="31700" y="121834"/>
                  </a:cubicBezTo>
                  <a:lnTo>
                    <a:pt x="27756" y="108029"/>
                  </a:lnTo>
                  <a:lnTo>
                    <a:pt x="40004" y="108029"/>
                  </a:lnTo>
                  <a:cubicBezTo>
                    <a:pt x="44423" y="108029"/>
                    <a:pt x="48004" y="104447"/>
                    <a:pt x="48004" y="100029"/>
                  </a:cubicBezTo>
                  <a:cubicBezTo>
                    <a:pt x="48004" y="95610"/>
                    <a:pt x="44423" y="92029"/>
                    <a:pt x="40004" y="92029"/>
                  </a:cubicBezTo>
                  <a:lnTo>
                    <a:pt x="23184" y="92029"/>
                  </a:lnTo>
                  <a:lnTo>
                    <a:pt x="18613" y="76028"/>
                  </a:lnTo>
                  <a:lnTo>
                    <a:pt x="216007" y="76028"/>
                  </a:lnTo>
                  <a:lnTo>
                    <a:pt x="216007" y="156029"/>
                  </a:lnTo>
                  <a:lnTo>
                    <a:pt x="199295" y="156029"/>
                  </a:lnTo>
                  <a:cubicBezTo>
                    <a:pt x="193889" y="126685"/>
                    <a:pt x="158584" y="116029"/>
                    <a:pt x="128006" y="116029"/>
                  </a:cubicBezTo>
                  <a:close/>
                  <a:moveTo>
                    <a:pt x="328720" y="156029"/>
                  </a:moveTo>
                  <a:lnTo>
                    <a:pt x="232007" y="156029"/>
                  </a:lnTo>
                  <a:lnTo>
                    <a:pt x="232007" y="76028"/>
                  </a:lnTo>
                  <a:lnTo>
                    <a:pt x="339531" y="76028"/>
                  </a:lnTo>
                  <a:cubicBezTo>
                    <a:pt x="348937" y="91129"/>
                    <a:pt x="353300" y="108828"/>
                    <a:pt x="351991" y="126570"/>
                  </a:cubicBezTo>
                  <a:cubicBezTo>
                    <a:pt x="340036" y="132189"/>
                    <a:pt x="331418" y="143099"/>
                    <a:pt x="328720" y="156029"/>
                  </a:cubicBezTo>
                  <a:close/>
                  <a:moveTo>
                    <a:pt x="400010" y="180030"/>
                  </a:moveTo>
                  <a:cubicBezTo>
                    <a:pt x="386754" y="180030"/>
                    <a:pt x="376009" y="169285"/>
                    <a:pt x="376009" y="156029"/>
                  </a:cubicBezTo>
                  <a:cubicBezTo>
                    <a:pt x="376009" y="142774"/>
                    <a:pt x="386754" y="132029"/>
                    <a:pt x="400010" y="132029"/>
                  </a:cubicBezTo>
                  <a:cubicBezTo>
                    <a:pt x="413265" y="132029"/>
                    <a:pt x="424010" y="142774"/>
                    <a:pt x="424010" y="156029"/>
                  </a:cubicBezTo>
                  <a:cubicBezTo>
                    <a:pt x="423996" y="169278"/>
                    <a:pt x="413259" y="180015"/>
                    <a:pt x="400010" y="180030"/>
                  </a:cubicBezTo>
                  <a:close/>
                  <a:moveTo>
                    <a:pt x="458354" y="126373"/>
                  </a:moveTo>
                  <a:cubicBezTo>
                    <a:pt x="456854" y="127872"/>
                    <a:pt x="456010" y="129907"/>
                    <a:pt x="456010" y="132029"/>
                  </a:cubicBezTo>
                  <a:cubicBezTo>
                    <a:pt x="456010" y="144616"/>
                    <a:pt x="455970" y="147459"/>
                    <a:pt x="439184" y="147940"/>
                  </a:cubicBezTo>
                  <a:cubicBezTo>
                    <a:pt x="435323" y="129373"/>
                    <a:pt x="418974" y="116055"/>
                    <a:pt x="400010" y="116029"/>
                  </a:cubicBezTo>
                  <a:cubicBezTo>
                    <a:pt x="389163" y="115984"/>
                    <a:pt x="378360" y="117409"/>
                    <a:pt x="367896" y="120264"/>
                  </a:cubicBezTo>
                  <a:cubicBezTo>
                    <a:pt x="368189" y="104935"/>
                    <a:pt x="364755" y="89765"/>
                    <a:pt x="357887" y="76056"/>
                  </a:cubicBezTo>
                  <a:cubicBezTo>
                    <a:pt x="394354" y="76236"/>
                    <a:pt x="430567" y="77860"/>
                    <a:pt x="457041" y="92029"/>
                  </a:cubicBezTo>
                  <a:lnTo>
                    <a:pt x="456010" y="92029"/>
                  </a:lnTo>
                  <a:cubicBezTo>
                    <a:pt x="451592" y="92029"/>
                    <a:pt x="448010" y="95610"/>
                    <a:pt x="448010" y="100029"/>
                  </a:cubicBezTo>
                  <a:cubicBezTo>
                    <a:pt x="448010" y="104447"/>
                    <a:pt x="451592" y="108029"/>
                    <a:pt x="456010" y="108029"/>
                  </a:cubicBezTo>
                  <a:lnTo>
                    <a:pt x="464011" y="108029"/>
                  </a:lnTo>
                  <a:lnTo>
                    <a:pt x="464011" y="120716"/>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37" name="Google Shape;2337;p35"/>
          <p:cNvGrpSpPr/>
          <p:nvPr/>
        </p:nvGrpSpPr>
        <p:grpSpPr>
          <a:xfrm>
            <a:off x="10069779" y="7510044"/>
            <a:ext cx="303873" cy="582526"/>
            <a:chOff x="7789008" y="5120368"/>
            <a:chExt cx="238332" cy="397168"/>
          </a:xfrm>
        </p:grpSpPr>
        <p:sp>
          <p:nvSpPr>
            <p:cNvPr id="2338" name="Google Shape;2338;p35"/>
            <p:cNvSpPr/>
            <p:nvPr/>
          </p:nvSpPr>
          <p:spPr>
            <a:xfrm>
              <a:off x="7789008" y="5120368"/>
              <a:ext cx="238332" cy="397168"/>
            </a:xfrm>
            <a:custGeom>
              <a:avLst/>
              <a:gdLst/>
              <a:ahLst/>
              <a:cxnLst/>
              <a:rect l="l" t="t" r="r" b="b"/>
              <a:pathLst>
                <a:path w="238332" h="397168" extrusionOk="0">
                  <a:moveTo>
                    <a:pt x="165503" y="167549"/>
                  </a:moveTo>
                  <a:lnTo>
                    <a:pt x="165503" y="85216"/>
                  </a:lnTo>
                  <a:cubicBezTo>
                    <a:pt x="179662" y="81558"/>
                    <a:pt x="188176" y="67115"/>
                    <a:pt x="184519" y="52955"/>
                  </a:cubicBezTo>
                  <a:cubicBezTo>
                    <a:pt x="181500" y="41266"/>
                    <a:pt x="170956" y="33098"/>
                    <a:pt x="158883" y="33097"/>
                  </a:cubicBezTo>
                  <a:lnTo>
                    <a:pt x="158205" y="33097"/>
                  </a:lnTo>
                  <a:lnTo>
                    <a:pt x="165250" y="8439"/>
                  </a:lnTo>
                  <a:cubicBezTo>
                    <a:pt x="166255" y="4924"/>
                    <a:pt x="164220" y="1259"/>
                    <a:pt x="160704" y="255"/>
                  </a:cubicBezTo>
                  <a:cubicBezTo>
                    <a:pt x="160112" y="86"/>
                    <a:pt x="159499" y="0"/>
                    <a:pt x="158883" y="0"/>
                  </a:cubicBezTo>
                  <a:lnTo>
                    <a:pt x="79449" y="0"/>
                  </a:lnTo>
                  <a:cubicBezTo>
                    <a:pt x="75794" y="-1"/>
                    <a:pt x="72829" y="2962"/>
                    <a:pt x="72827" y="6618"/>
                  </a:cubicBezTo>
                  <a:cubicBezTo>
                    <a:pt x="72827" y="7234"/>
                    <a:pt x="72913" y="7847"/>
                    <a:pt x="73082" y="8439"/>
                  </a:cubicBezTo>
                  <a:lnTo>
                    <a:pt x="80127" y="33097"/>
                  </a:lnTo>
                  <a:lnTo>
                    <a:pt x="79449" y="33097"/>
                  </a:lnTo>
                  <a:cubicBezTo>
                    <a:pt x="64825" y="33098"/>
                    <a:pt x="52970" y="44955"/>
                    <a:pt x="52972" y="59579"/>
                  </a:cubicBezTo>
                  <a:cubicBezTo>
                    <a:pt x="52972" y="71652"/>
                    <a:pt x="61140" y="82197"/>
                    <a:pt x="72830" y="85216"/>
                  </a:cubicBezTo>
                  <a:lnTo>
                    <a:pt x="72830" y="167552"/>
                  </a:lnTo>
                  <a:cubicBezTo>
                    <a:pt x="28127" y="185867"/>
                    <a:pt x="-776" y="229715"/>
                    <a:pt x="16" y="278018"/>
                  </a:cubicBezTo>
                  <a:cubicBezTo>
                    <a:pt x="16" y="343822"/>
                    <a:pt x="53361" y="397168"/>
                    <a:pt x="119166" y="397168"/>
                  </a:cubicBezTo>
                  <a:cubicBezTo>
                    <a:pt x="184971" y="397168"/>
                    <a:pt x="238317" y="343822"/>
                    <a:pt x="238317" y="278018"/>
                  </a:cubicBezTo>
                  <a:cubicBezTo>
                    <a:pt x="239116" y="229712"/>
                    <a:pt x="210211" y="185859"/>
                    <a:pt x="165503" y="167549"/>
                  </a:cubicBezTo>
                  <a:close/>
                  <a:moveTo>
                    <a:pt x="150104" y="13239"/>
                  </a:moveTo>
                  <a:lnTo>
                    <a:pt x="140654" y="46336"/>
                  </a:lnTo>
                  <a:lnTo>
                    <a:pt x="97679" y="46336"/>
                  </a:lnTo>
                  <a:lnTo>
                    <a:pt x="88228" y="13239"/>
                  </a:lnTo>
                  <a:close/>
                  <a:moveTo>
                    <a:pt x="81692" y="178334"/>
                  </a:moveTo>
                  <a:cubicBezTo>
                    <a:pt x="84319" y="177389"/>
                    <a:pt x="86070" y="174898"/>
                    <a:pt x="86069" y="172106"/>
                  </a:cubicBezTo>
                  <a:lnTo>
                    <a:pt x="86069" y="79434"/>
                  </a:lnTo>
                  <a:cubicBezTo>
                    <a:pt x="86070" y="75779"/>
                    <a:pt x="83108" y="72815"/>
                    <a:pt x="79453" y="72814"/>
                  </a:cubicBezTo>
                  <a:cubicBezTo>
                    <a:pt x="79451" y="72814"/>
                    <a:pt x="79451" y="72814"/>
                    <a:pt x="79449" y="72814"/>
                  </a:cubicBezTo>
                  <a:cubicBezTo>
                    <a:pt x="72138" y="72814"/>
                    <a:pt x="66211" y="66887"/>
                    <a:pt x="66211" y="59575"/>
                  </a:cubicBezTo>
                  <a:cubicBezTo>
                    <a:pt x="66211" y="52264"/>
                    <a:pt x="72138" y="46336"/>
                    <a:pt x="79449" y="46336"/>
                  </a:cubicBezTo>
                  <a:lnTo>
                    <a:pt x="83910" y="46336"/>
                  </a:lnTo>
                  <a:lnTo>
                    <a:pt x="86321" y="54775"/>
                  </a:lnTo>
                  <a:cubicBezTo>
                    <a:pt x="87135" y="57616"/>
                    <a:pt x="89733" y="59574"/>
                    <a:pt x="92688" y="59575"/>
                  </a:cubicBezTo>
                  <a:lnTo>
                    <a:pt x="145644" y="59575"/>
                  </a:lnTo>
                  <a:cubicBezTo>
                    <a:pt x="148600" y="59574"/>
                    <a:pt x="151197" y="57616"/>
                    <a:pt x="152011" y="54775"/>
                  </a:cubicBezTo>
                  <a:lnTo>
                    <a:pt x="154423" y="46336"/>
                  </a:lnTo>
                  <a:lnTo>
                    <a:pt x="158883" y="46336"/>
                  </a:lnTo>
                  <a:cubicBezTo>
                    <a:pt x="166195" y="46336"/>
                    <a:pt x="172122" y="52264"/>
                    <a:pt x="172122" y="59575"/>
                  </a:cubicBezTo>
                  <a:cubicBezTo>
                    <a:pt x="172122" y="66887"/>
                    <a:pt x="166195" y="72814"/>
                    <a:pt x="158883" y="72814"/>
                  </a:cubicBezTo>
                  <a:cubicBezTo>
                    <a:pt x="155228" y="72813"/>
                    <a:pt x="152264" y="75775"/>
                    <a:pt x="152264" y="79430"/>
                  </a:cubicBezTo>
                  <a:cubicBezTo>
                    <a:pt x="152264" y="79432"/>
                    <a:pt x="152264" y="79432"/>
                    <a:pt x="152264" y="79434"/>
                  </a:cubicBezTo>
                  <a:lnTo>
                    <a:pt x="152264" y="172106"/>
                  </a:lnTo>
                  <a:cubicBezTo>
                    <a:pt x="152263" y="174900"/>
                    <a:pt x="154017" y="177392"/>
                    <a:pt x="156646" y="178334"/>
                  </a:cubicBezTo>
                  <a:cubicBezTo>
                    <a:pt x="171498" y="183652"/>
                    <a:pt x="184916" y="192339"/>
                    <a:pt x="195848" y="203713"/>
                  </a:cubicBezTo>
                  <a:cubicBezTo>
                    <a:pt x="150703" y="200675"/>
                    <a:pt x="131471" y="209826"/>
                    <a:pt x="112876" y="218750"/>
                  </a:cubicBezTo>
                  <a:cubicBezTo>
                    <a:pt x="93158" y="228221"/>
                    <a:pt x="74398" y="237158"/>
                    <a:pt x="22979" y="232606"/>
                  </a:cubicBezTo>
                  <a:cubicBezTo>
                    <a:pt x="34362" y="207289"/>
                    <a:pt x="55560" y="187694"/>
                    <a:pt x="81693" y="178334"/>
                  </a:cubicBezTo>
                  <a:close/>
                  <a:moveTo>
                    <a:pt x="119166" y="383929"/>
                  </a:moveTo>
                  <a:cubicBezTo>
                    <a:pt x="60700" y="383862"/>
                    <a:pt x="13322" y="336483"/>
                    <a:pt x="13255" y="278018"/>
                  </a:cubicBezTo>
                  <a:cubicBezTo>
                    <a:pt x="13234" y="266976"/>
                    <a:pt x="14857" y="255993"/>
                    <a:pt x="18071" y="245429"/>
                  </a:cubicBezTo>
                  <a:cubicBezTo>
                    <a:pt x="29413" y="246538"/>
                    <a:pt x="39445" y="247070"/>
                    <a:pt x="48266" y="247070"/>
                  </a:cubicBezTo>
                  <a:cubicBezTo>
                    <a:pt x="72745" y="247869"/>
                    <a:pt x="97004" y="242219"/>
                    <a:pt x="118611" y="230686"/>
                  </a:cubicBezTo>
                  <a:cubicBezTo>
                    <a:pt x="138054" y="221352"/>
                    <a:pt x="156557" y="212562"/>
                    <a:pt x="207288" y="218003"/>
                  </a:cubicBezTo>
                  <a:cubicBezTo>
                    <a:pt x="219013" y="235813"/>
                    <a:pt x="225203" y="256695"/>
                    <a:pt x="225078" y="278018"/>
                  </a:cubicBezTo>
                  <a:cubicBezTo>
                    <a:pt x="225011" y="336483"/>
                    <a:pt x="177632" y="383862"/>
                    <a:pt x="119166" y="38392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39" name="Google Shape;2339;p35"/>
            <p:cNvSpPr/>
            <p:nvPr/>
          </p:nvSpPr>
          <p:spPr>
            <a:xfrm>
              <a:off x="7815501" y="5378525"/>
              <a:ext cx="16377" cy="52970"/>
            </a:xfrm>
            <a:custGeom>
              <a:avLst/>
              <a:gdLst/>
              <a:ahLst/>
              <a:cxnLst/>
              <a:rect l="l" t="t" r="r" b="b"/>
              <a:pathLst>
                <a:path w="16377" h="52970" extrusionOk="0">
                  <a:moveTo>
                    <a:pt x="13239" y="19861"/>
                  </a:moveTo>
                  <a:cubicBezTo>
                    <a:pt x="13238" y="15682"/>
                    <a:pt x="13469" y="11506"/>
                    <a:pt x="13931" y="7353"/>
                  </a:cubicBezTo>
                  <a:cubicBezTo>
                    <a:pt x="14334" y="3718"/>
                    <a:pt x="11715" y="445"/>
                    <a:pt x="8080" y="41"/>
                  </a:cubicBezTo>
                  <a:cubicBezTo>
                    <a:pt x="4448" y="-362"/>
                    <a:pt x="1176" y="2253"/>
                    <a:pt x="770" y="5885"/>
                  </a:cubicBezTo>
                  <a:cubicBezTo>
                    <a:pt x="256" y="10526"/>
                    <a:pt x="-1" y="15192"/>
                    <a:pt x="0" y="19861"/>
                  </a:cubicBezTo>
                  <a:cubicBezTo>
                    <a:pt x="-3" y="29302"/>
                    <a:pt x="1113" y="38709"/>
                    <a:pt x="3323" y="47887"/>
                  </a:cubicBezTo>
                  <a:cubicBezTo>
                    <a:pt x="4171" y="51442"/>
                    <a:pt x="7739" y="53636"/>
                    <a:pt x="11294" y="52788"/>
                  </a:cubicBezTo>
                  <a:cubicBezTo>
                    <a:pt x="14849" y="51940"/>
                    <a:pt x="17043" y="48372"/>
                    <a:pt x="16195" y="44817"/>
                  </a:cubicBezTo>
                  <a:cubicBezTo>
                    <a:pt x="16193" y="44806"/>
                    <a:pt x="16190" y="44795"/>
                    <a:pt x="16187" y="44784"/>
                  </a:cubicBezTo>
                  <a:cubicBezTo>
                    <a:pt x="14227" y="36622"/>
                    <a:pt x="13238" y="28256"/>
                    <a:pt x="13239" y="1986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0" name="Google Shape;2340;p35"/>
            <p:cNvSpPr/>
            <p:nvPr/>
          </p:nvSpPr>
          <p:spPr>
            <a:xfrm>
              <a:off x="7835942" y="5444715"/>
              <a:ext cx="25873" cy="26466"/>
            </a:xfrm>
            <a:custGeom>
              <a:avLst/>
              <a:gdLst/>
              <a:ahLst/>
              <a:cxnLst/>
              <a:rect l="l" t="t" r="r" b="b"/>
              <a:pathLst>
                <a:path w="25873" h="26466" extrusionOk="0">
                  <a:moveTo>
                    <a:pt x="11803" y="2506"/>
                  </a:moveTo>
                  <a:cubicBezTo>
                    <a:pt x="9532" y="-358"/>
                    <a:pt x="5370" y="-838"/>
                    <a:pt x="2506" y="1433"/>
                  </a:cubicBezTo>
                  <a:cubicBezTo>
                    <a:pt x="-358" y="3703"/>
                    <a:pt x="-838" y="7866"/>
                    <a:pt x="1432" y="10730"/>
                  </a:cubicBezTo>
                  <a:cubicBezTo>
                    <a:pt x="1438" y="10736"/>
                    <a:pt x="1442" y="10742"/>
                    <a:pt x="1447" y="10748"/>
                  </a:cubicBezTo>
                  <a:cubicBezTo>
                    <a:pt x="5513" y="15815"/>
                    <a:pt x="10007" y="20522"/>
                    <a:pt x="14880" y="24818"/>
                  </a:cubicBezTo>
                  <a:cubicBezTo>
                    <a:pt x="17626" y="27232"/>
                    <a:pt x="21810" y="26964"/>
                    <a:pt x="24225" y="24217"/>
                  </a:cubicBezTo>
                  <a:cubicBezTo>
                    <a:pt x="26623" y="21489"/>
                    <a:pt x="26377" y="17339"/>
                    <a:pt x="23672" y="14915"/>
                  </a:cubicBezTo>
                  <a:cubicBezTo>
                    <a:pt x="19367" y="11127"/>
                    <a:pt x="15395" y="6975"/>
                    <a:pt x="11803" y="250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41" name="Google Shape;2341;p35"/>
          <p:cNvGrpSpPr/>
          <p:nvPr/>
        </p:nvGrpSpPr>
        <p:grpSpPr>
          <a:xfrm>
            <a:off x="9229165" y="7510044"/>
            <a:ext cx="397785" cy="556151"/>
            <a:chOff x="7129703" y="5120368"/>
            <a:chExt cx="311988" cy="379185"/>
          </a:xfrm>
        </p:grpSpPr>
        <p:sp>
          <p:nvSpPr>
            <p:cNvPr id="2342" name="Google Shape;2342;p35"/>
            <p:cNvSpPr/>
            <p:nvPr/>
          </p:nvSpPr>
          <p:spPr>
            <a:xfrm>
              <a:off x="7203544" y="5202522"/>
              <a:ext cx="63194" cy="63194"/>
            </a:xfrm>
            <a:custGeom>
              <a:avLst/>
              <a:gdLst/>
              <a:ahLst/>
              <a:cxnLst/>
              <a:rect l="l" t="t" r="r" b="b"/>
              <a:pathLst>
                <a:path w="63194" h="63194" extrusionOk="0">
                  <a:moveTo>
                    <a:pt x="31597" y="0"/>
                  </a:moveTo>
                  <a:cubicBezTo>
                    <a:pt x="14147" y="0"/>
                    <a:pt x="0" y="14147"/>
                    <a:pt x="0" y="31597"/>
                  </a:cubicBezTo>
                  <a:cubicBezTo>
                    <a:pt x="0" y="49048"/>
                    <a:pt x="14147" y="63195"/>
                    <a:pt x="31597" y="63195"/>
                  </a:cubicBezTo>
                  <a:cubicBezTo>
                    <a:pt x="49048" y="63195"/>
                    <a:pt x="63195" y="49048"/>
                    <a:pt x="63195" y="31597"/>
                  </a:cubicBezTo>
                  <a:cubicBezTo>
                    <a:pt x="63174" y="14155"/>
                    <a:pt x="49040" y="20"/>
                    <a:pt x="31597" y="0"/>
                  </a:cubicBezTo>
                  <a:close/>
                  <a:moveTo>
                    <a:pt x="31597" y="50556"/>
                  </a:moveTo>
                  <a:cubicBezTo>
                    <a:pt x="21127" y="50556"/>
                    <a:pt x="12639" y="42068"/>
                    <a:pt x="12639" y="31597"/>
                  </a:cubicBezTo>
                  <a:cubicBezTo>
                    <a:pt x="12639" y="21127"/>
                    <a:pt x="21127" y="12639"/>
                    <a:pt x="31597" y="12639"/>
                  </a:cubicBezTo>
                  <a:cubicBezTo>
                    <a:pt x="42068" y="12639"/>
                    <a:pt x="50556" y="21127"/>
                    <a:pt x="50556" y="31597"/>
                  </a:cubicBezTo>
                  <a:cubicBezTo>
                    <a:pt x="50544" y="42063"/>
                    <a:pt x="42063" y="50544"/>
                    <a:pt x="31597" y="5055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3" name="Google Shape;2343;p35"/>
            <p:cNvSpPr/>
            <p:nvPr/>
          </p:nvSpPr>
          <p:spPr>
            <a:xfrm>
              <a:off x="7228822" y="5227799"/>
              <a:ext cx="12638" cy="12638"/>
            </a:xfrm>
            <a:custGeom>
              <a:avLst/>
              <a:gdLst/>
              <a:ahLst/>
              <a:cxnLst/>
              <a:rect l="l" t="t" r="r" b="b"/>
              <a:pathLst>
                <a:path w="12638" h="12638" extrusionOk="0">
                  <a:moveTo>
                    <a:pt x="12639" y="6319"/>
                  </a:moveTo>
                  <a:cubicBezTo>
                    <a:pt x="12639" y="9810"/>
                    <a:pt x="9810" y="12639"/>
                    <a:pt x="6319" y="12639"/>
                  </a:cubicBezTo>
                  <a:cubicBezTo>
                    <a:pt x="2829" y="12639"/>
                    <a:pt x="0" y="9810"/>
                    <a:pt x="0" y="6319"/>
                  </a:cubicBezTo>
                  <a:cubicBezTo>
                    <a:pt x="0" y="2829"/>
                    <a:pt x="2829" y="0"/>
                    <a:pt x="6319" y="0"/>
                  </a:cubicBezTo>
                  <a:cubicBezTo>
                    <a:pt x="9810" y="0"/>
                    <a:pt x="12639" y="2829"/>
                    <a:pt x="12639" y="6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4" name="Google Shape;2344;p35"/>
            <p:cNvSpPr/>
            <p:nvPr/>
          </p:nvSpPr>
          <p:spPr>
            <a:xfrm>
              <a:off x="7304656" y="5202522"/>
              <a:ext cx="63194" cy="63194"/>
            </a:xfrm>
            <a:custGeom>
              <a:avLst/>
              <a:gdLst/>
              <a:ahLst/>
              <a:cxnLst/>
              <a:rect l="l" t="t" r="r" b="b"/>
              <a:pathLst>
                <a:path w="63194" h="63194" extrusionOk="0">
                  <a:moveTo>
                    <a:pt x="31597" y="63195"/>
                  </a:moveTo>
                  <a:cubicBezTo>
                    <a:pt x="49048" y="63195"/>
                    <a:pt x="63195" y="49048"/>
                    <a:pt x="63195" y="31597"/>
                  </a:cubicBezTo>
                  <a:cubicBezTo>
                    <a:pt x="63195" y="14147"/>
                    <a:pt x="49048" y="0"/>
                    <a:pt x="31597" y="0"/>
                  </a:cubicBezTo>
                  <a:cubicBezTo>
                    <a:pt x="14147" y="0"/>
                    <a:pt x="0" y="14147"/>
                    <a:pt x="0" y="31597"/>
                  </a:cubicBezTo>
                  <a:cubicBezTo>
                    <a:pt x="20" y="49040"/>
                    <a:pt x="14155" y="63174"/>
                    <a:pt x="31597" y="63195"/>
                  </a:cubicBezTo>
                  <a:close/>
                  <a:moveTo>
                    <a:pt x="31597" y="12639"/>
                  </a:moveTo>
                  <a:cubicBezTo>
                    <a:pt x="42068" y="12639"/>
                    <a:pt x="50556" y="21127"/>
                    <a:pt x="50556" y="31597"/>
                  </a:cubicBezTo>
                  <a:cubicBezTo>
                    <a:pt x="50556" y="42068"/>
                    <a:pt x="42068" y="50556"/>
                    <a:pt x="31597" y="50556"/>
                  </a:cubicBezTo>
                  <a:cubicBezTo>
                    <a:pt x="21127" y="50556"/>
                    <a:pt x="12639" y="42068"/>
                    <a:pt x="12639" y="31597"/>
                  </a:cubicBezTo>
                  <a:cubicBezTo>
                    <a:pt x="12650" y="21132"/>
                    <a:pt x="21132" y="12650"/>
                    <a:pt x="31597" y="126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5" name="Google Shape;2345;p35"/>
            <p:cNvSpPr/>
            <p:nvPr/>
          </p:nvSpPr>
          <p:spPr>
            <a:xfrm>
              <a:off x="7329934" y="5227799"/>
              <a:ext cx="12638" cy="12638"/>
            </a:xfrm>
            <a:custGeom>
              <a:avLst/>
              <a:gdLst/>
              <a:ahLst/>
              <a:cxnLst/>
              <a:rect l="l" t="t" r="r" b="b"/>
              <a:pathLst>
                <a:path w="12638" h="12638" extrusionOk="0">
                  <a:moveTo>
                    <a:pt x="12639" y="6319"/>
                  </a:moveTo>
                  <a:cubicBezTo>
                    <a:pt x="12639" y="9810"/>
                    <a:pt x="9810" y="12639"/>
                    <a:pt x="6319" y="12639"/>
                  </a:cubicBezTo>
                  <a:cubicBezTo>
                    <a:pt x="2829" y="12639"/>
                    <a:pt x="0" y="9810"/>
                    <a:pt x="0" y="6319"/>
                  </a:cubicBezTo>
                  <a:cubicBezTo>
                    <a:pt x="0" y="2829"/>
                    <a:pt x="2829" y="0"/>
                    <a:pt x="6319" y="0"/>
                  </a:cubicBezTo>
                  <a:cubicBezTo>
                    <a:pt x="9810" y="0"/>
                    <a:pt x="12639" y="2829"/>
                    <a:pt x="12639" y="631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6" name="Google Shape;2346;p35"/>
            <p:cNvSpPr/>
            <p:nvPr/>
          </p:nvSpPr>
          <p:spPr>
            <a:xfrm>
              <a:off x="7129703" y="5120368"/>
              <a:ext cx="311988" cy="379185"/>
            </a:xfrm>
            <a:custGeom>
              <a:avLst/>
              <a:gdLst/>
              <a:ahLst/>
              <a:cxnLst/>
              <a:rect l="l" t="t" r="r" b="b"/>
              <a:pathLst>
                <a:path w="311988" h="379185" extrusionOk="0">
                  <a:moveTo>
                    <a:pt x="221978" y="315752"/>
                  </a:moveTo>
                  <a:lnTo>
                    <a:pt x="232890" y="332118"/>
                  </a:lnTo>
                  <a:cubicBezTo>
                    <a:pt x="233884" y="333611"/>
                    <a:pt x="235465" y="334611"/>
                    <a:pt x="237240" y="334867"/>
                  </a:cubicBezTo>
                  <a:cubicBezTo>
                    <a:pt x="237541" y="334911"/>
                    <a:pt x="237844" y="334932"/>
                    <a:pt x="238147" y="334932"/>
                  </a:cubicBezTo>
                  <a:cubicBezTo>
                    <a:pt x="239627" y="334932"/>
                    <a:pt x="241059" y="334413"/>
                    <a:pt x="242196" y="333467"/>
                  </a:cubicBezTo>
                  <a:cubicBezTo>
                    <a:pt x="270899" y="309543"/>
                    <a:pt x="320479" y="244488"/>
                    <a:pt x="310741" y="195414"/>
                  </a:cubicBezTo>
                  <a:cubicBezTo>
                    <a:pt x="306452" y="173818"/>
                    <a:pt x="291579" y="158086"/>
                    <a:pt x="266704" y="148434"/>
                  </a:cubicBezTo>
                  <a:cubicBezTo>
                    <a:pt x="277945" y="129133"/>
                    <a:pt x="279131" y="105580"/>
                    <a:pt x="269884" y="85248"/>
                  </a:cubicBezTo>
                  <a:cubicBezTo>
                    <a:pt x="292685" y="68045"/>
                    <a:pt x="299646" y="38126"/>
                    <a:pt x="288376" y="4321"/>
                  </a:cubicBezTo>
                  <a:cubicBezTo>
                    <a:pt x="287271" y="1010"/>
                    <a:pt x="283691" y="-778"/>
                    <a:pt x="280380" y="327"/>
                  </a:cubicBezTo>
                  <a:cubicBezTo>
                    <a:pt x="279267" y="699"/>
                    <a:pt x="278278" y="1373"/>
                    <a:pt x="277526" y="2275"/>
                  </a:cubicBezTo>
                  <a:cubicBezTo>
                    <a:pt x="268856" y="12680"/>
                    <a:pt x="252353" y="15843"/>
                    <a:pt x="233241" y="19502"/>
                  </a:cubicBezTo>
                  <a:cubicBezTo>
                    <a:pt x="225170" y="21048"/>
                    <a:pt x="216564" y="22707"/>
                    <a:pt x="207979" y="25116"/>
                  </a:cubicBezTo>
                  <a:cubicBezTo>
                    <a:pt x="192268" y="15902"/>
                    <a:pt x="174175" y="11560"/>
                    <a:pt x="155994" y="12640"/>
                  </a:cubicBezTo>
                  <a:cubicBezTo>
                    <a:pt x="137813" y="11560"/>
                    <a:pt x="119721" y="15902"/>
                    <a:pt x="104010" y="25116"/>
                  </a:cubicBezTo>
                  <a:cubicBezTo>
                    <a:pt x="95424" y="22707"/>
                    <a:pt x="86818" y="21048"/>
                    <a:pt x="78748" y="19502"/>
                  </a:cubicBezTo>
                  <a:cubicBezTo>
                    <a:pt x="59635" y="15842"/>
                    <a:pt x="43132" y="12680"/>
                    <a:pt x="34461" y="2275"/>
                  </a:cubicBezTo>
                  <a:cubicBezTo>
                    <a:pt x="32227" y="-406"/>
                    <a:pt x="28242" y="-768"/>
                    <a:pt x="25561" y="1467"/>
                  </a:cubicBezTo>
                  <a:cubicBezTo>
                    <a:pt x="24659" y="2219"/>
                    <a:pt x="23984" y="3207"/>
                    <a:pt x="23612" y="4320"/>
                  </a:cubicBezTo>
                  <a:cubicBezTo>
                    <a:pt x="12342" y="38126"/>
                    <a:pt x="19303" y="68045"/>
                    <a:pt x="42105" y="85248"/>
                  </a:cubicBezTo>
                  <a:cubicBezTo>
                    <a:pt x="32858" y="105580"/>
                    <a:pt x="34042" y="129133"/>
                    <a:pt x="45285" y="148434"/>
                  </a:cubicBezTo>
                  <a:cubicBezTo>
                    <a:pt x="20410" y="158086"/>
                    <a:pt x="5537" y="173818"/>
                    <a:pt x="1248" y="195414"/>
                  </a:cubicBezTo>
                  <a:cubicBezTo>
                    <a:pt x="-8491" y="244488"/>
                    <a:pt x="41090" y="309543"/>
                    <a:pt x="69793" y="333467"/>
                  </a:cubicBezTo>
                  <a:cubicBezTo>
                    <a:pt x="70930" y="334413"/>
                    <a:pt x="72362" y="334932"/>
                    <a:pt x="73841" y="334932"/>
                  </a:cubicBezTo>
                  <a:cubicBezTo>
                    <a:pt x="74145" y="334932"/>
                    <a:pt x="74448" y="334911"/>
                    <a:pt x="74749" y="334867"/>
                  </a:cubicBezTo>
                  <a:cubicBezTo>
                    <a:pt x="76523" y="334611"/>
                    <a:pt x="78106" y="333611"/>
                    <a:pt x="79099" y="332118"/>
                  </a:cubicBezTo>
                  <a:lnTo>
                    <a:pt x="90010" y="315752"/>
                  </a:lnTo>
                  <a:cubicBezTo>
                    <a:pt x="98022" y="323921"/>
                    <a:pt x="107142" y="330924"/>
                    <a:pt x="117102" y="336555"/>
                  </a:cubicBezTo>
                  <a:cubicBezTo>
                    <a:pt x="115071" y="340571"/>
                    <a:pt x="111408" y="341369"/>
                    <a:pt x="103606" y="342461"/>
                  </a:cubicBezTo>
                  <a:cubicBezTo>
                    <a:pt x="91967" y="344087"/>
                    <a:pt x="76026" y="346316"/>
                    <a:pt x="67849" y="370850"/>
                  </a:cubicBezTo>
                  <a:cubicBezTo>
                    <a:pt x="66735" y="374156"/>
                    <a:pt x="68511" y="377739"/>
                    <a:pt x="71818" y="378853"/>
                  </a:cubicBezTo>
                  <a:cubicBezTo>
                    <a:pt x="75124" y="379967"/>
                    <a:pt x="78707" y="378191"/>
                    <a:pt x="79822" y="374885"/>
                  </a:cubicBezTo>
                  <a:cubicBezTo>
                    <a:pt x="79826" y="374873"/>
                    <a:pt x="79829" y="374861"/>
                    <a:pt x="79833" y="374849"/>
                  </a:cubicBezTo>
                  <a:cubicBezTo>
                    <a:pt x="84670" y="360344"/>
                    <a:pt x="92016" y="357225"/>
                    <a:pt x="100626" y="355703"/>
                  </a:cubicBezTo>
                  <a:lnTo>
                    <a:pt x="93466" y="370022"/>
                  </a:lnTo>
                  <a:cubicBezTo>
                    <a:pt x="91915" y="373150"/>
                    <a:pt x="93193" y="376942"/>
                    <a:pt x="96320" y="378493"/>
                  </a:cubicBezTo>
                  <a:cubicBezTo>
                    <a:pt x="99432" y="380038"/>
                    <a:pt x="103208" y="378779"/>
                    <a:pt x="104772" y="375676"/>
                  </a:cubicBezTo>
                  <a:lnTo>
                    <a:pt x="116264" y="352691"/>
                  </a:lnTo>
                  <a:cubicBezTo>
                    <a:pt x="121673" y="350990"/>
                    <a:pt x="126123" y="347104"/>
                    <a:pt x="128536" y="341972"/>
                  </a:cubicBezTo>
                  <a:cubicBezTo>
                    <a:pt x="137255" y="345548"/>
                    <a:pt x="146571" y="347448"/>
                    <a:pt x="155994" y="347571"/>
                  </a:cubicBezTo>
                  <a:cubicBezTo>
                    <a:pt x="165418" y="347448"/>
                    <a:pt x="174733" y="345548"/>
                    <a:pt x="183453" y="341972"/>
                  </a:cubicBezTo>
                  <a:cubicBezTo>
                    <a:pt x="185865" y="347103"/>
                    <a:pt x="190315" y="350990"/>
                    <a:pt x="195724" y="352691"/>
                  </a:cubicBezTo>
                  <a:lnTo>
                    <a:pt x="207217" y="375676"/>
                  </a:lnTo>
                  <a:cubicBezTo>
                    <a:pt x="208787" y="378793"/>
                    <a:pt x="212588" y="380046"/>
                    <a:pt x="215705" y="378475"/>
                  </a:cubicBezTo>
                  <a:cubicBezTo>
                    <a:pt x="218808" y="376911"/>
                    <a:pt x="220067" y="373135"/>
                    <a:pt x="218522" y="370022"/>
                  </a:cubicBezTo>
                  <a:lnTo>
                    <a:pt x="211362" y="355703"/>
                  </a:lnTo>
                  <a:cubicBezTo>
                    <a:pt x="219973" y="357225"/>
                    <a:pt x="227318" y="360344"/>
                    <a:pt x="232155" y="374849"/>
                  </a:cubicBezTo>
                  <a:cubicBezTo>
                    <a:pt x="233249" y="378161"/>
                    <a:pt x="236822" y="379960"/>
                    <a:pt x="240135" y="378865"/>
                  </a:cubicBezTo>
                  <a:cubicBezTo>
                    <a:pt x="243447" y="377771"/>
                    <a:pt x="245246" y="374198"/>
                    <a:pt x="244151" y="370886"/>
                  </a:cubicBezTo>
                  <a:cubicBezTo>
                    <a:pt x="244148" y="370874"/>
                    <a:pt x="244144" y="370862"/>
                    <a:pt x="244139" y="370850"/>
                  </a:cubicBezTo>
                  <a:cubicBezTo>
                    <a:pt x="235963" y="346316"/>
                    <a:pt x="220022" y="344087"/>
                    <a:pt x="208383" y="342461"/>
                  </a:cubicBezTo>
                  <a:cubicBezTo>
                    <a:pt x="200581" y="341369"/>
                    <a:pt x="196918" y="340570"/>
                    <a:pt x="194886" y="336554"/>
                  </a:cubicBezTo>
                  <a:cubicBezTo>
                    <a:pt x="204847" y="330924"/>
                    <a:pt x="213966" y="323921"/>
                    <a:pt x="221978" y="315752"/>
                  </a:cubicBezTo>
                  <a:close/>
                  <a:moveTo>
                    <a:pt x="298343" y="197876"/>
                  </a:moveTo>
                  <a:cubicBezTo>
                    <a:pt x="306384" y="238397"/>
                    <a:pt x="265832" y="294359"/>
                    <a:pt x="239388" y="319078"/>
                  </a:cubicBezTo>
                  <a:lnTo>
                    <a:pt x="230766" y="306149"/>
                  </a:lnTo>
                  <a:lnTo>
                    <a:pt x="230580" y="306274"/>
                  </a:lnTo>
                  <a:cubicBezTo>
                    <a:pt x="231305" y="305400"/>
                    <a:pt x="232042" y="304547"/>
                    <a:pt x="232754" y="303650"/>
                  </a:cubicBezTo>
                  <a:cubicBezTo>
                    <a:pt x="263186" y="265226"/>
                    <a:pt x="274884" y="213998"/>
                    <a:pt x="265586" y="161604"/>
                  </a:cubicBezTo>
                  <a:cubicBezTo>
                    <a:pt x="284102" y="169666"/>
                    <a:pt x="295156" y="181807"/>
                    <a:pt x="298343" y="197876"/>
                  </a:cubicBezTo>
                  <a:close/>
                  <a:moveTo>
                    <a:pt x="155994" y="139029"/>
                  </a:moveTo>
                  <a:cubicBezTo>
                    <a:pt x="145529" y="139040"/>
                    <a:pt x="137047" y="147522"/>
                    <a:pt x="137036" y="157987"/>
                  </a:cubicBezTo>
                  <a:cubicBezTo>
                    <a:pt x="137036" y="158792"/>
                    <a:pt x="137189" y="159588"/>
                    <a:pt x="137486" y="160336"/>
                  </a:cubicBezTo>
                  <a:lnTo>
                    <a:pt x="137598" y="160614"/>
                  </a:lnTo>
                  <a:cubicBezTo>
                    <a:pt x="128150" y="167154"/>
                    <a:pt x="116929" y="170647"/>
                    <a:pt x="105439" y="170626"/>
                  </a:cubicBezTo>
                  <a:cubicBezTo>
                    <a:pt x="74027" y="170626"/>
                    <a:pt x="48564" y="145161"/>
                    <a:pt x="48564" y="113750"/>
                  </a:cubicBezTo>
                  <a:cubicBezTo>
                    <a:pt x="48565" y="82339"/>
                    <a:pt x="74029" y="56875"/>
                    <a:pt x="105440" y="56876"/>
                  </a:cubicBezTo>
                  <a:cubicBezTo>
                    <a:pt x="123342" y="56876"/>
                    <a:pt x="140199" y="65305"/>
                    <a:pt x="150940" y="79626"/>
                  </a:cubicBezTo>
                  <a:lnTo>
                    <a:pt x="151008" y="79680"/>
                  </a:lnTo>
                  <a:cubicBezTo>
                    <a:pt x="153106" y="82434"/>
                    <a:pt x="157038" y="82966"/>
                    <a:pt x="159792" y="80869"/>
                  </a:cubicBezTo>
                  <a:cubicBezTo>
                    <a:pt x="160240" y="80528"/>
                    <a:pt x="160640" y="80128"/>
                    <a:pt x="160981" y="79680"/>
                  </a:cubicBezTo>
                  <a:lnTo>
                    <a:pt x="161049" y="79626"/>
                  </a:lnTo>
                  <a:cubicBezTo>
                    <a:pt x="179872" y="54451"/>
                    <a:pt x="215540" y="49302"/>
                    <a:pt x="240715" y="68126"/>
                  </a:cubicBezTo>
                  <a:cubicBezTo>
                    <a:pt x="265890" y="86949"/>
                    <a:pt x="271040" y="122617"/>
                    <a:pt x="252216" y="147793"/>
                  </a:cubicBezTo>
                  <a:cubicBezTo>
                    <a:pt x="233920" y="172262"/>
                    <a:pt x="199569" y="177921"/>
                    <a:pt x="174391" y="160614"/>
                  </a:cubicBezTo>
                  <a:lnTo>
                    <a:pt x="174502" y="160336"/>
                  </a:lnTo>
                  <a:cubicBezTo>
                    <a:pt x="174799" y="159588"/>
                    <a:pt x="174952" y="158792"/>
                    <a:pt x="174953" y="157987"/>
                  </a:cubicBezTo>
                  <a:cubicBezTo>
                    <a:pt x="174941" y="147522"/>
                    <a:pt x="166460" y="139040"/>
                    <a:pt x="155994" y="139029"/>
                  </a:cubicBezTo>
                  <a:close/>
                  <a:moveTo>
                    <a:pt x="162233" y="156972"/>
                  </a:moveTo>
                  <a:lnTo>
                    <a:pt x="155994" y="172570"/>
                  </a:lnTo>
                  <a:lnTo>
                    <a:pt x="149755" y="156972"/>
                  </a:lnTo>
                  <a:cubicBezTo>
                    <a:pt x="150317" y="153526"/>
                    <a:pt x="153566" y="151188"/>
                    <a:pt x="157012" y="151750"/>
                  </a:cubicBezTo>
                  <a:cubicBezTo>
                    <a:pt x="159694" y="152187"/>
                    <a:pt x="161796" y="154290"/>
                    <a:pt x="162233" y="156972"/>
                  </a:cubicBezTo>
                  <a:close/>
                  <a:moveTo>
                    <a:pt x="235617" y="31916"/>
                  </a:moveTo>
                  <a:cubicBezTo>
                    <a:pt x="251934" y="28790"/>
                    <a:pt x="267529" y="25803"/>
                    <a:pt x="279057" y="17802"/>
                  </a:cubicBezTo>
                  <a:cubicBezTo>
                    <a:pt x="284494" y="41672"/>
                    <a:pt x="278937" y="61569"/>
                    <a:pt x="263528" y="74046"/>
                  </a:cubicBezTo>
                  <a:cubicBezTo>
                    <a:pt x="246754" y="49803"/>
                    <a:pt x="216457" y="38858"/>
                    <a:pt x="188062" y="46782"/>
                  </a:cubicBezTo>
                  <a:cubicBezTo>
                    <a:pt x="202931" y="39106"/>
                    <a:pt x="219023" y="34075"/>
                    <a:pt x="235617" y="31916"/>
                  </a:cubicBezTo>
                  <a:close/>
                  <a:moveTo>
                    <a:pt x="155994" y="25278"/>
                  </a:moveTo>
                  <a:cubicBezTo>
                    <a:pt x="168137" y="24686"/>
                    <a:pt x="180273" y="26580"/>
                    <a:pt x="191657" y="30846"/>
                  </a:cubicBezTo>
                  <a:cubicBezTo>
                    <a:pt x="176781" y="36982"/>
                    <a:pt x="164277" y="47745"/>
                    <a:pt x="155994" y="61541"/>
                  </a:cubicBezTo>
                  <a:cubicBezTo>
                    <a:pt x="147712" y="47745"/>
                    <a:pt x="135208" y="36982"/>
                    <a:pt x="120332" y="30846"/>
                  </a:cubicBezTo>
                  <a:cubicBezTo>
                    <a:pt x="131715" y="26580"/>
                    <a:pt x="143851" y="24686"/>
                    <a:pt x="155994" y="25278"/>
                  </a:cubicBezTo>
                  <a:close/>
                  <a:moveTo>
                    <a:pt x="32931" y="17802"/>
                  </a:moveTo>
                  <a:cubicBezTo>
                    <a:pt x="44459" y="25803"/>
                    <a:pt x="60055" y="28790"/>
                    <a:pt x="76371" y="31916"/>
                  </a:cubicBezTo>
                  <a:cubicBezTo>
                    <a:pt x="92965" y="34075"/>
                    <a:pt x="109057" y="39106"/>
                    <a:pt x="123926" y="46782"/>
                  </a:cubicBezTo>
                  <a:cubicBezTo>
                    <a:pt x="95531" y="38858"/>
                    <a:pt x="65235" y="49803"/>
                    <a:pt x="48461" y="74046"/>
                  </a:cubicBezTo>
                  <a:cubicBezTo>
                    <a:pt x="33052" y="61569"/>
                    <a:pt x="27494" y="41672"/>
                    <a:pt x="32931" y="17802"/>
                  </a:cubicBezTo>
                  <a:close/>
                  <a:moveTo>
                    <a:pt x="81222" y="306149"/>
                  </a:moveTo>
                  <a:lnTo>
                    <a:pt x="72601" y="319078"/>
                  </a:lnTo>
                  <a:cubicBezTo>
                    <a:pt x="46156" y="294359"/>
                    <a:pt x="5605" y="238397"/>
                    <a:pt x="13646" y="197876"/>
                  </a:cubicBezTo>
                  <a:cubicBezTo>
                    <a:pt x="16833" y="181807"/>
                    <a:pt x="27886" y="169666"/>
                    <a:pt x="46402" y="161604"/>
                  </a:cubicBezTo>
                  <a:cubicBezTo>
                    <a:pt x="37105" y="213999"/>
                    <a:pt x="48802" y="265226"/>
                    <a:pt x="79235" y="303650"/>
                  </a:cubicBezTo>
                  <a:cubicBezTo>
                    <a:pt x="79946" y="304547"/>
                    <a:pt x="80684" y="305400"/>
                    <a:pt x="81409" y="306274"/>
                  </a:cubicBezTo>
                  <a:close/>
                  <a:moveTo>
                    <a:pt x="155994" y="334932"/>
                  </a:moveTo>
                  <a:cubicBezTo>
                    <a:pt x="133543" y="334932"/>
                    <a:pt x="108549" y="320303"/>
                    <a:pt x="89146" y="295803"/>
                  </a:cubicBezTo>
                  <a:cubicBezTo>
                    <a:pt x="60810" y="258546"/>
                    <a:pt x="49719" y="210967"/>
                    <a:pt x="58660" y="165020"/>
                  </a:cubicBezTo>
                  <a:cubicBezTo>
                    <a:pt x="81668" y="186142"/>
                    <a:pt x="115965" y="189258"/>
                    <a:pt x="142404" y="172629"/>
                  </a:cubicBezTo>
                  <a:lnTo>
                    <a:pt x="150125" y="191933"/>
                  </a:lnTo>
                  <a:cubicBezTo>
                    <a:pt x="151424" y="195174"/>
                    <a:pt x="155104" y="196750"/>
                    <a:pt x="158345" y="195451"/>
                  </a:cubicBezTo>
                  <a:cubicBezTo>
                    <a:pt x="159950" y="194808"/>
                    <a:pt x="161220" y="193537"/>
                    <a:pt x="161863" y="191933"/>
                  </a:cubicBezTo>
                  <a:lnTo>
                    <a:pt x="169585" y="172629"/>
                  </a:lnTo>
                  <a:cubicBezTo>
                    <a:pt x="196024" y="189258"/>
                    <a:pt x="230320" y="186142"/>
                    <a:pt x="253329" y="165020"/>
                  </a:cubicBezTo>
                  <a:cubicBezTo>
                    <a:pt x="262269" y="210967"/>
                    <a:pt x="251178" y="258546"/>
                    <a:pt x="222842" y="295803"/>
                  </a:cubicBezTo>
                  <a:cubicBezTo>
                    <a:pt x="203440" y="320303"/>
                    <a:pt x="178445" y="334932"/>
                    <a:pt x="155994" y="3349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7" name="Google Shape;2347;p35"/>
            <p:cNvSpPr/>
            <p:nvPr/>
          </p:nvSpPr>
          <p:spPr>
            <a:xfrm>
              <a:off x="7216183" y="5328911"/>
              <a:ext cx="139028" cy="25278"/>
            </a:xfrm>
            <a:custGeom>
              <a:avLst/>
              <a:gdLst/>
              <a:ahLst/>
              <a:cxnLst/>
              <a:rect l="l" t="t" r="r" b="b"/>
              <a:pathLst>
                <a:path w="139028" h="25278" extrusionOk="0">
                  <a:moveTo>
                    <a:pt x="132709" y="0"/>
                  </a:moveTo>
                  <a:cubicBezTo>
                    <a:pt x="129220" y="-1"/>
                    <a:pt x="126390" y="2827"/>
                    <a:pt x="126389" y="6316"/>
                  </a:cubicBezTo>
                  <a:cubicBezTo>
                    <a:pt x="126389" y="6318"/>
                    <a:pt x="126389" y="6318"/>
                    <a:pt x="126389" y="6319"/>
                  </a:cubicBezTo>
                  <a:cubicBezTo>
                    <a:pt x="126389" y="9810"/>
                    <a:pt x="123560" y="12639"/>
                    <a:pt x="120070" y="12639"/>
                  </a:cubicBezTo>
                  <a:cubicBezTo>
                    <a:pt x="116580" y="12639"/>
                    <a:pt x="113750" y="9810"/>
                    <a:pt x="113750" y="6319"/>
                  </a:cubicBezTo>
                  <a:cubicBezTo>
                    <a:pt x="113750" y="2829"/>
                    <a:pt x="110921" y="0"/>
                    <a:pt x="107431" y="0"/>
                  </a:cubicBezTo>
                  <a:cubicBezTo>
                    <a:pt x="103941" y="0"/>
                    <a:pt x="101111" y="2829"/>
                    <a:pt x="101111" y="6319"/>
                  </a:cubicBezTo>
                  <a:cubicBezTo>
                    <a:pt x="101111" y="9810"/>
                    <a:pt x="98282" y="12639"/>
                    <a:pt x="94792" y="12639"/>
                  </a:cubicBezTo>
                  <a:cubicBezTo>
                    <a:pt x="91302" y="12639"/>
                    <a:pt x="88473" y="9810"/>
                    <a:pt x="88473" y="6319"/>
                  </a:cubicBezTo>
                  <a:cubicBezTo>
                    <a:pt x="88473" y="2829"/>
                    <a:pt x="85643" y="0"/>
                    <a:pt x="82153" y="0"/>
                  </a:cubicBezTo>
                  <a:cubicBezTo>
                    <a:pt x="78663" y="0"/>
                    <a:pt x="75834" y="2829"/>
                    <a:pt x="75834" y="6319"/>
                  </a:cubicBezTo>
                  <a:cubicBezTo>
                    <a:pt x="75834" y="9810"/>
                    <a:pt x="73004" y="12639"/>
                    <a:pt x="69514" y="12639"/>
                  </a:cubicBezTo>
                  <a:cubicBezTo>
                    <a:pt x="66024" y="12639"/>
                    <a:pt x="63195" y="9810"/>
                    <a:pt x="63195" y="6319"/>
                  </a:cubicBezTo>
                  <a:cubicBezTo>
                    <a:pt x="63195" y="2829"/>
                    <a:pt x="60365" y="0"/>
                    <a:pt x="56875" y="0"/>
                  </a:cubicBezTo>
                  <a:cubicBezTo>
                    <a:pt x="53385" y="0"/>
                    <a:pt x="50556" y="2829"/>
                    <a:pt x="50556" y="6319"/>
                  </a:cubicBezTo>
                  <a:cubicBezTo>
                    <a:pt x="50556" y="9810"/>
                    <a:pt x="47727" y="12639"/>
                    <a:pt x="44236" y="12639"/>
                  </a:cubicBezTo>
                  <a:cubicBezTo>
                    <a:pt x="40746" y="12639"/>
                    <a:pt x="37917" y="9810"/>
                    <a:pt x="37917" y="6319"/>
                  </a:cubicBezTo>
                  <a:cubicBezTo>
                    <a:pt x="37917" y="2829"/>
                    <a:pt x="35088" y="0"/>
                    <a:pt x="31597" y="0"/>
                  </a:cubicBezTo>
                  <a:cubicBezTo>
                    <a:pt x="28107" y="0"/>
                    <a:pt x="25278" y="2829"/>
                    <a:pt x="25278" y="6319"/>
                  </a:cubicBezTo>
                  <a:cubicBezTo>
                    <a:pt x="25278" y="9810"/>
                    <a:pt x="22449" y="12639"/>
                    <a:pt x="18958" y="12639"/>
                  </a:cubicBezTo>
                  <a:cubicBezTo>
                    <a:pt x="15468" y="12639"/>
                    <a:pt x="12639" y="9810"/>
                    <a:pt x="12639" y="6319"/>
                  </a:cubicBezTo>
                  <a:cubicBezTo>
                    <a:pt x="12639" y="2829"/>
                    <a:pt x="9810" y="0"/>
                    <a:pt x="6319" y="0"/>
                  </a:cubicBezTo>
                  <a:cubicBezTo>
                    <a:pt x="2829" y="0"/>
                    <a:pt x="0" y="2829"/>
                    <a:pt x="0" y="6319"/>
                  </a:cubicBezTo>
                  <a:cubicBezTo>
                    <a:pt x="-5" y="16785"/>
                    <a:pt x="8476" y="25273"/>
                    <a:pt x="18941" y="25278"/>
                  </a:cubicBezTo>
                  <a:cubicBezTo>
                    <a:pt x="23612" y="25280"/>
                    <a:pt x="28119" y="23557"/>
                    <a:pt x="31597" y="20440"/>
                  </a:cubicBezTo>
                  <a:cubicBezTo>
                    <a:pt x="38788" y="26891"/>
                    <a:pt x="49684" y="26891"/>
                    <a:pt x="56875" y="20440"/>
                  </a:cubicBezTo>
                  <a:cubicBezTo>
                    <a:pt x="64066" y="26891"/>
                    <a:pt x="74962" y="26891"/>
                    <a:pt x="82153" y="20440"/>
                  </a:cubicBezTo>
                  <a:cubicBezTo>
                    <a:pt x="89344" y="26891"/>
                    <a:pt x="100240" y="26891"/>
                    <a:pt x="107431" y="20440"/>
                  </a:cubicBezTo>
                  <a:cubicBezTo>
                    <a:pt x="115225" y="27425"/>
                    <a:pt x="127205" y="26769"/>
                    <a:pt x="134190" y="18975"/>
                  </a:cubicBezTo>
                  <a:cubicBezTo>
                    <a:pt x="137307" y="15497"/>
                    <a:pt x="139030" y="10990"/>
                    <a:pt x="139028" y="6319"/>
                  </a:cubicBezTo>
                  <a:cubicBezTo>
                    <a:pt x="139029" y="2830"/>
                    <a:pt x="136202" y="1"/>
                    <a:pt x="132712" y="0"/>
                  </a:cubicBezTo>
                  <a:cubicBezTo>
                    <a:pt x="132711" y="0"/>
                    <a:pt x="132710" y="0"/>
                    <a:pt x="13270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8" name="Google Shape;2348;p35"/>
            <p:cNvSpPr/>
            <p:nvPr/>
          </p:nvSpPr>
          <p:spPr>
            <a:xfrm>
              <a:off x="7228822" y="5366828"/>
              <a:ext cx="113750" cy="25278"/>
            </a:xfrm>
            <a:custGeom>
              <a:avLst/>
              <a:gdLst/>
              <a:ahLst/>
              <a:cxnLst/>
              <a:rect l="l" t="t" r="r" b="b"/>
              <a:pathLst>
                <a:path w="113750" h="25278" extrusionOk="0">
                  <a:moveTo>
                    <a:pt x="107431" y="0"/>
                  </a:moveTo>
                  <a:cubicBezTo>
                    <a:pt x="103942" y="-1"/>
                    <a:pt x="101112" y="2827"/>
                    <a:pt x="101111" y="6316"/>
                  </a:cubicBezTo>
                  <a:cubicBezTo>
                    <a:pt x="101111" y="6318"/>
                    <a:pt x="101111" y="6318"/>
                    <a:pt x="101111" y="6319"/>
                  </a:cubicBezTo>
                  <a:cubicBezTo>
                    <a:pt x="101111" y="9810"/>
                    <a:pt x="98282" y="12639"/>
                    <a:pt x="94792" y="12639"/>
                  </a:cubicBezTo>
                  <a:cubicBezTo>
                    <a:pt x="91302" y="12639"/>
                    <a:pt x="88473" y="9810"/>
                    <a:pt x="88473" y="6319"/>
                  </a:cubicBezTo>
                  <a:cubicBezTo>
                    <a:pt x="88473" y="2829"/>
                    <a:pt x="85643" y="0"/>
                    <a:pt x="82153" y="0"/>
                  </a:cubicBezTo>
                  <a:cubicBezTo>
                    <a:pt x="78663" y="0"/>
                    <a:pt x="75834" y="2829"/>
                    <a:pt x="75834" y="6319"/>
                  </a:cubicBezTo>
                  <a:cubicBezTo>
                    <a:pt x="75834" y="9810"/>
                    <a:pt x="73004" y="12639"/>
                    <a:pt x="69514" y="12639"/>
                  </a:cubicBezTo>
                  <a:cubicBezTo>
                    <a:pt x="66024" y="12639"/>
                    <a:pt x="63195" y="9810"/>
                    <a:pt x="63195" y="6319"/>
                  </a:cubicBezTo>
                  <a:cubicBezTo>
                    <a:pt x="63195" y="2829"/>
                    <a:pt x="60365" y="0"/>
                    <a:pt x="56875" y="0"/>
                  </a:cubicBezTo>
                  <a:cubicBezTo>
                    <a:pt x="53385" y="0"/>
                    <a:pt x="50556" y="2829"/>
                    <a:pt x="50556" y="6319"/>
                  </a:cubicBezTo>
                  <a:cubicBezTo>
                    <a:pt x="50556" y="9810"/>
                    <a:pt x="47727" y="12639"/>
                    <a:pt x="44236" y="12639"/>
                  </a:cubicBezTo>
                  <a:cubicBezTo>
                    <a:pt x="40746" y="12639"/>
                    <a:pt x="37917" y="9810"/>
                    <a:pt x="37917" y="6319"/>
                  </a:cubicBezTo>
                  <a:cubicBezTo>
                    <a:pt x="37917" y="2829"/>
                    <a:pt x="35088" y="0"/>
                    <a:pt x="31597" y="0"/>
                  </a:cubicBezTo>
                  <a:cubicBezTo>
                    <a:pt x="28107" y="0"/>
                    <a:pt x="25278" y="2829"/>
                    <a:pt x="25278" y="6319"/>
                  </a:cubicBezTo>
                  <a:cubicBezTo>
                    <a:pt x="25278" y="9810"/>
                    <a:pt x="22449" y="12639"/>
                    <a:pt x="18958" y="12639"/>
                  </a:cubicBezTo>
                  <a:cubicBezTo>
                    <a:pt x="15468" y="12639"/>
                    <a:pt x="12639" y="9810"/>
                    <a:pt x="12639" y="6319"/>
                  </a:cubicBezTo>
                  <a:cubicBezTo>
                    <a:pt x="12639" y="2829"/>
                    <a:pt x="9810" y="0"/>
                    <a:pt x="6319" y="0"/>
                  </a:cubicBezTo>
                  <a:cubicBezTo>
                    <a:pt x="2829" y="0"/>
                    <a:pt x="0" y="2829"/>
                    <a:pt x="0" y="6319"/>
                  </a:cubicBezTo>
                  <a:cubicBezTo>
                    <a:pt x="-5" y="16785"/>
                    <a:pt x="8476" y="25273"/>
                    <a:pt x="18941" y="25278"/>
                  </a:cubicBezTo>
                  <a:cubicBezTo>
                    <a:pt x="23612" y="25280"/>
                    <a:pt x="28119" y="23557"/>
                    <a:pt x="31597" y="20440"/>
                  </a:cubicBezTo>
                  <a:cubicBezTo>
                    <a:pt x="38788" y="26891"/>
                    <a:pt x="49684" y="26891"/>
                    <a:pt x="56875" y="20440"/>
                  </a:cubicBezTo>
                  <a:cubicBezTo>
                    <a:pt x="64066" y="26891"/>
                    <a:pt x="74962" y="26891"/>
                    <a:pt x="82153" y="20440"/>
                  </a:cubicBezTo>
                  <a:cubicBezTo>
                    <a:pt x="89947" y="27425"/>
                    <a:pt x="101927" y="26769"/>
                    <a:pt x="108912" y="18975"/>
                  </a:cubicBezTo>
                  <a:cubicBezTo>
                    <a:pt x="112030" y="15497"/>
                    <a:pt x="113752" y="10990"/>
                    <a:pt x="113750" y="6319"/>
                  </a:cubicBezTo>
                  <a:cubicBezTo>
                    <a:pt x="113751" y="2830"/>
                    <a:pt x="110924" y="1"/>
                    <a:pt x="107434" y="0"/>
                  </a:cubicBezTo>
                  <a:cubicBezTo>
                    <a:pt x="107433" y="0"/>
                    <a:pt x="107432" y="0"/>
                    <a:pt x="107431"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49" name="Google Shape;2349;p35"/>
            <p:cNvSpPr/>
            <p:nvPr/>
          </p:nvSpPr>
          <p:spPr>
            <a:xfrm>
              <a:off x="7241461" y="5404744"/>
              <a:ext cx="88472" cy="25278"/>
            </a:xfrm>
            <a:custGeom>
              <a:avLst/>
              <a:gdLst/>
              <a:ahLst/>
              <a:cxnLst/>
              <a:rect l="l" t="t" r="r" b="b"/>
              <a:pathLst>
                <a:path w="88472" h="25278" extrusionOk="0">
                  <a:moveTo>
                    <a:pt x="82153" y="0"/>
                  </a:moveTo>
                  <a:cubicBezTo>
                    <a:pt x="78664" y="-1"/>
                    <a:pt x="75834" y="2827"/>
                    <a:pt x="75834" y="6316"/>
                  </a:cubicBezTo>
                  <a:cubicBezTo>
                    <a:pt x="75834" y="6318"/>
                    <a:pt x="75834" y="6318"/>
                    <a:pt x="75834" y="6319"/>
                  </a:cubicBezTo>
                  <a:cubicBezTo>
                    <a:pt x="75834" y="9810"/>
                    <a:pt x="73004" y="12639"/>
                    <a:pt x="69514" y="12639"/>
                  </a:cubicBezTo>
                  <a:cubicBezTo>
                    <a:pt x="66024" y="12639"/>
                    <a:pt x="63195" y="9810"/>
                    <a:pt x="63195" y="6319"/>
                  </a:cubicBezTo>
                  <a:cubicBezTo>
                    <a:pt x="63195" y="2829"/>
                    <a:pt x="60365" y="0"/>
                    <a:pt x="56875" y="0"/>
                  </a:cubicBezTo>
                  <a:cubicBezTo>
                    <a:pt x="53385" y="0"/>
                    <a:pt x="50556" y="2829"/>
                    <a:pt x="50556" y="6319"/>
                  </a:cubicBezTo>
                  <a:cubicBezTo>
                    <a:pt x="50556" y="9810"/>
                    <a:pt x="47727" y="12639"/>
                    <a:pt x="44236" y="12639"/>
                  </a:cubicBezTo>
                  <a:cubicBezTo>
                    <a:pt x="40746" y="12639"/>
                    <a:pt x="37917" y="9810"/>
                    <a:pt x="37917" y="6319"/>
                  </a:cubicBezTo>
                  <a:cubicBezTo>
                    <a:pt x="37917" y="2829"/>
                    <a:pt x="35088" y="0"/>
                    <a:pt x="31597" y="0"/>
                  </a:cubicBezTo>
                  <a:cubicBezTo>
                    <a:pt x="28107" y="0"/>
                    <a:pt x="25278" y="2829"/>
                    <a:pt x="25278" y="6319"/>
                  </a:cubicBezTo>
                  <a:cubicBezTo>
                    <a:pt x="25278" y="9810"/>
                    <a:pt x="22449" y="12639"/>
                    <a:pt x="18958" y="12639"/>
                  </a:cubicBezTo>
                  <a:cubicBezTo>
                    <a:pt x="15468" y="12639"/>
                    <a:pt x="12639" y="9810"/>
                    <a:pt x="12639" y="6319"/>
                  </a:cubicBezTo>
                  <a:cubicBezTo>
                    <a:pt x="12639" y="2829"/>
                    <a:pt x="9810" y="0"/>
                    <a:pt x="6319" y="0"/>
                  </a:cubicBezTo>
                  <a:cubicBezTo>
                    <a:pt x="2829" y="0"/>
                    <a:pt x="0" y="2829"/>
                    <a:pt x="0" y="6319"/>
                  </a:cubicBezTo>
                  <a:cubicBezTo>
                    <a:pt x="-5" y="16785"/>
                    <a:pt x="8476" y="25273"/>
                    <a:pt x="18941" y="25278"/>
                  </a:cubicBezTo>
                  <a:cubicBezTo>
                    <a:pt x="23612" y="25280"/>
                    <a:pt x="28119" y="23557"/>
                    <a:pt x="31597" y="20440"/>
                  </a:cubicBezTo>
                  <a:cubicBezTo>
                    <a:pt x="38788" y="26891"/>
                    <a:pt x="49684" y="26891"/>
                    <a:pt x="56875" y="20440"/>
                  </a:cubicBezTo>
                  <a:cubicBezTo>
                    <a:pt x="64669" y="27425"/>
                    <a:pt x="76649" y="26769"/>
                    <a:pt x="83634" y="18975"/>
                  </a:cubicBezTo>
                  <a:cubicBezTo>
                    <a:pt x="86752" y="15497"/>
                    <a:pt x="88474" y="10990"/>
                    <a:pt x="88473" y="6319"/>
                  </a:cubicBezTo>
                  <a:cubicBezTo>
                    <a:pt x="88473" y="2830"/>
                    <a:pt x="85646" y="1"/>
                    <a:pt x="82156" y="0"/>
                  </a:cubicBezTo>
                  <a:cubicBezTo>
                    <a:pt x="82155" y="0"/>
                    <a:pt x="82154" y="0"/>
                    <a:pt x="8215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50" name="Google Shape;2350;p35"/>
          <p:cNvGrpSpPr/>
          <p:nvPr/>
        </p:nvGrpSpPr>
        <p:grpSpPr>
          <a:xfrm>
            <a:off x="8403065" y="7435267"/>
            <a:ext cx="408171" cy="627736"/>
            <a:chOff x="6481781" y="5069385"/>
            <a:chExt cx="320134" cy="427992"/>
          </a:xfrm>
        </p:grpSpPr>
        <p:sp>
          <p:nvSpPr>
            <p:cNvPr id="2351" name="Google Shape;2351;p35"/>
            <p:cNvSpPr/>
            <p:nvPr/>
          </p:nvSpPr>
          <p:spPr>
            <a:xfrm>
              <a:off x="6481781" y="5069385"/>
              <a:ext cx="320134" cy="427992"/>
            </a:xfrm>
            <a:custGeom>
              <a:avLst/>
              <a:gdLst/>
              <a:ahLst/>
              <a:cxnLst/>
              <a:rect l="l" t="t" r="r" b="b"/>
              <a:pathLst>
                <a:path w="320134" h="427992" extrusionOk="0">
                  <a:moveTo>
                    <a:pt x="296909" y="192147"/>
                  </a:moveTo>
                  <a:lnTo>
                    <a:pt x="255817" y="192147"/>
                  </a:lnTo>
                  <a:lnTo>
                    <a:pt x="255817" y="123177"/>
                  </a:lnTo>
                  <a:cubicBezTo>
                    <a:pt x="265160" y="110002"/>
                    <a:pt x="267273" y="93021"/>
                    <a:pt x="261446" y="77958"/>
                  </a:cubicBezTo>
                  <a:cubicBezTo>
                    <a:pt x="256835" y="66201"/>
                    <a:pt x="246029" y="58016"/>
                    <a:pt x="233464" y="56762"/>
                  </a:cubicBezTo>
                  <a:cubicBezTo>
                    <a:pt x="230139" y="45588"/>
                    <a:pt x="222862" y="36006"/>
                    <a:pt x="212991" y="29803"/>
                  </a:cubicBezTo>
                  <a:cubicBezTo>
                    <a:pt x="204018" y="24119"/>
                    <a:pt x="193077" y="22449"/>
                    <a:pt x="182817" y="25197"/>
                  </a:cubicBezTo>
                  <a:cubicBezTo>
                    <a:pt x="180297" y="17947"/>
                    <a:pt x="175291" y="11824"/>
                    <a:pt x="168689" y="7910"/>
                  </a:cubicBezTo>
                  <a:cubicBezTo>
                    <a:pt x="159542" y="2547"/>
                    <a:pt x="149092" y="-187"/>
                    <a:pt x="138491" y="10"/>
                  </a:cubicBezTo>
                  <a:cubicBezTo>
                    <a:pt x="120049" y="10"/>
                    <a:pt x="105976" y="7052"/>
                    <a:pt x="100777" y="17981"/>
                  </a:cubicBezTo>
                  <a:cubicBezTo>
                    <a:pt x="91095" y="14135"/>
                    <a:pt x="80182" y="14961"/>
                    <a:pt x="71189" y="20221"/>
                  </a:cubicBezTo>
                  <a:cubicBezTo>
                    <a:pt x="63968" y="24905"/>
                    <a:pt x="58820" y="32182"/>
                    <a:pt x="56806" y="40551"/>
                  </a:cubicBezTo>
                  <a:cubicBezTo>
                    <a:pt x="45889" y="38881"/>
                    <a:pt x="34810" y="42318"/>
                    <a:pt x="26755" y="49874"/>
                  </a:cubicBezTo>
                  <a:cubicBezTo>
                    <a:pt x="20511" y="56052"/>
                    <a:pt x="17573" y="64827"/>
                    <a:pt x="18837" y="73519"/>
                  </a:cubicBezTo>
                  <a:cubicBezTo>
                    <a:pt x="9060" y="77812"/>
                    <a:pt x="2048" y="86675"/>
                    <a:pt x="120" y="97177"/>
                  </a:cubicBezTo>
                  <a:cubicBezTo>
                    <a:pt x="-840" y="107838"/>
                    <a:pt x="4021" y="118189"/>
                    <a:pt x="12839" y="124257"/>
                  </a:cubicBezTo>
                  <a:lnTo>
                    <a:pt x="12839" y="385100"/>
                  </a:lnTo>
                  <a:cubicBezTo>
                    <a:pt x="13542" y="409419"/>
                    <a:pt x="33779" y="428591"/>
                    <a:pt x="58101" y="427978"/>
                  </a:cubicBezTo>
                  <a:lnTo>
                    <a:pt x="210555" y="427978"/>
                  </a:lnTo>
                  <a:cubicBezTo>
                    <a:pt x="234877" y="428591"/>
                    <a:pt x="255115" y="409419"/>
                    <a:pt x="255817" y="385100"/>
                  </a:cubicBezTo>
                  <a:lnTo>
                    <a:pt x="296909" y="385100"/>
                  </a:lnTo>
                  <a:cubicBezTo>
                    <a:pt x="309230" y="385559"/>
                    <a:pt x="319608" y="375980"/>
                    <a:pt x="320135" y="363661"/>
                  </a:cubicBezTo>
                  <a:lnTo>
                    <a:pt x="320135" y="213586"/>
                  </a:lnTo>
                  <a:cubicBezTo>
                    <a:pt x="319608" y="201267"/>
                    <a:pt x="309230" y="191687"/>
                    <a:pt x="296909" y="192147"/>
                  </a:cubicBezTo>
                  <a:close/>
                  <a:moveTo>
                    <a:pt x="241524" y="163561"/>
                  </a:moveTo>
                  <a:lnTo>
                    <a:pt x="27132" y="163561"/>
                  </a:lnTo>
                  <a:lnTo>
                    <a:pt x="27132" y="127829"/>
                  </a:lnTo>
                  <a:lnTo>
                    <a:pt x="241524" y="127829"/>
                  </a:lnTo>
                  <a:close/>
                  <a:moveTo>
                    <a:pt x="255817" y="235025"/>
                  </a:moveTo>
                  <a:lnTo>
                    <a:pt x="275470" y="235025"/>
                  </a:lnTo>
                  <a:cubicBezTo>
                    <a:pt x="276558" y="235032"/>
                    <a:pt x="277246" y="235444"/>
                    <a:pt x="277256" y="235039"/>
                  </a:cubicBezTo>
                  <a:lnTo>
                    <a:pt x="277420" y="341607"/>
                  </a:lnTo>
                  <a:cubicBezTo>
                    <a:pt x="276870" y="342048"/>
                    <a:pt x="276174" y="342267"/>
                    <a:pt x="275470" y="342221"/>
                  </a:cubicBezTo>
                  <a:lnTo>
                    <a:pt x="255817" y="342221"/>
                  </a:lnTo>
                  <a:close/>
                  <a:moveTo>
                    <a:pt x="29393" y="84580"/>
                  </a:moveTo>
                  <a:cubicBezTo>
                    <a:pt x="33135" y="83335"/>
                    <a:pt x="35159" y="79292"/>
                    <a:pt x="33914" y="75550"/>
                  </a:cubicBezTo>
                  <a:cubicBezTo>
                    <a:pt x="33914" y="75548"/>
                    <a:pt x="33912" y="75545"/>
                    <a:pt x="33912" y="75543"/>
                  </a:cubicBezTo>
                  <a:cubicBezTo>
                    <a:pt x="31675" y="70236"/>
                    <a:pt x="32837" y="64107"/>
                    <a:pt x="36860" y="59987"/>
                  </a:cubicBezTo>
                  <a:cubicBezTo>
                    <a:pt x="43453" y="54422"/>
                    <a:pt x="52553" y="52892"/>
                    <a:pt x="60603" y="55995"/>
                  </a:cubicBezTo>
                  <a:cubicBezTo>
                    <a:pt x="64344" y="57246"/>
                    <a:pt x="68391" y="55227"/>
                    <a:pt x="69641" y="51486"/>
                  </a:cubicBezTo>
                  <a:cubicBezTo>
                    <a:pt x="69886" y="50755"/>
                    <a:pt x="70010" y="49989"/>
                    <a:pt x="70010" y="49218"/>
                  </a:cubicBezTo>
                  <a:cubicBezTo>
                    <a:pt x="69948" y="42514"/>
                    <a:pt x="73201" y="36211"/>
                    <a:pt x="78702" y="32378"/>
                  </a:cubicBezTo>
                  <a:cubicBezTo>
                    <a:pt x="86419" y="28776"/>
                    <a:pt x="95455" y="29455"/>
                    <a:pt x="102546" y="34172"/>
                  </a:cubicBezTo>
                  <a:cubicBezTo>
                    <a:pt x="106077" y="35937"/>
                    <a:pt x="110370" y="34505"/>
                    <a:pt x="112135" y="30974"/>
                  </a:cubicBezTo>
                  <a:cubicBezTo>
                    <a:pt x="112631" y="29982"/>
                    <a:pt x="112889" y="28888"/>
                    <a:pt x="112889" y="27779"/>
                  </a:cubicBezTo>
                  <a:cubicBezTo>
                    <a:pt x="112889" y="19027"/>
                    <a:pt x="126079" y="14303"/>
                    <a:pt x="138491" y="14303"/>
                  </a:cubicBezTo>
                  <a:cubicBezTo>
                    <a:pt x="146409" y="14134"/>
                    <a:pt x="154224" y="16111"/>
                    <a:pt x="161109" y="20025"/>
                  </a:cubicBezTo>
                  <a:cubicBezTo>
                    <a:pt x="166595" y="22979"/>
                    <a:pt x="170029" y="28695"/>
                    <a:pt x="170060" y="34925"/>
                  </a:cubicBezTo>
                  <a:cubicBezTo>
                    <a:pt x="170060" y="38873"/>
                    <a:pt x="173260" y="42072"/>
                    <a:pt x="177207" y="42072"/>
                  </a:cubicBezTo>
                  <a:cubicBezTo>
                    <a:pt x="178316" y="42072"/>
                    <a:pt x="179410" y="41814"/>
                    <a:pt x="180403" y="41318"/>
                  </a:cubicBezTo>
                  <a:cubicBezTo>
                    <a:pt x="188238" y="36888"/>
                    <a:pt x="197877" y="37134"/>
                    <a:pt x="205475" y="41960"/>
                  </a:cubicBezTo>
                  <a:cubicBezTo>
                    <a:pt x="213257" y="46666"/>
                    <a:pt x="218594" y="54539"/>
                    <a:pt x="220085" y="63511"/>
                  </a:cubicBezTo>
                  <a:cubicBezTo>
                    <a:pt x="220084" y="67457"/>
                    <a:pt x="223282" y="70657"/>
                    <a:pt x="227228" y="70658"/>
                  </a:cubicBezTo>
                  <a:cubicBezTo>
                    <a:pt x="227229" y="70658"/>
                    <a:pt x="227230" y="70658"/>
                    <a:pt x="227231" y="70658"/>
                  </a:cubicBezTo>
                  <a:cubicBezTo>
                    <a:pt x="236287" y="69809"/>
                    <a:pt x="244826" y="75000"/>
                    <a:pt x="248241" y="83429"/>
                  </a:cubicBezTo>
                  <a:cubicBezTo>
                    <a:pt x="251951" y="93384"/>
                    <a:pt x="250860" y="104492"/>
                    <a:pt x="245286" y="113536"/>
                  </a:cubicBezTo>
                  <a:lnTo>
                    <a:pt x="22447" y="113536"/>
                  </a:lnTo>
                  <a:cubicBezTo>
                    <a:pt x="17289" y="110566"/>
                    <a:pt x="14159" y="105020"/>
                    <a:pt x="14283" y="99069"/>
                  </a:cubicBezTo>
                  <a:cubicBezTo>
                    <a:pt x="16238" y="91808"/>
                    <a:pt x="22056" y="86229"/>
                    <a:pt x="29393" y="84580"/>
                  </a:cubicBezTo>
                  <a:close/>
                  <a:moveTo>
                    <a:pt x="210555" y="413686"/>
                  </a:moveTo>
                  <a:lnTo>
                    <a:pt x="58101" y="413686"/>
                  </a:lnTo>
                  <a:cubicBezTo>
                    <a:pt x="41671" y="414299"/>
                    <a:pt x="27833" y="401526"/>
                    <a:pt x="27132" y="385100"/>
                  </a:cubicBezTo>
                  <a:lnTo>
                    <a:pt x="27132" y="177854"/>
                  </a:lnTo>
                  <a:lnTo>
                    <a:pt x="241524" y="177854"/>
                  </a:lnTo>
                  <a:lnTo>
                    <a:pt x="241524" y="385100"/>
                  </a:lnTo>
                  <a:cubicBezTo>
                    <a:pt x="240823" y="401526"/>
                    <a:pt x="226985" y="414299"/>
                    <a:pt x="210555" y="413686"/>
                  </a:cubicBezTo>
                  <a:close/>
                  <a:moveTo>
                    <a:pt x="305842" y="363661"/>
                  </a:moveTo>
                  <a:cubicBezTo>
                    <a:pt x="305293" y="368070"/>
                    <a:pt x="301331" y="371239"/>
                    <a:pt x="296909" y="370807"/>
                  </a:cubicBezTo>
                  <a:lnTo>
                    <a:pt x="255817" y="370807"/>
                  </a:lnTo>
                  <a:lnTo>
                    <a:pt x="255817" y="356514"/>
                  </a:lnTo>
                  <a:lnTo>
                    <a:pt x="275470" y="356514"/>
                  </a:lnTo>
                  <a:cubicBezTo>
                    <a:pt x="283843" y="356967"/>
                    <a:pt x="291017" y="350590"/>
                    <a:pt x="291549" y="342221"/>
                  </a:cubicBezTo>
                  <a:lnTo>
                    <a:pt x="291549" y="235025"/>
                  </a:lnTo>
                  <a:cubicBezTo>
                    <a:pt x="291017" y="226657"/>
                    <a:pt x="283843" y="220279"/>
                    <a:pt x="275470" y="220732"/>
                  </a:cubicBezTo>
                  <a:lnTo>
                    <a:pt x="255817" y="220732"/>
                  </a:lnTo>
                  <a:lnTo>
                    <a:pt x="255817" y="206439"/>
                  </a:lnTo>
                  <a:lnTo>
                    <a:pt x="296909" y="206439"/>
                  </a:lnTo>
                  <a:cubicBezTo>
                    <a:pt x="301331" y="206007"/>
                    <a:pt x="305293" y="209177"/>
                    <a:pt x="305842" y="213586"/>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2" name="Google Shape;2352;p35"/>
            <p:cNvSpPr/>
            <p:nvPr/>
          </p:nvSpPr>
          <p:spPr>
            <a:xfrm>
              <a:off x="6530352" y="5268678"/>
              <a:ext cx="42878" cy="192953"/>
            </a:xfrm>
            <a:custGeom>
              <a:avLst/>
              <a:gdLst/>
              <a:ahLst/>
              <a:cxnLst/>
              <a:rect l="l" t="t" r="r" b="b"/>
              <a:pathLst>
                <a:path w="42878" h="192953" extrusionOk="0">
                  <a:moveTo>
                    <a:pt x="21439" y="0"/>
                  </a:moveTo>
                  <a:cubicBezTo>
                    <a:pt x="9604" y="13"/>
                    <a:pt x="13" y="9604"/>
                    <a:pt x="0" y="21439"/>
                  </a:cubicBezTo>
                  <a:lnTo>
                    <a:pt x="0" y="171514"/>
                  </a:lnTo>
                  <a:cubicBezTo>
                    <a:pt x="0" y="183355"/>
                    <a:pt x="9598" y="192953"/>
                    <a:pt x="21439" y="192953"/>
                  </a:cubicBezTo>
                  <a:cubicBezTo>
                    <a:pt x="33280" y="192953"/>
                    <a:pt x="42879" y="183355"/>
                    <a:pt x="42879" y="171514"/>
                  </a:cubicBezTo>
                  <a:lnTo>
                    <a:pt x="42879" y="21439"/>
                  </a:lnTo>
                  <a:cubicBezTo>
                    <a:pt x="42866" y="9604"/>
                    <a:pt x="33274" y="13"/>
                    <a:pt x="21439" y="0"/>
                  </a:cubicBezTo>
                  <a:close/>
                  <a:moveTo>
                    <a:pt x="28586" y="171514"/>
                  </a:moveTo>
                  <a:cubicBezTo>
                    <a:pt x="28586" y="175461"/>
                    <a:pt x="25386" y="178660"/>
                    <a:pt x="21439" y="178660"/>
                  </a:cubicBezTo>
                  <a:cubicBezTo>
                    <a:pt x="17492" y="178660"/>
                    <a:pt x="14293" y="175461"/>
                    <a:pt x="14293" y="171514"/>
                  </a:cubicBezTo>
                  <a:lnTo>
                    <a:pt x="14293" y="21439"/>
                  </a:lnTo>
                  <a:cubicBezTo>
                    <a:pt x="14293" y="17492"/>
                    <a:pt x="17492" y="14293"/>
                    <a:pt x="21439" y="14293"/>
                  </a:cubicBezTo>
                  <a:cubicBezTo>
                    <a:pt x="25386" y="14293"/>
                    <a:pt x="28586" y="17492"/>
                    <a:pt x="28586" y="214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3" name="Google Shape;2353;p35"/>
            <p:cNvSpPr/>
            <p:nvPr/>
          </p:nvSpPr>
          <p:spPr>
            <a:xfrm>
              <a:off x="6594670" y="5268678"/>
              <a:ext cx="42878" cy="192953"/>
            </a:xfrm>
            <a:custGeom>
              <a:avLst/>
              <a:gdLst/>
              <a:ahLst/>
              <a:cxnLst/>
              <a:rect l="l" t="t" r="r" b="b"/>
              <a:pathLst>
                <a:path w="42878" h="192953" extrusionOk="0">
                  <a:moveTo>
                    <a:pt x="21439" y="0"/>
                  </a:moveTo>
                  <a:cubicBezTo>
                    <a:pt x="9604" y="13"/>
                    <a:pt x="13" y="9604"/>
                    <a:pt x="0" y="21439"/>
                  </a:cubicBezTo>
                  <a:lnTo>
                    <a:pt x="0" y="171514"/>
                  </a:lnTo>
                  <a:cubicBezTo>
                    <a:pt x="0" y="183355"/>
                    <a:pt x="9598" y="192953"/>
                    <a:pt x="21439" y="192953"/>
                  </a:cubicBezTo>
                  <a:cubicBezTo>
                    <a:pt x="33280" y="192953"/>
                    <a:pt x="42879" y="183355"/>
                    <a:pt x="42879" y="171514"/>
                  </a:cubicBezTo>
                  <a:lnTo>
                    <a:pt x="42879" y="21439"/>
                  </a:lnTo>
                  <a:cubicBezTo>
                    <a:pt x="42866" y="9604"/>
                    <a:pt x="33274" y="13"/>
                    <a:pt x="21439" y="0"/>
                  </a:cubicBezTo>
                  <a:close/>
                  <a:moveTo>
                    <a:pt x="28586" y="171514"/>
                  </a:moveTo>
                  <a:cubicBezTo>
                    <a:pt x="28586" y="175461"/>
                    <a:pt x="25386" y="178660"/>
                    <a:pt x="21439" y="178660"/>
                  </a:cubicBezTo>
                  <a:cubicBezTo>
                    <a:pt x="17492" y="178660"/>
                    <a:pt x="14293" y="175461"/>
                    <a:pt x="14293" y="171514"/>
                  </a:cubicBezTo>
                  <a:lnTo>
                    <a:pt x="14293" y="21439"/>
                  </a:lnTo>
                  <a:cubicBezTo>
                    <a:pt x="14293" y="17492"/>
                    <a:pt x="17492" y="14293"/>
                    <a:pt x="21439" y="14293"/>
                  </a:cubicBezTo>
                  <a:cubicBezTo>
                    <a:pt x="25386" y="14293"/>
                    <a:pt x="28586" y="17492"/>
                    <a:pt x="28586" y="214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4" name="Google Shape;2354;p35"/>
            <p:cNvSpPr/>
            <p:nvPr/>
          </p:nvSpPr>
          <p:spPr>
            <a:xfrm>
              <a:off x="6658988" y="5268678"/>
              <a:ext cx="42878" cy="192953"/>
            </a:xfrm>
            <a:custGeom>
              <a:avLst/>
              <a:gdLst/>
              <a:ahLst/>
              <a:cxnLst/>
              <a:rect l="l" t="t" r="r" b="b"/>
              <a:pathLst>
                <a:path w="42878" h="192953" extrusionOk="0">
                  <a:moveTo>
                    <a:pt x="21439" y="0"/>
                  </a:moveTo>
                  <a:cubicBezTo>
                    <a:pt x="9604" y="13"/>
                    <a:pt x="13" y="9604"/>
                    <a:pt x="0" y="21439"/>
                  </a:cubicBezTo>
                  <a:lnTo>
                    <a:pt x="0" y="171514"/>
                  </a:lnTo>
                  <a:cubicBezTo>
                    <a:pt x="0" y="183355"/>
                    <a:pt x="9598" y="192953"/>
                    <a:pt x="21439" y="192953"/>
                  </a:cubicBezTo>
                  <a:cubicBezTo>
                    <a:pt x="33280" y="192953"/>
                    <a:pt x="42879" y="183355"/>
                    <a:pt x="42879" y="171514"/>
                  </a:cubicBezTo>
                  <a:lnTo>
                    <a:pt x="42879" y="21439"/>
                  </a:lnTo>
                  <a:cubicBezTo>
                    <a:pt x="42866" y="9604"/>
                    <a:pt x="33274" y="13"/>
                    <a:pt x="21439" y="0"/>
                  </a:cubicBezTo>
                  <a:close/>
                  <a:moveTo>
                    <a:pt x="28586" y="171514"/>
                  </a:moveTo>
                  <a:cubicBezTo>
                    <a:pt x="28586" y="175461"/>
                    <a:pt x="25386" y="178660"/>
                    <a:pt x="21439" y="178660"/>
                  </a:cubicBezTo>
                  <a:cubicBezTo>
                    <a:pt x="17492" y="178660"/>
                    <a:pt x="14293" y="175461"/>
                    <a:pt x="14293" y="171514"/>
                  </a:cubicBezTo>
                  <a:lnTo>
                    <a:pt x="14293" y="21439"/>
                  </a:lnTo>
                  <a:cubicBezTo>
                    <a:pt x="14293" y="17492"/>
                    <a:pt x="17492" y="14293"/>
                    <a:pt x="21439" y="14293"/>
                  </a:cubicBezTo>
                  <a:cubicBezTo>
                    <a:pt x="25386" y="14293"/>
                    <a:pt x="28586" y="17492"/>
                    <a:pt x="28586" y="21439"/>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5" name="Google Shape;2355;p35"/>
            <p:cNvSpPr/>
            <p:nvPr/>
          </p:nvSpPr>
          <p:spPr>
            <a:xfrm>
              <a:off x="6551792" y="5132896"/>
              <a:ext cx="42878" cy="35732"/>
            </a:xfrm>
            <a:custGeom>
              <a:avLst/>
              <a:gdLst/>
              <a:ahLst/>
              <a:cxnLst/>
              <a:rect l="l" t="t" r="r" b="b"/>
              <a:pathLst>
                <a:path w="42878" h="35732" extrusionOk="0">
                  <a:moveTo>
                    <a:pt x="7146" y="35732"/>
                  </a:moveTo>
                  <a:cubicBezTo>
                    <a:pt x="11092" y="35733"/>
                    <a:pt x="14292" y="32535"/>
                    <a:pt x="14293" y="28589"/>
                  </a:cubicBezTo>
                  <a:cubicBezTo>
                    <a:pt x="14293" y="28588"/>
                    <a:pt x="14293" y="28587"/>
                    <a:pt x="14293" y="28586"/>
                  </a:cubicBezTo>
                  <a:cubicBezTo>
                    <a:pt x="14293" y="20839"/>
                    <a:pt x="24112" y="14293"/>
                    <a:pt x="35732" y="14293"/>
                  </a:cubicBezTo>
                  <a:cubicBezTo>
                    <a:pt x="39679" y="14293"/>
                    <a:pt x="42879" y="11093"/>
                    <a:pt x="42879" y="7146"/>
                  </a:cubicBezTo>
                  <a:cubicBezTo>
                    <a:pt x="42879" y="3200"/>
                    <a:pt x="39679" y="0"/>
                    <a:pt x="35732" y="0"/>
                  </a:cubicBezTo>
                  <a:cubicBezTo>
                    <a:pt x="16031" y="0"/>
                    <a:pt x="0" y="12821"/>
                    <a:pt x="0" y="28586"/>
                  </a:cubicBezTo>
                  <a:cubicBezTo>
                    <a:pt x="-1" y="32531"/>
                    <a:pt x="3197" y="35731"/>
                    <a:pt x="7143" y="35732"/>
                  </a:cubicBezTo>
                  <a:cubicBezTo>
                    <a:pt x="7144" y="35732"/>
                    <a:pt x="7145" y="35732"/>
                    <a:pt x="7146" y="3573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6" name="Google Shape;2356;p35"/>
            <p:cNvSpPr/>
            <p:nvPr/>
          </p:nvSpPr>
          <p:spPr>
            <a:xfrm>
              <a:off x="6651841" y="5140043"/>
              <a:ext cx="28585" cy="28585"/>
            </a:xfrm>
            <a:custGeom>
              <a:avLst/>
              <a:gdLst/>
              <a:ahLst/>
              <a:cxnLst/>
              <a:rect l="l" t="t" r="r" b="b"/>
              <a:pathLst>
                <a:path w="28585" h="28585" extrusionOk="0">
                  <a:moveTo>
                    <a:pt x="7146" y="14293"/>
                  </a:moveTo>
                  <a:cubicBezTo>
                    <a:pt x="11092" y="14297"/>
                    <a:pt x="14289" y="17494"/>
                    <a:pt x="14293" y="21439"/>
                  </a:cubicBezTo>
                  <a:cubicBezTo>
                    <a:pt x="14293" y="25386"/>
                    <a:pt x="17492" y="28586"/>
                    <a:pt x="21439" y="28586"/>
                  </a:cubicBezTo>
                  <a:cubicBezTo>
                    <a:pt x="25386" y="28586"/>
                    <a:pt x="28586" y="25386"/>
                    <a:pt x="28586" y="21439"/>
                  </a:cubicBezTo>
                  <a:cubicBezTo>
                    <a:pt x="28573" y="9604"/>
                    <a:pt x="18982" y="13"/>
                    <a:pt x="7146" y="0"/>
                  </a:cubicBezTo>
                  <a:cubicBezTo>
                    <a:pt x="3199" y="0"/>
                    <a:pt x="0" y="3199"/>
                    <a:pt x="0" y="7146"/>
                  </a:cubicBezTo>
                  <a:cubicBezTo>
                    <a:pt x="0" y="11093"/>
                    <a:pt x="3199" y="14293"/>
                    <a:pt x="7146" y="142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57" name="Google Shape;2357;p35"/>
            <p:cNvSpPr/>
            <p:nvPr/>
          </p:nvSpPr>
          <p:spPr>
            <a:xfrm>
              <a:off x="6608963" y="5104311"/>
              <a:ext cx="28585" cy="21440"/>
            </a:xfrm>
            <a:custGeom>
              <a:avLst/>
              <a:gdLst/>
              <a:ahLst/>
              <a:cxnLst/>
              <a:rect l="l" t="t" r="r" b="b"/>
              <a:pathLst>
                <a:path w="28585" h="21440" extrusionOk="0">
                  <a:moveTo>
                    <a:pt x="7146" y="14293"/>
                  </a:moveTo>
                  <a:cubicBezTo>
                    <a:pt x="9675" y="14187"/>
                    <a:pt x="12190" y="14717"/>
                    <a:pt x="14460" y="15835"/>
                  </a:cubicBezTo>
                  <a:cubicBezTo>
                    <a:pt x="15313" y="19689"/>
                    <a:pt x="19127" y="22123"/>
                    <a:pt x="22981" y="21271"/>
                  </a:cubicBezTo>
                  <a:cubicBezTo>
                    <a:pt x="26255" y="20547"/>
                    <a:pt x="28586" y="17645"/>
                    <a:pt x="28586" y="14293"/>
                  </a:cubicBezTo>
                  <a:cubicBezTo>
                    <a:pt x="28586" y="6009"/>
                    <a:pt x="19569" y="0"/>
                    <a:pt x="7146" y="0"/>
                  </a:cubicBezTo>
                  <a:cubicBezTo>
                    <a:pt x="3199" y="0"/>
                    <a:pt x="0" y="3200"/>
                    <a:pt x="0" y="7146"/>
                  </a:cubicBezTo>
                  <a:cubicBezTo>
                    <a:pt x="0" y="11093"/>
                    <a:pt x="3199" y="14293"/>
                    <a:pt x="7146" y="1429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58" name="Google Shape;2358;p35"/>
          <p:cNvGrpSpPr/>
          <p:nvPr/>
        </p:nvGrpSpPr>
        <p:grpSpPr>
          <a:xfrm>
            <a:off x="12291817" y="8412828"/>
            <a:ext cx="483522" cy="589593"/>
            <a:chOff x="9531783" y="5735889"/>
            <a:chExt cx="379233" cy="401986"/>
          </a:xfrm>
        </p:grpSpPr>
        <p:sp>
          <p:nvSpPr>
            <p:cNvPr id="2359" name="Google Shape;2359;p35"/>
            <p:cNvSpPr/>
            <p:nvPr/>
          </p:nvSpPr>
          <p:spPr>
            <a:xfrm>
              <a:off x="9531783" y="5742964"/>
              <a:ext cx="379233" cy="394911"/>
            </a:xfrm>
            <a:custGeom>
              <a:avLst/>
              <a:gdLst/>
              <a:ahLst/>
              <a:cxnLst/>
              <a:rect l="l" t="t" r="r" b="b"/>
              <a:pathLst>
                <a:path w="379233" h="394911" extrusionOk="0">
                  <a:moveTo>
                    <a:pt x="0" y="394912"/>
                  </a:moveTo>
                  <a:lnTo>
                    <a:pt x="172050" y="394912"/>
                  </a:lnTo>
                  <a:lnTo>
                    <a:pt x="172050" y="328262"/>
                  </a:lnTo>
                  <a:lnTo>
                    <a:pt x="133339" y="328262"/>
                  </a:lnTo>
                  <a:lnTo>
                    <a:pt x="133339" y="179969"/>
                  </a:lnTo>
                  <a:lnTo>
                    <a:pt x="248709" y="179969"/>
                  </a:lnTo>
                  <a:lnTo>
                    <a:pt x="248709" y="328262"/>
                  </a:lnTo>
                  <a:lnTo>
                    <a:pt x="209515" y="328262"/>
                  </a:lnTo>
                  <a:lnTo>
                    <a:pt x="209515" y="394912"/>
                  </a:lnTo>
                  <a:lnTo>
                    <a:pt x="379234" y="394912"/>
                  </a:lnTo>
                  <a:lnTo>
                    <a:pt x="379234" y="328262"/>
                  </a:lnTo>
                  <a:lnTo>
                    <a:pt x="341326" y="328262"/>
                  </a:lnTo>
                  <a:lnTo>
                    <a:pt x="341326" y="115973"/>
                  </a:lnTo>
                  <a:lnTo>
                    <a:pt x="131128" y="115973"/>
                  </a:lnTo>
                  <a:cubicBezTo>
                    <a:pt x="131128" y="115973"/>
                    <a:pt x="119470" y="72358"/>
                    <a:pt x="172050" y="72358"/>
                  </a:cubicBezTo>
                  <a:lnTo>
                    <a:pt x="195325" y="72358"/>
                  </a:lnTo>
                  <a:lnTo>
                    <a:pt x="195325" y="0"/>
                  </a:lnTo>
                  <a:lnTo>
                    <a:pt x="156091" y="0"/>
                  </a:lnTo>
                  <a:cubicBezTo>
                    <a:pt x="126786" y="0"/>
                    <a:pt x="38068" y="1407"/>
                    <a:pt x="38068" y="115973"/>
                  </a:cubicBezTo>
                  <a:lnTo>
                    <a:pt x="0" y="115973"/>
                  </a:lnTo>
                  <a:lnTo>
                    <a:pt x="0" y="179969"/>
                  </a:lnTo>
                  <a:lnTo>
                    <a:pt x="37224" y="179969"/>
                  </a:lnTo>
                  <a:lnTo>
                    <a:pt x="37224" y="328262"/>
                  </a:lnTo>
                  <a:lnTo>
                    <a:pt x="0" y="328262"/>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0" name="Google Shape;2360;p35"/>
            <p:cNvSpPr/>
            <p:nvPr/>
          </p:nvSpPr>
          <p:spPr>
            <a:xfrm>
              <a:off x="9780492" y="5735889"/>
              <a:ext cx="92617" cy="92617"/>
            </a:xfrm>
            <a:custGeom>
              <a:avLst/>
              <a:gdLst/>
              <a:ahLst/>
              <a:cxnLst/>
              <a:rect l="l" t="t" r="r" b="b"/>
              <a:pathLst>
                <a:path w="92617" h="92617" extrusionOk="0">
                  <a:moveTo>
                    <a:pt x="92617" y="46510"/>
                  </a:moveTo>
                  <a:cubicBezTo>
                    <a:pt x="92505" y="72085"/>
                    <a:pt x="71683" y="92728"/>
                    <a:pt x="46107" y="92617"/>
                  </a:cubicBezTo>
                  <a:cubicBezTo>
                    <a:pt x="20532" y="92506"/>
                    <a:pt x="-111" y="71682"/>
                    <a:pt x="0" y="46107"/>
                  </a:cubicBezTo>
                  <a:cubicBezTo>
                    <a:pt x="111" y="20689"/>
                    <a:pt x="20689" y="111"/>
                    <a:pt x="46107" y="0"/>
                  </a:cubicBezTo>
                  <a:cubicBezTo>
                    <a:pt x="71794" y="0"/>
                    <a:pt x="92617" y="20823"/>
                    <a:pt x="92617" y="4651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61" name="Google Shape;2361;p35"/>
          <p:cNvGrpSpPr/>
          <p:nvPr/>
        </p:nvGrpSpPr>
        <p:grpSpPr>
          <a:xfrm>
            <a:off x="11508620" y="8450025"/>
            <a:ext cx="502281" cy="688645"/>
            <a:chOff x="8917511" y="5761250"/>
            <a:chExt cx="393946" cy="469520"/>
          </a:xfrm>
        </p:grpSpPr>
        <p:sp>
          <p:nvSpPr>
            <p:cNvPr id="2362" name="Google Shape;2362;p35"/>
            <p:cNvSpPr/>
            <p:nvPr/>
          </p:nvSpPr>
          <p:spPr>
            <a:xfrm>
              <a:off x="8917511" y="5761250"/>
              <a:ext cx="393946" cy="469520"/>
            </a:xfrm>
            <a:custGeom>
              <a:avLst/>
              <a:gdLst/>
              <a:ahLst/>
              <a:cxnLst/>
              <a:rect l="l" t="t" r="r" b="b"/>
              <a:pathLst>
                <a:path w="393946" h="469520" extrusionOk="0">
                  <a:moveTo>
                    <a:pt x="327820" y="26129"/>
                  </a:moveTo>
                  <a:cubicBezTo>
                    <a:pt x="349840" y="25951"/>
                    <a:pt x="367841" y="43660"/>
                    <a:pt x="368018" y="65683"/>
                  </a:cubicBezTo>
                  <a:cubicBezTo>
                    <a:pt x="368018" y="65751"/>
                    <a:pt x="368018" y="65818"/>
                    <a:pt x="368018" y="65886"/>
                  </a:cubicBezTo>
                  <a:lnTo>
                    <a:pt x="368018" y="412036"/>
                  </a:lnTo>
                  <a:lnTo>
                    <a:pt x="326011" y="375375"/>
                  </a:lnTo>
                  <a:lnTo>
                    <a:pt x="302253" y="353748"/>
                  </a:lnTo>
                  <a:lnTo>
                    <a:pt x="277370" y="330795"/>
                  </a:lnTo>
                  <a:lnTo>
                    <a:pt x="287742" y="366491"/>
                  </a:lnTo>
                  <a:lnTo>
                    <a:pt x="66127" y="366491"/>
                  </a:lnTo>
                  <a:cubicBezTo>
                    <a:pt x="44104" y="366669"/>
                    <a:pt x="26107" y="348960"/>
                    <a:pt x="25929" y="326937"/>
                  </a:cubicBezTo>
                  <a:cubicBezTo>
                    <a:pt x="25928" y="326870"/>
                    <a:pt x="25928" y="326802"/>
                    <a:pt x="25928" y="326735"/>
                  </a:cubicBezTo>
                  <a:lnTo>
                    <a:pt x="25928" y="65886"/>
                  </a:lnTo>
                  <a:cubicBezTo>
                    <a:pt x="25994" y="43862"/>
                    <a:pt x="43901" y="26062"/>
                    <a:pt x="65924" y="26128"/>
                  </a:cubicBezTo>
                  <a:cubicBezTo>
                    <a:pt x="65992" y="26128"/>
                    <a:pt x="66059" y="26129"/>
                    <a:pt x="66127" y="26129"/>
                  </a:cubicBezTo>
                  <a:lnTo>
                    <a:pt x="327820" y="26129"/>
                  </a:lnTo>
                  <a:moveTo>
                    <a:pt x="327820" y="0"/>
                  </a:moveTo>
                  <a:lnTo>
                    <a:pt x="66127" y="0"/>
                  </a:lnTo>
                  <a:cubicBezTo>
                    <a:pt x="29691" y="-22"/>
                    <a:pt x="111" y="29450"/>
                    <a:pt x="0" y="65886"/>
                  </a:cubicBezTo>
                  <a:lnTo>
                    <a:pt x="0" y="326775"/>
                  </a:lnTo>
                  <a:cubicBezTo>
                    <a:pt x="111" y="363226"/>
                    <a:pt x="29715" y="392705"/>
                    <a:pt x="66167" y="392661"/>
                  </a:cubicBezTo>
                  <a:lnTo>
                    <a:pt x="306032" y="392661"/>
                  </a:lnTo>
                  <a:lnTo>
                    <a:pt x="308243" y="394711"/>
                  </a:lnTo>
                  <a:lnTo>
                    <a:pt x="308484" y="394912"/>
                  </a:lnTo>
                  <a:lnTo>
                    <a:pt x="308725" y="394912"/>
                  </a:lnTo>
                  <a:lnTo>
                    <a:pt x="350733" y="431573"/>
                  </a:lnTo>
                  <a:lnTo>
                    <a:pt x="393946" y="469521"/>
                  </a:lnTo>
                  <a:lnTo>
                    <a:pt x="393946" y="65886"/>
                  </a:lnTo>
                  <a:cubicBezTo>
                    <a:pt x="393834" y="29450"/>
                    <a:pt x="364256" y="-22"/>
                    <a:pt x="32782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3" name="Google Shape;2363;p35"/>
            <p:cNvSpPr/>
            <p:nvPr/>
          </p:nvSpPr>
          <p:spPr>
            <a:xfrm>
              <a:off x="9000481" y="5878550"/>
              <a:ext cx="228086" cy="162081"/>
            </a:xfrm>
            <a:custGeom>
              <a:avLst/>
              <a:gdLst/>
              <a:ahLst/>
              <a:cxnLst/>
              <a:rect l="l" t="t" r="r" b="b"/>
              <a:pathLst>
                <a:path w="228086" h="162081" extrusionOk="0">
                  <a:moveTo>
                    <a:pt x="155408" y="146444"/>
                  </a:moveTo>
                  <a:cubicBezTo>
                    <a:pt x="161277" y="153800"/>
                    <a:pt x="168312" y="162081"/>
                    <a:pt x="168312" y="162081"/>
                  </a:cubicBezTo>
                  <a:cubicBezTo>
                    <a:pt x="211485" y="160714"/>
                    <a:pt x="228087" y="132736"/>
                    <a:pt x="228087" y="132736"/>
                  </a:cubicBezTo>
                  <a:cubicBezTo>
                    <a:pt x="227444" y="93558"/>
                    <a:pt x="217817" y="55051"/>
                    <a:pt x="199948" y="20180"/>
                  </a:cubicBezTo>
                  <a:cubicBezTo>
                    <a:pt x="184146" y="8022"/>
                    <a:pt x="164993" y="1006"/>
                    <a:pt x="145077" y="80"/>
                  </a:cubicBezTo>
                  <a:lnTo>
                    <a:pt x="142343" y="3176"/>
                  </a:lnTo>
                  <a:cubicBezTo>
                    <a:pt x="175547" y="13225"/>
                    <a:pt x="190984" y="27697"/>
                    <a:pt x="190984" y="27697"/>
                  </a:cubicBezTo>
                  <a:cubicBezTo>
                    <a:pt x="172772" y="17788"/>
                    <a:pt x="152815" y="11496"/>
                    <a:pt x="132213" y="9165"/>
                  </a:cubicBezTo>
                  <a:cubicBezTo>
                    <a:pt x="119098" y="7744"/>
                    <a:pt x="105861" y="7879"/>
                    <a:pt x="92778" y="9567"/>
                  </a:cubicBezTo>
                  <a:cubicBezTo>
                    <a:pt x="91657" y="9605"/>
                    <a:pt x="90541" y="9739"/>
                    <a:pt x="89442" y="9969"/>
                  </a:cubicBezTo>
                  <a:cubicBezTo>
                    <a:pt x="74166" y="11670"/>
                    <a:pt x="59248" y="15739"/>
                    <a:pt x="45223" y="22029"/>
                  </a:cubicBezTo>
                  <a:cubicBezTo>
                    <a:pt x="37827" y="25406"/>
                    <a:pt x="33606" y="27616"/>
                    <a:pt x="33606" y="27616"/>
                  </a:cubicBezTo>
                  <a:cubicBezTo>
                    <a:pt x="33606" y="27616"/>
                    <a:pt x="49685" y="12381"/>
                    <a:pt x="84980" y="2332"/>
                  </a:cubicBezTo>
                  <a:lnTo>
                    <a:pt x="83010" y="0"/>
                  </a:lnTo>
                  <a:cubicBezTo>
                    <a:pt x="63094" y="926"/>
                    <a:pt x="43941" y="7941"/>
                    <a:pt x="28139" y="20099"/>
                  </a:cubicBezTo>
                  <a:cubicBezTo>
                    <a:pt x="10270" y="54970"/>
                    <a:pt x="643" y="93478"/>
                    <a:pt x="0" y="132656"/>
                  </a:cubicBezTo>
                  <a:cubicBezTo>
                    <a:pt x="0" y="132656"/>
                    <a:pt x="16401" y="160795"/>
                    <a:pt x="59574" y="162001"/>
                  </a:cubicBezTo>
                  <a:cubicBezTo>
                    <a:pt x="59574" y="162001"/>
                    <a:pt x="66810" y="153318"/>
                    <a:pt x="72679" y="145921"/>
                  </a:cubicBezTo>
                  <a:cubicBezTo>
                    <a:pt x="47877" y="138605"/>
                    <a:pt x="38510" y="123169"/>
                    <a:pt x="38510" y="123169"/>
                  </a:cubicBezTo>
                  <a:cubicBezTo>
                    <a:pt x="38510" y="123169"/>
                    <a:pt x="40480" y="124536"/>
                    <a:pt x="43977" y="126465"/>
                  </a:cubicBezTo>
                  <a:cubicBezTo>
                    <a:pt x="44197" y="126696"/>
                    <a:pt x="44455" y="126887"/>
                    <a:pt x="44741" y="127028"/>
                  </a:cubicBezTo>
                  <a:cubicBezTo>
                    <a:pt x="45344" y="127430"/>
                    <a:pt x="45907" y="127591"/>
                    <a:pt x="46510" y="127993"/>
                  </a:cubicBezTo>
                  <a:cubicBezTo>
                    <a:pt x="51112" y="130499"/>
                    <a:pt x="55880" y="132688"/>
                    <a:pt x="60780" y="134545"/>
                  </a:cubicBezTo>
                  <a:cubicBezTo>
                    <a:pt x="70078" y="138165"/>
                    <a:pt x="79685" y="140937"/>
                    <a:pt x="89482" y="142826"/>
                  </a:cubicBezTo>
                  <a:cubicBezTo>
                    <a:pt x="106196" y="145930"/>
                    <a:pt x="123338" y="145930"/>
                    <a:pt x="140052" y="142826"/>
                  </a:cubicBezTo>
                  <a:cubicBezTo>
                    <a:pt x="149714" y="141138"/>
                    <a:pt x="159154" y="138360"/>
                    <a:pt x="168191" y="134545"/>
                  </a:cubicBezTo>
                  <a:cubicBezTo>
                    <a:pt x="176084" y="131608"/>
                    <a:pt x="183622" y="127792"/>
                    <a:pt x="190662" y="123169"/>
                  </a:cubicBezTo>
                  <a:cubicBezTo>
                    <a:pt x="190662" y="123169"/>
                    <a:pt x="181014" y="139329"/>
                    <a:pt x="155408" y="146444"/>
                  </a:cubicBezTo>
                  <a:close/>
                  <a:moveTo>
                    <a:pt x="83050" y="119551"/>
                  </a:moveTo>
                  <a:cubicBezTo>
                    <a:pt x="72197" y="119551"/>
                    <a:pt x="63273" y="109622"/>
                    <a:pt x="63273" y="97482"/>
                  </a:cubicBezTo>
                  <a:cubicBezTo>
                    <a:pt x="61968" y="86570"/>
                    <a:pt x="69756" y="76667"/>
                    <a:pt x="80668" y="75362"/>
                  </a:cubicBezTo>
                  <a:cubicBezTo>
                    <a:pt x="91580" y="74058"/>
                    <a:pt x="101483" y="81846"/>
                    <a:pt x="102788" y="92758"/>
                  </a:cubicBezTo>
                  <a:cubicBezTo>
                    <a:pt x="102976" y="94327"/>
                    <a:pt x="102976" y="95913"/>
                    <a:pt x="102788" y="97482"/>
                  </a:cubicBezTo>
                  <a:cubicBezTo>
                    <a:pt x="103447" y="109030"/>
                    <a:pt x="94621" y="118926"/>
                    <a:pt x="83073" y="119585"/>
                  </a:cubicBezTo>
                  <a:cubicBezTo>
                    <a:pt x="83038" y="119587"/>
                    <a:pt x="83004" y="119589"/>
                    <a:pt x="82970" y="119591"/>
                  </a:cubicBezTo>
                  <a:close/>
                  <a:moveTo>
                    <a:pt x="153760" y="119551"/>
                  </a:moveTo>
                  <a:cubicBezTo>
                    <a:pt x="142866" y="119591"/>
                    <a:pt x="134103" y="109823"/>
                    <a:pt x="134103" y="97522"/>
                  </a:cubicBezTo>
                  <a:cubicBezTo>
                    <a:pt x="135301" y="86598"/>
                    <a:pt x="145129" y="78714"/>
                    <a:pt x="156053" y="79913"/>
                  </a:cubicBezTo>
                  <a:cubicBezTo>
                    <a:pt x="166977" y="81112"/>
                    <a:pt x="174860" y="90939"/>
                    <a:pt x="173662" y="101863"/>
                  </a:cubicBezTo>
                  <a:cubicBezTo>
                    <a:pt x="172554" y="111953"/>
                    <a:pt x="164030" y="119592"/>
                    <a:pt x="153880" y="11959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64" name="Google Shape;2364;p35"/>
          <p:cNvSpPr/>
          <p:nvPr/>
        </p:nvSpPr>
        <p:spPr>
          <a:xfrm>
            <a:off x="10800074" y="8488157"/>
            <a:ext cx="285787" cy="589914"/>
          </a:xfrm>
          <a:custGeom>
            <a:avLst/>
            <a:gdLst/>
            <a:ahLst/>
            <a:cxnLst/>
            <a:rect l="l" t="t" r="r" b="b"/>
            <a:pathLst>
              <a:path w="224147" h="401986" extrusionOk="0">
                <a:moveTo>
                  <a:pt x="66609" y="97522"/>
                </a:moveTo>
                <a:lnTo>
                  <a:pt x="66609" y="158222"/>
                </a:lnTo>
                <a:lnTo>
                  <a:pt x="0" y="158222"/>
                </a:lnTo>
                <a:lnTo>
                  <a:pt x="0" y="233152"/>
                </a:lnTo>
                <a:lnTo>
                  <a:pt x="66609" y="233152"/>
                </a:lnTo>
                <a:lnTo>
                  <a:pt x="66609" y="401987"/>
                </a:lnTo>
                <a:lnTo>
                  <a:pt x="145439" y="401987"/>
                </a:lnTo>
                <a:lnTo>
                  <a:pt x="145439" y="233152"/>
                </a:lnTo>
                <a:lnTo>
                  <a:pt x="212610" y="233152"/>
                </a:lnTo>
                <a:lnTo>
                  <a:pt x="220650" y="158262"/>
                </a:lnTo>
                <a:lnTo>
                  <a:pt x="145439" y="158262"/>
                </a:lnTo>
                <a:lnTo>
                  <a:pt x="145439" y="97522"/>
                </a:lnTo>
                <a:cubicBezTo>
                  <a:pt x="145439" y="86789"/>
                  <a:pt x="153920" y="81443"/>
                  <a:pt x="157498" y="78146"/>
                </a:cubicBezTo>
                <a:cubicBezTo>
                  <a:pt x="163809" y="72760"/>
                  <a:pt x="194280" y="71915"/>
                  <a:pt x="194280" y="71915"/>
                </a:cubicBezTo>
                <a:lnTo>
                  <a:pt x="224147" y="71915"/>
                </a:lnTo>
                <a:lnTo>
                  <a:pt x="224147" y="4020"/>
                </a:lnTo>
                <a:cubicBezTo>
                  <a:pt x="208597" y="1697"/>
                  <a:pt x="192915" y="354"/>
                  <a:pt x="177195" y="0"/>
                </a:cubicBezTo>
                <a:cubicBezTo>
                  <a:pt x="64318" y="0"/>
                  <a:pt x="66609" y="97522"/>
                  <a:pt x="66609" y="9752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65" name="Google Shape;2365;p35"/>
          <p:cNvGrpSpPr/>
          <p:nvPr/>
        </p:nvGrpSpPr>
        <p:grpSpPr>
          <a:xfrm>
            <a:off x="9942065" y="8494246"/>
            <a:ext cx="502281" cy="577801"/>
            <a:chOff x="7688840" y="5791400"/>
            <a:chExt cx="393946" cy="393946"/>
          </a:xfrm>
        </p:grpSpPr>
        <p:sp>
          <p:nvSpPr>
            <p:cNvPr id="2366" name="Google Shape;2366;p35"/>
            <p:cNvSpPr/>
            <p:nvPr/>
          </p:nvSpPr>
          <p:spPr>
            <a:xfrm>
              <a:off x="7688840" y="5791400"/>
              <a:ext cx="393946" cy="393946"/>
            </a:xfrm>
            <a:custGeom>
              <a:avLst/>
              <a:gdLst/>
              <a:ahLst/>
              <a:cxnLst/>
              <a:rect l="l" t="t" r="r" b="b"/>
              <a:pathLst>
                <a:path w="393946" h="393946" extrusionOk="0">
                  <a:moveTo>
                    <a:pt x="273350" y="32159"/>
                  </a:moveTo>
                  <a:cubicBezTo>
                    <a:pt x="322193" y="32159"/>
                    <a:pt x="361787" y="71753"/>
                    <a:pt x="361787" y="120596"/>
                  </a:cubicBezTo>
                  <a:lnTo>
                    <a:pt x="361787" y="273351"/>
                  </a:lnTo>
                  <a:cubicBezTo>
                    <a:pt x="361787" y="322194"/>
                    <a:pt x="322193" y="361788"/>
                    <a:pt x="273350" y="361788"/>
                  </a:cubicBezTo>
                  <a:lnTo>
                    <a:pt x="120596" y="361788"/>
                  </a:lnTo>
                  <a:cubicBezTo>
                    <a:pt x="71753" y="361788"/>
                    <a:pt x="32159" y="322194"/>
                    <a:pt x="32159" y="273351"/>
                  </a:cubicBezTo>
                  <a:lnTo>
                    <a:pt x="32159" y="120596"/>
                  </a:lnTo>
                  <a:cubicBezTo>
                    <a:pt x="32159" y="71753"/>
                    <a:pt x="71753" y="32159"/>
                    <a:pt x="120596" y="32159"/>
                  </a:cubicBezTo>
                  <a:lnTo>
                    <a:pt x="273350" y="32159"/>
                  </a:lnTo>
                  <a:moveTo>
                    <a:pt x="273350" y="0"/>
                  </a:moveTo>
                  <a:lnTo>
                    <a:pt x="120596" y="0"/>
                  </a:lnTo>
                  <a:cubicBezTo>
                    <a:pt x="54075" y="199"/>
                    <a:pt x="199" y="54075"/>
                    <a:pt x="0" y="120596"/>
                  </a:cubicBezTo>
                  <a:lnTo>
                    <a:pt x="0" y="273351"/>
                  </a:lnTo>
                  <a:cubicBezTo>
                    <a:pt x="199" y="339872"/>
                    <a:pt x="54075" y="393750"/>
                    <a:pt x="120596" y="393947"/>
                  </a:cubicBezTo>
                  <a:lnTo>
                    <a:pt x="273350" y="393947"/>
                  </a:lnTo>
                  <a:cubicBezTo>
                    <a:pt x="339871" y="393750"/>
                    <a:pt x="393749" y="339872"/>
                    <a:pt x="393946" y="273351"/>
                  </a:cubicBezTo>
                  <a:lnTo>
                    <a:pt x="393946" y="120596"/>
                  </a:lnTo>
                  <a:cubicBezTo>
                    <a:pt x="393749" y="54075"/>
                    <a:pt x="339871" y="199"/>
                    <a:pt x="273350"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7" name="Google Shape;2367;p35"/>
            <p:cNvSpPr/>
            <p:nvPr/>
          </p:nvSpPr>
          <p:spPr>
            <a:xfrm>
              <a:off x="7967859" y="5859737"/>
              <a:ext cx="46067" cy="46067"/>
            </a:xfrm>
            <a:custGeom>
              <a:avLst/>
              <a:gdLst/>
              <a:ahLst/>
              <a:cxnLst/>
              <a:rect l="l" t="t" r="r" b="b"/>
              <a:pathLst>
                <a:path w="46067" h="46067" extrusionOk="0">
                  <a:moveTo>
                    <a:pt x="23034" y="0"/>
                  </a:moveTo>
                  <a:cubicBezTo>
                    <a:pt x="10313" y="0"/>
                    <a:pt x="0" y="10313"/>
                    <a:pt x="0" y="23034"/>
                  </a:cubicBezTo>
                  <a:cubicBezTo>
                    <a:pt x="0" y="35755"/>
                    <a:pt x="10313" y="46068"/>
                    <a:pt x="23034" y="46068"/>
                  </a:cubicBezTo>
                  <a:cubicBezTo>
                    <a:pt x="35755" y="46068"/>
                    <a:pt x="46068" y="35755"/>
                    <a:pt x="46068" y="23034"/>
                  </a:cubicBezTo>
                  <a:cubicBezTo>
                    <a:pt x="46068" y="10313"/>
                    <a:pt x="35755" y="0"/>
                    <a:pt x="23034"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68" name="Google Shape;2368;p35"/>
            <p:cNvSpPr/>
            <p:nvPr/>
          </p:nvSpPr>
          <p:spPr>
            <a:xfrm>
              <a:off x="7783870" y="5885746"/>
              <a:ext cx="206460" cy="206460"/>
            </a:xfrm>
            <a:custGeom>
              <a:avLst/>
              <a:gdLst/>
              <a:ahLst/>
              <a:cxnLst/>
              <a:rect l="l" t="t" r="r" b="b"/>
              <a:pathLst>
                <a:path w="206460" h="206460" extrusionOk="0">
                  <a:moveTo>
                    <a:pt x="103029" y="32159"/>
                  </a:moveTo>
                  <a:cubicBezTo>
                    <a:pt x="142281" y="32137"/>
                    <a:pt x="174118" y="63938"/>
                    <a:pt x="174141" y="103190"/>
                  </a:cubicBezTo>
                  <a:cubicBezTo>
                    <a:pt x="174163" y="142442"/>
                    <a:pt x="142361" y="174279"/>
                    <a:pt x="103110" y="174301"/>
                  </a:cubicBezTo>
                  <a:cubicBezTo>
                    <a:pt x="63858" y="174324"/>
                    <a:pt x="32020" y="142522"/>
                    <a:pt x="31998" y="103270"/>
                  </a:cubicBezTo>
                  <a:cubicBezTo>
                    <a:pt x="31998" y="103243"/>
                    <a:pt x="31998" y="103217"/>
                    <a:pt x="31998" y="103190"/>
                  </a:cubicBezTo>
                  <a:cubicBezTo>
                    <a:pt x="32065" y="63988"/>
                    <a:pt x="63828" y="32225"/>
                    <a:pt x="103029" y="32159"/>
                  </a:cubicBezTo>
                  <a:moveTo>
                    <a:pt x="103029" y="0"/>
                  </a:moveTo>
                  <a:cubicBezTo>
                    <a:pt x="46017" y="111"/>
                    <a:pt x="-111" y="46419"/>
                    <a:pt x="0" y="103431"/>
                  </a:cubicBezTo>
                  <a:cubicBezTo>
                    <a:pt x="112" y="160443"/>
                    <a:pt x="46419" y="206571"/>
                    <a:pt x="103431" y="206460"/>
                  </a:cubicBezTo>
                  <a:cubicBezTo>
                    <a:pt x="160381" y="206349"/>
                    <a:pt x="206482" y="160139"/>
                    <a:pt x="206460" y="103190"/>
                  </a:cubicBezTo>
                  <a:cubicBezTo>
                    <a:pt x="206438" y="46177"/>
                    <a:pt x="160202" y="-22"/>
                    <a:pt x="103190" y="0"/>
                  </a:cubicBezTo>
                  <a:cubicBezTo>
                    <a:pt x="103137" y="0"/>
                    <a:pt x="103083" y="0"/>
                    <a:pt x="103029"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69" name="Google Shape;2369;p35"/>
          <p:cNvGrpSpPr/>
          <p:nvPr/>
        </p:nvGrpSpPr>
        <p:grpSpPr>
          <a:xfrm>
            <a:off x="9162833" y="8501163"/>
            <a:ext cx="487914" cy="660511"/>
            <a:chOff x="7077678" y="5796116"/>
            <a:chExt cx="382678" cy="450338"/>
          </a:xfrm>
        </p:grpSpPr>
        <p:sp>
          <p:nvSpPr>
            <p:cNvPr id="2370" name="Google Shape;2370;p35"/>
            <p:cNvSpPr/>
            <p:nvPr/>
          </p:nvSpPr>
          <p:spPr>
            <a:xfrm>
              <a:off x="7170215" y="5911851"/>
              <a:ext cx="290141" cy="334603"/>
            </a:xfrm>
            <a:custGeom>
              <a:avLst/>
              <a:gdLst/>
              <a:ahLst/>
              <a:cxnLst/>
              <a:rect l="l" t="t" r="r" b="b"/>
              <a:pathLst>
                <a:path w="290141" h="334603" extrusionOk="0">
                  <a:moveTo>
                    <a:pt x="263852" y="62268"/>
                  </a:moveTo>
                  <a:cubicBezTo>
                    <a:pt x="264041" y="64572"/>
                    <a:pt x="264133" y="66971"/>
                    <a:pt x="264133" y="69463"/>
                  </a:cubicBezTo>
                  <a:cubicBezTo>
                    <a:pt x="264133" y="145841"/>
                    <a:pt x="210629" y="177276"/>
                    <a:pt x="191133" y="180130"/>
                  </a:cubicBezTo>
                  <a:cubicBezTo>
                    <a:pt x="173725" y="183025"/>
                    <a:pt x="156148" y="184784"/>
                    <a:pt x="138513" y="185396"/>
                  </a:cubicBezTo>
                  <a:cubicBezTo>
                    <a:pt x="102656" y="185396"/>
                    <a:pt x="92244" y="211244"/>
                    <a:pt x="89189" y="226640"/>
                  </a:cubicBezTo>
                  <a:cubicBezTo>
                    <a:pt x="86134" y="242036"/>
                    <a:pt x="78858" y="292285"/>
                    <a:pt x="76567" y="308364"/>
                  </a:cubicBezTo>
                  <a:lnTo>
                    <a:pt x="28328" y="308364"/>
                  </a:lnTo>
                  <a:lnTo>
                    <a:pt x="32067" y="284245"/>
                  </a:lnTo>
                  <a:cubicBezTo>
                    <a:pt x="33833" y="279594"/>
                    <a:pt x="34955" y="274726"/>
                    <a:pt x="35403" y="269773"/>
                  </a:cubicBezTo>
                  <a:cubicBezTo>
                    <a:pt x="39021" y="244046"/>
                    <a:pt x="48468" y="179165"/>
                    <a:pt x="51483" y="163649"/>
                  </a:cubicBezTo>
                  <a:cubicBezTo>
                    <a:pt x="62497" y="163649"/>
                    <a:pt x="83159" y="162644"/>
                    <a:pt x="106917" y="161599"/>
                  </a:cubicBezTo>
                  <a:lnTo>
                    <a:pt x="107278" y="161599"/>
                  </a:lnTo>
                  <a:cubicBezTo>
                    <a:pt x="167576" y="158946"/>
                    <a:pt x="233984" y="130726"/>
                    <a:pt x="264053" y="62469"/>
                  </a:cubicBezTo>
                  <a:moveTo>
                    <a:pt x="253119" y="40"/>
                  </a:moveTo>
                  <a:cubicBezTo>
                    <a:pt x="242748" y="103351"/>
                    <a:pt x="160662" y="132937"/>
                    <a:pt x="106072" y="135510"/>
                  </a:cubicBezTo>
                  <a:cubicBezTo>
                    <a:pt x="81390" y="136595"/>
                    <a:pt x="59603" y="137560"/>
                    <a:pt x="49794" y="137560"/>
                  </a:cubicBezTo>
                  <a:cubicBezTo>
                    <a:pt x="39986" y="137560"/>
                    <a:pt x="29695" y="139891"/>
                    <a:pt x="26117" y="157659"/>
                  </a:cubicBezTo>
                  <a:cubicBezTo>
                    <a:pt x="22540" y="175427"/>
                    <a:pt x="9435" y="267281"/>
                    <a:pt x="9435" y="267281"/>
                  </a:cubicBezTo>
                  <a:cubicBezTo>
                    <a:pt x="9277" y="270754"/>
                    <a:pt x="8459" y="274163"/>
                    <a:pt x="7023" y="277331"/>
                  </a:cubicBezTo>
                  <a:lnTo>
                    <a:pt x="390" y="319861"/>
                  </a:lnTo>
                  <a:cubicBezTo>
                    <a:pt x="-1660" y="333167"/>
                    <a:pt x="4893" y="334574"/>
                    <a:pt x="7827" y="334574"/>
                  </a:cubicBezTo>
                  <a:cubicBezTo>
                    <a:pt x="8268" y="334614"/>
                    <a:pt x="8712" y="334614"/>
                    <a:pt x="9154" y="334574"/>
                  </a:cubicBezTo>
                  <a:lnTo>
                    <a:pt x="87983" y="334574"/>
                  </a:lnTo>
                  <a:cubicBezTo>
                    <a:pt x="101450" y="334574"/>
                    <a:pt x="101731" y="317047"/>
                    <a:pt x="101731" y="317047"/>
                  </a:cubicBezTo>
                  <a:cubicBezTo>
                    <a:pt x="101731" y="317047"/>
                    <a:pt x="111379" y="249795"/>
                    <a:pt x="114876" y="231987"/>
                  </a:cubicBezTo>
                  <a:cubicBezTo>
                    <a:pt x="118373" y="214179"/>
                    <a:pt x="128624" y="211887"/>
                    <a:pt x="138553" y="211887"/>
                  </a:cubicBezTo>
                  <a:cubicBezTo>
                    <a:pt x="157417" y="211328"/>
                    <a:pt x="176221" y="209475"/>
                    <a:pt x="194831" y="206340"/>
                  </a:cubicBezTo>
                  <a:cubicBezTo>
                    <a:pt x="224658" y="201958"/>
                    <a:pt x="290142" y="161599"/>
                    <a:pt x="290142" y="69664"/>
                  </a:cubicBezTo>
                  <a:cubicBezTo>
                    <a:pt x="290142" y="32722"/>
                    <a:pt x="273138" y="11818"/>
                    <a:pt x="252797"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1" name="Google Shape;2371;p35"/>
            <p:cNvSpPr/>
            <p:nvPr/>
          </p:nvSpPr>
          <p:spPr>
            <a:xfrm>
              <a:off x="7077678" y="5796116"/>
              <a:ext cx="346419" cy="400573"/>
            </a:xfrm>
            <a:custGeom>
              <a:avLst/>
              <a:gdLst/>
              <a:ahLst/>
              <a:cxnLst/>
              <a:rect l="l" t="t" r="r" b="b"/>
              <a:pathLst>
                <a:path w="346419" h="400573" extrusionOk="0">
                  <a:moveTo>
                    <a:pt x="216377" y="4"/>
                  </a:moveTo>
                  <a:lnTo>
                    <a:pt x="216377" y="26133"/>
                  </a:lnTo>
                  <a:lnTo>
                    <a:pt x="216377" y="26133"/>
                  </a:lnTo>
                  <a:cubicBezTo>
                    <a:pt x="243954" y="26133"/>
                    <a:pt x="268636" y="30756"/>
                    <a:pt x="286323" y="39157"/>
                  </a:cubicBezTo>
                  <a:cubicBezTo>
                    <a:pt x="309477" y="50252"/>
                    <a:pt x="320251" y="67497"/>
                    <a:pt x="320251" y="93506"/>
                  </a:cubicBezTo>
                  <a:cubicBezTo>
                    <a:pt x="320251" y="210484"/>
                    <a:pt x="226146" y="223709"/>
                    <a:pt x="197283" y="224996"/>
                  </a:cubicBezTo>
                  <a:lnTo>
                    <a:pt x="197082" y="224996"/>
                  </a:lnTo>
                  <a:cubicBezTo>
                    <a:pt x="173646" y="226041"/>
                    <a:pt x="151497" y="227006"/>
                    <a:pt x="142171" y="227006"/>
                  </a:cubicBezTo>
                  <a:cubicBezTo>
                    <a:pt x="106314" y="227126"/>
                    <a:pt x="95782" y="252813"/>
                    <a:pt x="92847" y="268249"/>
                  </a:cubicBezTo>
                  <a:cubicBezTo>
                    <a:pt x="89671" y="284329"/>
                    <a:pt x="79461" y="354837"/>
                    <a:pt x="76768" y="374334"/>
                  </a:cubicBezTo>
                  <a:lnTo>
                    <a:pt x="28529" y="374334"/>
                  </a:lnTo>
                  <a:cubicBezTo>
                    <a:pt x="33876" y="340004"/>
                    <a:pt x="45131" y="268089"/>
                    <a:pt x="45091" y="268129"/>
                  </a:cubicBezTo>
                  <a:lnTo>
                    <a:pt x="82918" y="27299"/>
                  </a:lnTo>
                  <a:lnTo>
                    <a:pt x="194107" y="27299"/>
                  </a:lnTo>
                  <a:lnTo>
                    <a:pt x="195595" y="27299"/>
                  </a:lnTo>
                  <a:cubicBezTo>
                    <a:pt x="202498" y="26556"/>
                    <a:pt x="209435" y="26167"/>
                    <a:pt x="216377" y="26133"/>
                  </a:cubicBezTo>
                  <a:lnTo>
                    <a:pt x="216377" y="4"/>
                  </a:lnTo>
                  <a:moveTo>
                    <a:pt x="216377" y="4"/>
                  </a:moveTo>
                  <a:cubicBezTo>
                    <a:pt x="208322" y="-42"/>
                    <a:pt x="200271" y="347"/>
                    <a:pt x="192258" y="1169"/>
                  </a:cubicBezTo>
                  <a:lnTo>
                    <a:pt x="80948" y="1169"/>
                  </a:lnTo>
                  <a:cubicBezTo>
                    <a:pt x="60326" y="1169"/>
                    <a:pt x="58598" y="13872"/>
                    <a:pt x="58598" y="13872"/>
                  </a:cubicBezTo>
                  <a:lnTo>
                    <a:pt x="19404" y="264069"/>
                  </a:lnTo>
                  <a:cubicBezTo>
                    <a:pt x="19404" y="264069"/>
                    <a:pt x="3043" y="368867"/>
                    <a:pt x="390" y="385831"/>
                  </a:cubicBezTo>
                  <a:cubicBezTo>
                    <a:pt x="-1660" y="399136"/>
                    <a:pt x="4893" y="400543"/>
                    <a:pt x="7827" y="400543"/>
                  </a:cubicBezTo>
                  <a:cubicBezTo>
                    <a:pt x="8268" y="400583"/>
                    <a:pt x="8712" y="400583"/>
                    <a:pt x="9154" y="400543"/>
                  </a:cubicBezTo>
                  <a:lnTo>
                    <a:pt x="88104" y="400543"/>
                  </a:lnTo>
                  <a:cubicBezTo>
                    <a:pt x="101570" y="400543"/>
                    <a:pt x="101852" y="383017"/>
                    <a:pt x="101852" y="383017"/>
                  </a:cubicBezTo>
                  <a:cubicBezTo>
                    <a:pt x="101852" y="383017"/>
                    <a:pt x="114996" y="291203"/>
                    <a:pt x="118534" y="273395"/>
                  </a:cubicBezTo>
                  <a:cubicBezTo>
                    <a:pt x="122071" y="255587"/>
                    <a:pt x="132282" y="253296"/>
                    <a:pt x="142211" y="253296"/>
                  </a:cubicBezTo>
                  <a:cubicBezTo>
                    <a:pt x="152140" y="253296"/>
                    <a:pt x="173968" y="252331"/>
                    <a:pt x="198489" y="251245"/>
                  </a:cubicBezTo>
                  <a:cubicBezTo>
                    <a:pt x="256777" y="248673"/>
                    <a:pt x="346420" y="215348"/>
                    <a:pt x="346420" y="93667"/>
                  </a:cubicBezTo>
                  <a:cubicBezTo>
                    <a:pt x="346540" y="10375"/>
                    <a:pt x="259832" y="4"/>
                    <a:pt x="216377" y="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2" name="Google Shape;2372;p35"/>
            <p:cNvSpPr/>
            <p:nvPr/>
          </p:nvSpPr>
          <p:spPr>
            <a:xfrm>
              <a:off x="7077678" y="5796116"/>
              <a:ext cx="346419" cy="400573"/>
            </a:xfrm>
            <a:custGeom>
              <a:avLst/>
              <a:gdLst/>
              <a:ahLst/>
              <a:cxnLst/>
              <a:rect l="l" t="t" r="r" b="b"/>
              <a:pathLst>
                <a:path w="346419" h="400573" extrusionOk="0">
                  <a:moveTo>
                    <a:pt x="216377" y="4"/>
                  </a:moveTo>
                  <a:lnTo>
                    <a:pt x="216377" y="26133"/>
                  </a:lnTo>
                  <a:lnTo>
                    <a:pt x="216377" y="26133"/>
                  </a:lnTo>
                  <a:cubicBezTo>
                    <a:pt x="243954" y="26133"/>
                    <a:pt x="268636" y="30756"/>
                    <a:pt x="286323" y="39157"/>
                  </a:cubicBezTo>
                  <a:cubicBezTo>
                    <a:pt x="309477" y="50252"/>
                    <a:pt x="320251" y="67497"/>
                    <a:pt x="320251" y="93506"/>
                  </a:cubicBezTo>
                  <a:cubicBezTo>
                    <a:pt x="320251" y="210484"/>
                    <a:pt x="226146" y="223709"/>
                    <a:pt x="197283" y="224996"/>
                  </a:cubicBezTo>
                  <a:lnTo>
                    <a:pt x="197082" y="224996"/>
                  </a:lnTo>
                  <a:cubicBezTo>
                    <a:pt x="173646" y="226041"/>
                    <a:pt x="151497" y="227006"/>
                    <a:pt x="142171" y="227006"/>
                  </a:cubicBezTo>
                  <a:cubicBezTo>
                    <a:pt x="106314" y="227126"/>
                    <a:pt x="95782" y="252813"/>
                    <a:pt x="92847" y="268249"/>
                  </a:cubicBezTo>
                  <a:cubicBezTo>
                    <a:pt x="89671" y="284329"/>
                    <a:pt x="79461" y="354837"/>
                    <a:pt x="76768" y="374334"/>
                  </a:cubicBezTo>
                  <a:lnTo>
                    <a:pt x="28529" y="374334"/>
                  </a:lnTo>
                  <a:cubicBezTo>
                    <a:pt x="33876" y="340004"/>
                    <a:pt x="45131" y="268089"/>
                    <a:pt x="45091" y="268129"/>
                  </a:cubicBezTo>
                  <a:lnTo>
                    <a:pt x="82918" y="27299"/>
                  </a:lnTo>
                  <a:lnTo>
                    <a:pt x="194107" y="27299"/>
                  </a:lnTo>
                  <a:lnTo>
                    <a:pt x="195595" y="27299"/>
                  </a:lnTo>
                  <a:cubicBezTo>
                    <a:pt x="202498" y="26556"/>
                    <a:pt x="209435" y="26167"/>
                    <a:pt x="216377" y="26133"/>
                  </a:cubicBezTo>
                  <a:lnTo>
                    <a:pt x="216377" y="4"/>
                  </a:lnTo>
                  <a:moveTo>
                    <a:pt x="216377" y="4"/>
                  </a:moveTo>
                  <a:cubicBezTo>
                    <a:pt x="208322" y="-42"/>
                    <a:pt x="200271" y="347"/>
                    <a:pt x="192258" y="1169"/>
                  </a:cubicBezTo>
                  <a:lnTo>
                    <a:pt x="80948" y="1169"/>
                  </a:lnTo>
                  <a:cubicBezTo>
                    <a:pt x="60326" y="1169"/>
                    <a:pt x="58598" y="13872"/>
                    <a:pt x="58598" y="13872"/>
                  </a:cubicBezTo>
                  <a:lnTo>
                    <a:pt x="19404" y="264069"/>
                  </a:lnTo>
                  <a:cubicBezTo>
                    <a:pt x="19404" y="264069"/>
                    <a:pt x="3043" y="368867"/>
                    <a:pt x="390" y="385831"/>
                  </a:cubicBezTo>
                  <a:cubicBezTo>
                    <a:pt x="-1660" y="399136"/>
                    <a:pt x="4893" y="400543"/>
                    <a:pt x="7827" y="400543"/>
                  </a:cubicBezTo>
                  <a:cubicBezTo>
                    <a:pt x="8268" y="400583"/>
                    <a:pt x="8712" y="400583"/>
                    <a:pt x="9154" y="400543"/>
                  </a:cubicBezTo>
                  <a:lnTo>
                    <a:pt x="88104" y="400543"/>
                  </a:lnTo>
                  <a:cubicBezTo>
                    <a:pt x="101570" y="400543"/>
                    <a:pt x="101852" y="383017"/>
                    <a:pt x="101852" y="383017"/>
                  </a:cubicBezTo>
                  <a:cubicBezTo>
                    <a:pt x="101852" y="383017"/>
                    <a:pt x="114996" y="291203"/>
                    <a:pt x="118534" y="273395"/>
                  </a:cubicBezTo>
                  <a:cubicBezTo>
                    <a:pt x="122071" y="255587"/>
                    <a:pt x="132282" y="253296"/>
                    <a:pt x="142211" y="253296"/>
                  </a:cubicBezTo>
                  <a:cubicBezTo>
                    <a:pt x="152140" y="253296"/>
                    <a:pt x="173968" y="252331"/>
                    <a:pt x="198489" y="251245"/>
                  </a:cubicBezTo>
                  <a:cubicBezTo>
                    <a:pt x="256777" y="248673"/>
                    <a:pt x="346420" y="215348"/>
                    <a:pt x="346420" y="93667"/>
                  </a:cubicBezTo>
                  <a:cubicBezTo>
                    <a:pt x="346540" y="10375"/>
                    <a:pt x="259832" y="4"/>
                    <a:pt x="216377" y="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73" name="Google Shape;2373;p35"/>
          <p:cNvGrpSpPr/>
          <p:nvPr/>
        </p:nvGrpSpPr>
        <p:grpSpPr>
          <a:xfrm>
            <a:off x="8390803" y="8478623"/>
            <a:ext cx="512531" cy="589593"/>
            <a:chOff x="6472164" y="5780748"/>
            <a:chExt cx="401985" cy="401986"/>
          </a:xfrm>
        </p:grpSpPr>
        <p:sp>
          <p:nvSpPr>
            <p:cNvPr id="2374" name="Google Shape;2374;p35"/>
            <p:cNvSpPr/>
            <p:nvPr/>
          </p:nvSpPr>
          <p:spPr>
            <a:xfrm>
              <a:off x="6472164" y="5780748"/>
              <a:ext cx="401985" cy="401986"/>
            </a:xfrm>
            <a:custGeom>
              <a:avLst/>
              <a:gdLst/>
              <a:ahLst/>
              <a:cxnLst/>
              <a:rect l="l" t="t" r="r" b="b"/>
              <a:pathLst>
                <a:path w="401985" h="401986" extrusionOk="0">
                  <a:moveTo>
                    <a:pt x="200993" y="26129"/>
                  </a:moveTo>
                  <a:cubicBezTo>
                    <a:pt x="297568" y="26129"/>
                    <a:pt x="375857" y="104418"/>
                    <a:pt x="375857" y="200993"/>
                  </a:cubicBezTo>
                  <a:cubicBezTo>
                    <a:pt x="375857" y="297568"/>
                    <a:pt x="297568" y="375858"/>
                    <a:pt x="200993" y="375858"/>
                  </a:cubicBezTo>
                  <a:cubicBezTo>
                    <a:pt x="104418" y="375858"/>
                    <a:pt x="26129" y="297568"/>
                    <a:pt x="26129" y="200993"/>
                  </a:cubicBezTo>
                  <a:cubicBezTo>
                    <a:pt x="26240" y="104464"/>
                    <a:pt x="104464" y="26240"/>
                    <a:pt x="200993" y="26129"/>
                  </a:cubicBezTo>
                  <a:moveTo>
                    <a:pt x="200993" y="0"/>
                  </a:moveTo>
                  <a:cubicBezTo>
                    <a:pt x="89988" y="0"/>
                    <a:pt x="0" y="89988"/>
                    <a:pt x="0" y="200993"/>
                  </a:cubicBezTo>
                  <a:cubicBezTo>
                    <a:pt x="0" y="311999"/>
                    <a:pt x="89988" y="401987"/>
                    <a:pt x="200993" y="401987"/>
                  </a:cubicBezTo>
                  <a:cubicBezTo>
                    <a:pt x="311998" y="401987"/>
                    <a:pt x="401986" y="311999"/>
                    <a:pt x="401986" y="200993"/>
                  </a:cubicBezTo>
                  <a:cubicBezTo>
                    <a:pt x="401986" y="89988"/>
                    <a:pt x="311998" y="0"/>
                    <a:pt x="20099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5" name="Google Shape;2375;p35"/>
            <p:cNvSpPr/>
            <p:nvPr/>
          </p:nvSpPr>
          <p:spPr>
            <a:xfrm>
              <a:off x="6544521" y="5854673"/>
              <a:ext cx="257271" cy="317975"/>
            </a:xfrm>
            <a:custGeom>
              <a:avLst/>
              <a:gdLst/>
              <a:ahLst/>
              <a:cxnLst/>
              <a:rect l="l" t="t" r="r" b="b"/>
              <a:pathLst>
                <a:path w="257271" h="317975" extrusionOk="0">
                  <a:moveTo>
                    <a:pt x="44218" y="199667"/>
                  </a:moveTo>
                  <a:cubicBezTo>
                    <a:pt x="43053" y="200993"/>
                    <a:pt x="0" y="173055"/>
                    <a:pt x="0" y="122928"/>
                  </a:cubicBezTo>
                  <a:cubicBezTo>
                    <a:pt x="0" y="72800"/>
                    <a:pt x="35616" y="0"/>
                    <a:pt x="135067" y="0"/>
                  </a:cubicBezTo>
                  <a:cubicBezTo>
                    <a:pt x="234519" y="0"/>
                    <a:pt x="257271" y="82608"/>
                    <a:pt x="257271" y="120194"/>
                  </a:cubicBezTo>
                  <a:cubicBezTo>
                    <a:pt x="257271" y="157780"/>
                    <a:pt x="235725" y="240790"/>
                    <a:pt x="157418" y="240790"/>
                  </a:cubicBezTo>
                  <a:cubicBezTo>
                    <a:pt x="118666" y="240790"/>
                    <a:pt x="107692" y="218882"/>
                    <a:pt x="107692" y="218882"/>
                  </a:cubicBezTo>
                  <a:cubicBezTo>
                    <a:pt x="107692" y="218882"/>
                    <a:pt x="92175" y="293973"/>
                    <a:pt x="70187" y="317328"/>
                  </a:cubicBezTo>
                  <a:cubicBezTo>
                    <a:pt x="70187" y="317328"/>
                    <a:pt x="43495" y="328906"/>
                    <a:pt x="55233" y="254136"/>
                  </a:cubicBezTo>
                  <a:cubicBezTo>
                    <a:pt x="56077" y="248749"/>
                    <a:pt x="80679" y="155448"/>
                    <a:pt x="80679" y="155448"/>
                  </a:cubicBezTo>
                  <a:cubicBezTo>
                    <a:pt x="76503" y="144583"/>
                    <a:pt x="74377" y="133040"/>
                    <a:pt x="74408" y="121400"/>
                  </a:cubicBezTo>
                  <a:cubicBezTo>
                    <a:pt x="74408" y="101823"/>
                    <a:pt x="92015" y="76779"/>
                    <a:pt x="111230" y="76779"/>
                  </a:cubicBezTo>
                  <a:cubicBezTo>
                    <a:pt x="130444" y="76779"/>
                    <a:pt x="136273" y="94909"/>
                    <a:pt x="136273" y="105682"/>
                  </a:cubicBezTo>
                  <a:cubicBezTo>
                    <a:pt x="136273" y="116456"/>
                    <a:pt x="118666" y="167950"/>
                    <a:pt x="118666" y="179688"/>
                  </a:cubicBezTo>
                  <a:cubicBezTo>
                    <a:pt x="118666" y="191426"/>
                    <a:pt x="128073" y="207827"/>
                    <a:pt x="149981" y="207827"/>
                  </a:cubicBezTo>
                  <a:cubicBezTo>
                    <a:pt x="171889" y="207827"/>
                    <a:pt x="212249" y="185557"/>
                    <a:pt x="212249" y="123048"/>
                  </a:cubicBezTo>
                  <a:cubicBezTo>
                    <a:pt x="212249" y="60539"/>
                    <a:pt x="166422" y="35616"/>
                    <a:pt x="132655" y="35616"/>
                  </a:cubicBezTo>
                  <a:cubicBezTo>
                    <a:pt x="98889" y="35616"/>
                    <a:pt x="37103" y="55715"/>
                    <a:pt x="37103" y="119792"/>
                  </a:cubicBezTo>
                  <a:cubicBezTo>
                    <a:pt x="37103" y="152675"/>
                    <a:pt x="52781" y="168030"/>
                    <a:pt x="52781" y="168030"/>
                  </a:cubicBezTo>
                  <a:cubicBezTo>
                    <a:pt x="52781" y="168030"/>
                    <a:pt x="55233" y="187125"/>
                    <a:pt x="44218" y="199667"/>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76" name="Google Shape;2376;p35"/>
          <p:cNvGrpSpPr/>
          <p:nvPr/>
        </p:nvGrpSpPr>
        <p:grpSpPr>
          <a:xfrm>
            <a:off x="7638939" y="8500141"/>
            <a:ext cx="491956" cy="566029"/>
            <a:chOff x="5882467" y="5795419"/>
            <a:chExt cx="385848" cy="385920"/>
          </a:xfrm>
        </p:grpSpPr>
        <p:sp>
          <p:nvSpPr>
            <p:cNvPr id="2377" name="Google Shape;2377;p35"/>
            <p:cNvSpPr/>
            <p:nvPr/>
          </p:nvSpPr>
          <p:spPr>
            <a:xfrm>
              <a:off x="5882467" y="5795419"/>
              <a:ext cx="385848" cy="385920"/>
            </a:xfrm>
            <a:custGeom>
              <a:avLst/>
              <a:gdLst/>
              <a:ahLst/>
              <a:cxnLst/>
              <a:rect l="l" t="t" r="r" b="b"/>
              <a:pathLst>
                <a:path w="385848" h="385920" extrusionOk="0">
                  <a:moveTo>
                    <a:pt x="103498" y="26129"/>
                  </a:moveTo>
                  <a:cubicBezTo>
                    <a:pt x="117806" y="26116"/>
                    <a:pt x="131835" y="30083"/>
                    <a:pt x="144018" y="37586"/>
                  </a:cubicBezTo>
                  <a:lnTo>
                    <a:pt x="152741" y="43053"/>
                  </a:lnTo>
                  <a:lnTo>
                    <a:pt x="162951" y="40882"/>
                  </a:lnTo>
                  <a:cubicBezTo>
                    <a:pt x="247651" y="22915"/>
                    <a:pt x="330879" y="77012"/>
                    <a:pt x="348846" y="161711"/>
                  </a:cubicBezTo>
                  <a:cubicBezTo>
                    <a:pt x="353533" y="183807"/>
                    <a:pt x="353392" y="206655"/>
                    <a:pt x="348428" y="228690"/>
                  </a:cubicBezTo>
                  <a:lnTo>
                    <a:pt x="346337" y="238057"/>
                  </a:lnTo>
                  <a:lnTo>
                    <a:pt x="350799" y="246539"/>
                  </a:lnTo>
                  <a:cubicBezTo>
                    <a:pt x="356624" y="257591"/>
                    <a:pt x="359643" y="269903"/>
                    <a:pt x="359603" y="282396"/>
                  </a:cubicBezTo>
                  <a:cubicBezTo>
                    <a:pt x="359595" y="325133"/>
                    <a:pt x="324943" y="359770"/>
                    <a:pt x="282205" y="359762"/>
                  </a:cubicBezTo>
                  <a:cubicBezTo>
                    <a:pt x="269275" y="359762"/>
                    <a:pt x="256552" y="356518"/>
                    <a:pt x="245198" y="350331"/>
                  </a:cubicBezTo>
                  <a:lnTo>
                    <a:pt x="236917" y="345709"/>
                  </a:lnTo>
                  <a:lnTo>
                    <a:pt x="227510" y="347638"/>
                  </a:lnTo>
                  <a:cubicBezTo>
                    <a:pt x="142711" y="365125"/>
                    <a:pt x="59790" y="310558"/>
                    <a:pt x="42303" y="225759"/>
                  </a:cubicBezTo>
                  <a:cubicBezTo>
                    <a:pt x="38116" y="205455"/>
                    <a:pt x="37997" y="184522"/>
                    <a:pt x="41954" y="164171"/>
                  </a:cubicBezTo>
                  <a:lnTo>
                    <a:pt x="43923" y="153921"/>
                  </a:lnTo>
                  <a:lnTo>
                    <a:pt x="38296" y="145117"/>
                  </a:lnTo>
                  <a:cubicBezTo>
                    <a:pt x="15295" y="109123"/>
                    <a:pt x="25828" y="61299"/>
                    <a:pt x="61822" y="38299"/>
                  </a:cubicBezTo>
                  <a:cubicBezTo>
                    <a:pt x="74267" y="30346"/>
                    <a:pt x="88729" y="26124"/>
                    <a:pt x="103498" y="26129"/>
                  </a:cubicBezTo>
                  <a:moveTo>
                    <a:pt x="103498" y="0"/>
                  </a:moveTo>
                  <a:cubicBezTo>
                    <a:pt x="46352" y="-14"/>
                    <a:pt x="15" y="46299"/>
                    <a:pt x="0" y="103445"/>
                  </a:cubicBezTo>
                  <a:cubicBezTo>
                    <a:pt x="-5" y="123215"/>
                    <a:pt x="5654" y="142573"/>
                    <a:pt x="16307" y="159227"/>
                  </a:cubicBezTo>
                  <a:cubicBezTo>
                    <a:pt x="-2956" y="258411"/>
                    <a:pt x="61833" y="354432"/>
                    <a:pt x="161017" y="373695"/>
                  </a:cubicBezTo>
                  <a:cubicBezTo>
                    <a:pt x="184742" y="378302"/>
                    <a:pt x="209145" y="378161"/>
                    <a:pt x="232817" y="373285"/>
                  </a:cubicBezTo>
                  <a:cubicBezTo>
                    <a:pt x="283017" y="400636"/>
                    <a:pt x="345883" y="382113"/>
                    <a:pt x="373234" y="331910"/>
                  </a:cubicBezTo>
                  <a:cubicBezTo>
                    <a:pt x="389752" y="301593"/>
                    <a:pt x="390065" y="265036"/>
                    <a:pt x="374074" y="234439"/>
                  </a:cubicBezTo>
                  <a:cubicBezTo>
                    <a:pt x="396284" y="135918"/>
                    <a:pt x="334419" y="38048"/>
                    <a:pt x="235898" y="15840"/>
                  </a:cubicBezTo>
                  <a:cubicBezTo>
                    <a:pt x="210167" y="10040"/>
                    <a:pt x="183486" y="9874"/>
                    <a:pt x="157685" y="15356"/>
                  </a:cubicBezTo>
                  <a:cubicBezTo>
                    <a:pt x="141401" y="5302"/>
                    <a:pt x="122636" y="-16"/>
                    <a:pt x="103498"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78" name="Google Shape;2378;p35"/>
            <p:cNvSpPr/>
            <p:nvPr/>
          </p:nvSpPr>
          <p:spPr>
            <a:xfrm>
              <a:off x="5982222" y="5875334"/>
              <a:ext cx="186404" cy="226117"/>
            </a:xfrm>
            <a:custGeom>
              <a:avLst/>
              <a:gdLst/>
              <a:ahLst/>
              <a:cxnLst/>
              <a:rect l="l" t="t" r="r" b="b"/>
              <a:pathLst>
                <a:path w="186404" h="226117" extrusionOk="0">
                  <a:moveTo>
                    <a:pt x="2336" y="63112"/>
                  </a:moveTo>
                  <a:cubicBezTo>
                    <a:pt x="2336" y="16803"/>
                    <a:pt x="48644" y="0"/>
                    <a:pt x="91858" y="0"/>
                  </a:cubicBezTo>
                  <a:cubicBezTo>
                    <a:pt x="158829" y="0"/>
                    <a:pt x="174024" y="39555"/>
                    <a:pt x="177561" y="50892"/>
                  </a:cubicBezTo>
                  <a:cubicBezTo>
                    <a:pt x="179692" y="57645"/>
                    <a:pt x="173541" y="77061"/>
                    <a:pt x="155050" y="75011"/>
                  </a:cubicBezTo>
                  <a:cubicBezTo>
                    <a:pt x="136559" y="72961"/>
                    <a:pt x="134026" y="46872"/>
                    <a:pt x="98008" y="36742"/>
                  </a:cubicBezTo>
                  <a:cubicBezTo>
                    <a:pt x="86954" y="33686"/>
                    <a:pt x="51338" y="38149"/>
                    <a:pt x="51338" y="58931"/>
                  </a:cubicBezTo>
                  <a:cubicBezTo>
                    <a:pt x="51338" y="77423"/>
                    <a:pt x="111635" y="86508"/>
                    <a:pt x="141262" y="97964"/>
                  </a:cubicBezTo>
                  <a:cubicBezTo>
                    <a:pt x="172295" y="110024"/>
                    <a:pt x="186405" y="126666"/>
                    <a:pt x="186405" y="154966"/>
                  </a:cubicBezTo>
                  <a:cubicBezTo>
                    <a:pt x="186405" y="212370"/>
                    <a:pt x="124419" y="226118"/>
                    <a:pt x="98772" y="226118"/>
                  </a:cubicBezTo>
                  <a:cubicBezTo>
                    <a:pt x="17651" y="226118"/>
                    <a:pt x="44" y="169839"/>
                    <a:pt x="44" y="160312"/>
                  </a:cubicBezTo>
                  <a:cubicBezTo>
                    <a:pt x="-693" y="149014"/>
                    <a:pt x="7869" y="139257"/>
                    <a:pt x="19167" y="138520"/>
                  </a:cubicBezTo>
                  <a:cubicBezTo>
                    <a:pt x="19800" y="138479"/>
                    <a:pt x="20435" y="138467"/>
                    <a:pt x="21068" y="138484"/>
                  </a:cubicBezTo>
                  <a:cubicBezTo>
                    <a:pt x="49006" y="138484"/>
                    <a:pt x="38273" y="187848"/>
                    <a:pt x="91858" y="187848"/>
                  </a:cubicBezTo>
                  <a:cubicBezTo>
                    <a:pt x="133946" y="187848"/>
                    <a:pt x="138167" y="168352"/>
                    <a:pt x="138167" y="158785"/>
                  </a:cubicBezTo>
                  <a:cubicBezTo>
                    <a:pt x="138167" y="131249"/>
                    <a:pt x="64724" y="121681"/>
                    <a:pt x="64724" y="121681"/>
                  </a:cubicBezTo>
                  <a:cubicBezTo>
                    <a:pt x="64724" y="121681"/>
                    <a:pt x="2336" y="111873"/>
                    <a:pt x="2336" y="63112"/>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79" name="Google Shape;2379;p35"/>
          <p:cNvSpPr/>
          <p:nvPr/>
        </p:nvSpPr>
        <p:spPr>
          <a:xfrm>
            <a:off x="6919072" y="8515891"/>
            <a:ext cx="332276" cy="637108"/>
          </a:xfrm>
          <a:custGeom>
            <a:avLst/>
            <a:gdLst/>
            <a:ahLst/>
            <a:cxnLst/>
            <a:rect l="l" t="t" r="r" b="b"/>
            <a:pathLst>
              <a:path w="260609" h="434145" extrusionOk="0">
                <a:moveTo>
                  <a:pt x="47434" y="193114"/>
                </a:moveTo>
                <a:lnTo>
                  <a:pt x="47434" y="336865"/>
                </a:lnTo>
                <a:cubicBezTo>
                  <a:pt x="47434" y="336865"/>
                  <a:pt x="54228" y="434146"/>
                  <a:pt x="177155" y="434146"/>
                </a:cubicBezTo>
                <a:cubicBezTo>
                  <a:pt x="227283" y="434146"/>
                  <a:pt x="251764" y="415936"/>
                  <a:pt x="258799" y="409544"/>
                </a:cubicBezTo>
                <a:cubicBezTo>
                  <a:pt x="260198" y="408294"/>
                  <a:pt x="260852" y="406409"/>
                  <a:pt x="260527" y="404559"/>
                </a:cubicBezTo>
                <a:cubicBezTo>
                  <a:pt x="258678" y="394510"/>
                  <a:pt x="251683" y="359778"/>
                  <a:pt x="238820" y="335659"/>
                </a:cubicBezTo>
                <a:cubicBezTo>
                  <a:pt x="237355" y="333018"/>
                  <a:pt x="234028" y="332065"/>
                  <a:pt x="231388" y="333529"/>
                </a:cubicBezTo>
                <a:cubicBezTo>
                  <a:pt x="231318" y="333568"/>
                  <a:pt x="231250" y="333608"/>
                  <a:pt x="231182" y="333649"/>
                </a:cubicBezTo>
                <a:cubicBezTo>
                  <a:pt x="226519" y="336423"/>
                  <a:pt x="217434" y="339759"/>
                  <a:pt x="200913" y="339759"/>
                </a:cubicBezTo>
                <a:cubicBezTo>
                  <a:pt x="185022" y="340133"/>
                  <a:pt x="170846" y="329827"/>
                  <a:pt x="166302" y="314595"/>
                </a:cubicBezTo>
                <a:lnTo>
                  <a:pt x="166302" y="193114"/>
                </a:lnTo>
                <a:lnTo>
                  <a:pt x="240910" y="193114"/>
                </a:lnTo>
                <a:cubicBezTo>
                  <a:pt x="243930" y="193114"/>
                  <a:pt x="246377" y="190667"/>
                  <a:pt x="246377" y="187647"/>
                </a:cubicBezTo>
                <a:lnTo>
                  <a:pt x="246377" y="110948"/>
                </a:lnTo>
                <a:cubicBezTo>
                  <a:pt x="246377" y="107929"/>
                  <a:pt x="243930" y="105481"/>
                  <a:pt x="240910" y="105481"/>
                </a:cubicBezTo>
                <a:lnTo>
                  <a:pt x="166221" y="105481"/>
                </a:lnTo>
                <a:lnTo>
                  <a:pt x="166221" y="5467"/>
                </a:lnTo>
                <a:cubicBezTo>
                  <a:pt x="166221" y="2463"/>
                  <a:pt x="163798" y="22"/>
                  <a:pt x="160794" y="0"/>
                </a:cubicBezTo>
                <a:lnTo>
                  <a:pt x="88437" y="0"/>
                </a:lnTo>
                <a:cubicBezTo>
                  <a:pt x="85583" y="13"/>
                  <a:pt x="83220" y="2219"/>
                  <a:pt x="83010" y="5065"/>
                </a:cubicBezTo>
                <a:cubicBezTo>
                  <a:pt x="81563" y="23757"/>
                  <a:pt x="71594" y="89201"/>
                  <a:pt x="3698" y="113601"/>
                </a:cubicBezTo>
                <a:cubicBezTo>
                  <a:pt x="1550" y="114334"/>
                  <a:pt x="79" y="116318"/>
                  <a:pt x="0" y="118586"/>
                </a:cubicBezTo>
                <a:lnTo>
                  <a:pt x="0" y="187647"/>
                </a:lnTo>
                <a:cubicBezTo>
                  <a:pt x="0" y="190667"/>
                  <a:pt x="2448" y="193114"/>
                  <a:pt x="5467" y="193114"/>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80" name="Google Shape;2380;p35"/>
          <p:cNvGrpSpPr/>
          <p:nvPr/>
        </p:nvGrpSpPr>
        <p:grpSpPr>
          <a:xfrm>
            <a:off x="6061973" y="8539493"/>
            <a:ext cx="512531" cy="589593"/>
            <a:chOff x="4645631" y="5822249"/>
            <a:chExt cx="401985" cy="401986"/>
          </a:xfrm>
        </p:grpSpPr>
        <p:sp>
          <p:nvSpPr>
            <p:cNvPr id="2381" name="Google Shape;2381;p35"/>
            <p:cNvSpPr/>
            <p:nvPr/>
          </p:nvSpPr>
          <p:spPr>
            <a:xfrm>
              <a:off x="4645631" y="5822249"/>
              <a:ext cx="401985" cy="401986"/>
            </a:xfrm>
            <a:custGeom>
              <a:avLst/>
              <a:gdLst/>
              <a:ahLst/>
              <a:cxnLst/>
              <a:rect l="l" t="t" r="r" b="b"/>
              <a:pathLst>
                <a:path w="401985" h="401986" extrusionOk="0">
                  <a:moveTo>
                    <a:pt x="200993" y="26129"/>
                  </a:moveTo>
                  <a:cubicBezTo>
                    <a:pt x="297470" y="26129"/>
                    <a:pt x="375857" y="97522"/>
                    <a:pt x="375857" y="185276"/>
                  </a:cubicBezTo>
                  <a:cubicBezTo>
                    <a:pt x="375857" y="273029"/>
                    <a:pt x="297470" y="344462"/>
                    <a:pt x="200993" y="344462"/>
                  </a:cubicBezTo>
                  <a:cubicBezTo>
                    <a:pt x="185119" y="344466"/>
                    <a:pt x="169307" y="342495"/>
                    <a:pt x="153920" y="338593"/>
                  </a:cubicBezTo>
                  <a:lnTo>
                    <a:pt x="144353" y="336181"/>
                  </a:lnTo>
                  <a:lnTo>
                    <a:pt x="135590" y="340684"/>
                  </a:lnTo>
                  <a:lnTo>
                    <a:pt x="99411" y="359296"/>
                  </a:lnTo>
                  <a:lnTo>
                    <a:pt x="99411" y="315318"/>
                  </a:lnTo>
                  <a:lnTo>
                    <a:pt x="89120" y="307279"/>
                  </a:lnTo>
                  <a:cubicBezTo>
                    <a:pt x="49042" y="277089"/>
                    <a:pt x="26129" y="232549"/>
                    <a:pt x="26129" y="185276"/>
                  </a:cubicBezTo>
                  <a:cubicBezTo>
                    <a:pt x="26129" y="97522"/>
                    <a:pt x="104516" y="26129"/>
                    <a:pt x="200993" y="26129"/>
                  </a:cubicBezTo>
                  <a:moveTo>
                    <a:pt x="200993" y="0"/>
                  </a:moveTo>
                  <a:cubicBezTo>
                    <a:pt x="90005" y="0"/>
                    <a:pt x="0" y="82970"/>
                    <a:pt x="0" y="185276"/>
                  </a:cubicBezTo>
                  <a:cubicBezTo>
                    <a:pt x="0" y="242840"/>
                    <a:pt x="28461" y="294254"/>
                    <a:pt x="73121" y="328262"/>
                  </a:cubicBezTo>
                  <a:lnTo>
                    <a:pt x="73121" y="401987"/>
                  </a:lnTo>
                  <a:lnTo>
                    <a:pt x="147489" y="363878"/>
                  </a:lnTo>
                  <a:cubicBezTo>
                    <a:pt x="164975" y="368332"/>
                    <a:pt x="182949" y="370588"/>
                    <a:pt x="200993" y="370592"/>
                  </a:cubicBezTo>
                  <a:cubicBezTo>
                    <a:pt x="311981" y="370592"/>
                    <a:pt x="401986" y="287622"/>
                    <a:pt x="401986" y="185316"/>
                  </a:cubicBezTo>
                  <a:cubicBezTo>
                    <a:pt x="401986" y="83010"/>
                    <a:pt x="311981" y="0"/>
                    <a:pt x="200993" y="0"/>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2" name="Google Shape;2382;p35"/>
            <p:cNvSpPr/>
            <p:nvPr/>
          </p:nvSpPr>
          <p:spPr>
            <a:xfrm>
              <a:off x="4722772" y="5953377"/>
              <a:ext cx="247703" cy="114606"/>
            </a:xfrm>
            <a:custGeom>
              <a:avLst/>
              <a:gdLst/>
              <a:ahLst/>
              <a:cxnLst/>
              <a:rect l="l" t="t" r="r" b="b"/>
              <a:pathLst>
                <a:path w="247703" h="114606" extrusionOk="0">
                  <a:moveTo>
                    <a:pt x="0" y="110305"/>
                  </a:moveTo>
                  <a:lnTo>
                    <a:pt x="102828" y="0"/>
                  </a:lnTo>
                  <a:lnTo>
                    <a:pt x="155046" y="52580"/>
                  </a:lnTo>
                  <a:lnTo>
                    <a:pt x="247704" y="1930"/>
                  </a:lnTo>
                  <a:lnTo>
                    <a:pt x="144474" y="114606"/>
                  </a:lnTo>
                  <a:lnTo>
                    <a:pt x="93824" y="59253"/>
                  </a:lnTo>
                  <a:lnTo>
                    <a:pt x="0" y="110305"/>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83" name="Google Shape;2383;p35"/>
          <p:cNvGrpSpPr/>
          <p:nvPr/>
        </p:nvGrpSpPr>
        <p:grpSpPr>
          <a:xfrm>
            <a:off x="5307013" y="8495776"/>
            <a:ext cx="509181" cy="686878"/>
            <a:chOff x="4053505" y="5792443"/>
            <a:chExt cx="399358" cy="468315"/>
          </a:xfrm>
        </p:grpSpPr>
        <p:sp>
          <p:nvSpPr>
            <p:cNvPr id="2384" name="Google Shape;2384;p35"/>
            <p:cNvSpPr/>
            <p:nvPr/>
          </p:nvSpPr>
          <p:spPr>
            <a:xfrm>
              <a:off x="4205799" y="5792443"/>
              <a:ext cx="247064" cy="468315"/>
            </a:xfrm>
            <a:custGeom>
              <a:avLst/>
              <a:gdLst/>
              <a:ahLst/>
              <a:cxnLst/>
              <a:rect l="l" t="t" r="r" b="b"/>
              <a:pathLst>
                <a:path w="247064" h="468315" extrusionOk="0">
                  <a:moveTo>
                    <a:pt x="98567" y="458828"/>
                  </a:moveTo>
                  <a:lnTo>
                    <a:pt x="0" y="278738"/>
                  </a:lnTo>
                  <a:lnTo>
                    <a:pt x="151107" y="10009"/>
                  </a:lnTo>
                  <a:cubicBezTo>
                    <a:pt x="154549" y="3864"/>
                    <a:pt x="161027" y="42"/>
                    <a:pt x="168070" y="0"/>
                  </a:cubicBezTo>
                  <a:lnTo>
                    <a:pt x="238659" y="0"/>
                  </a:lnTo>
                  <a:cubicBezTo>
                    <a:pt x="243298" y="-3"/>
                    <a:pt x="247065" y="3756"/>
                    <a:pt x="247065" y="8396"/>
                  </a:cubicBezTo>
                  <a:cubicBezTo>
                    <a:pt x="247069" y="9849"/>
                    <a:pt x="246691" y="11278"/>
                    <a:pt x="245975" y="12542"/>
                  </a:cubicBezTo>
                  <a:lnTo>
                    <a:pt x="96075" y="279300"/>
                  </a:lnTo>
                  <a:lnTo>
                    <a:pt x="191587" y="453803"/>
                  </a:lnTo>
                  <a:cubicBezTo>
                    <a:pt x="194183" y="458558"/>
                    <a:pt x="192435" y="464516"/>
                    <a:pt x="187682" y="467113"/>
                  </a:cubicBezTo>
                  <a:cubicBezTo>
                    <a:pt x="186242" y="467901"/>
                    <a:pt x="184626" y="468315"/>
                    <a:pt x="182984" y="468315"/>
                  </a:cubicBezTo>
                  <a:lnTo>
                    <a:pt x="114646" y="468315"/>
                  </a:lnTo>
                  <a:cubicBezTo>
                    <a:pt x="107943" y="468375"/>
                    <a:pt x="101755" y="464725"/>
                    <a:pt x="98567" y="458828"/>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5" name="Google Shape;2385;p35"/>
            <p:cNvSpPr/>
            <p:nvPr/>
          </p:nvSpPr>
          <p:spPr>
            <a:xfrm>
              <a:off x="4053505" y="5885101"/>
              <a:ext cx="169579" cy="235323"/>
            </a:xfrm>
            <a:custGeom>
              <a:avLst/>
              <a:gdLst/>
              <a:ahLst/>
              <a:cxnLst/>
              <a:rect l="l" t="t" r="r" b="b"/>
              <a:pathLst>
                <a:path w="169579" h="235323" extrusionOk="0">
                  <a:moveTo>
                    <a:pt x="78168" y="235323"/>
                  </a:moveTo>
                  <a:lnTo>
                    <a:pt x="9831" y="235323"/>
                  </a:lnTo>
                  <a:cubicBezTo>
                    <a:pt x="4413" y="235335"/>
                    <a:pt x="12" y="230954"/>
                    <a:pt x="0" y="225537"/>
                  </a:cubicBezTo>
                  <a:cubicBezTo>
                    <a:pt x="-4" y="223839"/>
                    <a:pt x="433" y="222169"/>
                    <a:pt x="1268" y="220691"/>
                  </a:cubicBezTo>
                  <a:lnTo>
                    <a:pt x="73063" y="93784"/>
                  </a:lnTo>
                  <a:lnTo>
                    <a:pt x="27277" y="12502"/>
                  </a:lnTo>
                  <a:cubicBezTo>
                    <a:pt x="25012" y="8452"/>
                    <a:pt x="26460" y="3333"/>
                    <a:pt x="30510" y="1068"/>
                  </a:cubicBezTo>
                  <a:cubicBezTo>
                    <a:pt x="31758" y="371"/>
                    <a:pt x="33163" y="3"/>
                    <a:pt x="34593" y="0"/>
                  </a:cubicBezTo>
                  <a:lnTo>
                    <a:pt x="104940" y="0"/>
                  </a:lnTo>
                  <a:cubicBezTo>
                    <a:pt x="111994" y="5"/>
                    <a:pt x="118501" y="3796"/>
                    <a:pt x="121985" y="9929"/>
                  </a:cubicBezTo>
                  <a:lnTo>
                    <a:pt x="169580" y="93864"/>
                  </a:lnTo>
                  <a:lnTo>
                    <a:pt x="95253" y="225354"/>
                  </a:lnTo>
                  <a:cubicBezTo>
                    <a:pt x="91785" y="231527"/>
                    <a:pt x="85249" y="235342"/>
                    <a:pt x="78168" y="235323"/>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386" name="Google Shape;2386;p35"/>
          <p:cNvSpPr/>
          <p:nvPr/>
        </p:nvSpPr>
        <p:spPr>
          <a:xfrm>
            <a:off x="4514085" y="8658033"/>
            <a:ext cx="558583" cy="482407"/>
          </a:xfrm>
          <a:custGeom>
            <a:avLst/>
            <a:gdLst/>
            <a:ahLst/>
            <a:cxnLst/>
            <a:rect l="l" t="t" r="r" b="b"/>
            <a:pathLst>
              <a:path w="438104" h="328727" extrusionOk="0">
                <a:moveTo>
                  <a:pt x="300489" y="43807"/>
                </a:moveTo>
                <a:cubicBezTo>
                  <a:pt x="318865" y="44059"/>
                  <a:pt x="336349" y="51765"/>
                  <a:pt x="348933" y="65157"/>
                </a:cubicBezTo>
                <a:cubicBezTo>
                  <a:pt x="348933" y="65157"/>
                  <a:pt x="375370" y="59966"/>
                  <a:pt x="389972" y="49689"/>
                </a:cubicBezTo>
                <a:cubicBezTo>
                  <a:pt x="389972" y="49689"/>
                  <a:pt x="386304" y="70036"/>
                  <a:pt x="361978" y="85607"/>
                </a:cubicBezTo>
                <a:lnTo>
                  <a:pt x="362186" y="85607"/>
                </a:lnTo>
                <a:cubicBezTo>
                  <a:pt x="364055" y="85607"/>
                  <a:pt x="377688" y="85261"/>
                  <a:pt x="399142" y="75226"/>
                </a:cubicBezTo>
                <a:cubicBezTo>
                  <a:pt x="399142" y="75226"/>
                  <a:pt x="395024" y="86956"/>
                  <a:pt x="366961" y="109275"/>
                </a:cubicBezTo>
                <a:lnTo>
                  <a:pt x="366961" y="109275"/>
                </a:lnTo>
                <a:cubicBezTo>
                  <a:pt x="368657" y="162079"/>
                  <a:pt x="342532" y="259693"/>
                  <a:pt x="245852" y="294434"/>
                </a:cubicBezTo>
                <a:cubicBezTo>
                  <a:pt x="224619" y="302202"/>
                  <a:pt x="202197" y="306216"/>
                  <a:pt x="179588" y="306303"/>
                </a:cubicBezTo>
                <a:cubicBezTo>
                  <a:pt x="143365" y="306469"/>
                  <a:pt x="107883" y="296040"/>
                  <a:pt x="77510" y="276302"/>
                </a:cubicBezTo>
                <a:cubicBezTo>
                  <a:pt x="82700" y="276821"/>
                  <a:pt x="87372" y="276821"/>
                  <a:pt x="92043" y="276821"/>
                </a:cubicBezTo>
                <a:cubicBezTo>
                  <a:pt x="149207" y="276821"/>
                  <a:pt x="176889" y="247478"/>
                  <a:pt x="175366" y="247478"/>
                </a:cubicBezTo>
                <a:lnTo>
                  <a:pt x="173256" y="247478"/>
                </a:lnTo>
                <a:cubicBezTo>
                  <a:pt x="124812" y="247478"/>
                  <a:pt x="113012" y="201111"/>
                  <a:pt x="113012" y="201111"/>
                </a:cubicBezTo>
                <a:cubicBezTo>
                  <a:pt x="116892" y="203456"/>
                  <a:pt x="121393" y="204566"/>
                  <a:pt x="125919" y="204294"/>
                </a:cubicBezTo>
                <a:cubicBezTo>
                  <a:pt x="131769" y="204172"/>
                  <a:pt x="137580" y="203324"/>
                  <a:pt x="143220" y="201768"/>
                </a:cubicBezTo>
                <a:cubicBezTo>
                  <a:pt x="88548" y="188827"/>
                  <a:pt x="90590" y="136369"/>
                  <a:pt x="90590" y="136369"/>
                </a:cubicBezTo>
                <a:cubicBezTo>
                  <a:pt x="97978" y="141300"/>
                  <a:pt x="106623" y="144014"/>
                  <a:pt x="115504" y="144189"/>
                </a:cubicBezTo>
                <a:cubicBezTo>
                  <a:pt x="116965" y="144206"/>
                  <a:pt x="118424" y="144090"/>
                  <a:pt x="119864" y="143843"/>
                </a:cubicBezTo>
                <a:cubicBezTo>
                  <a:pt x="69932" y="104327"/>
                  <a:pt x="100002" y="57164"/>
                  <a:pt x="100002" y="57164"/>
                </a:cubicBezTo>
                <a:cubicBezTo>
                  <a:pt x="156266" y="122459"/>
                  <a:pt x="225436" y="124777"/>
                  <a:pt x="234952" y="124777"/>
                </a:cubicBezTo>
                <a:lnTo>
                  <a:pt x="236094" y="124777"/>
                </a:lnTo>
                <a:cubicBezTo>
                  <a:pt x="230973" y="94119"/>
                  <a:pt x="243603" y="64672"/>
                  <a:pt x="277617" y="48651"/>
                </a:cubicBezTo>
                <a:cubicBezTo>
                  <a:pt x="284713" y="45393"/>
                  <a:pt x="292440" y="43739"/>
                  <a:pt x="300247" y="43807"/>
                </a:cubicBezTo>
                <a:moveTo>
                  <a:pt x="367134" y="109344"/>
                </a:moveTo>
                <a:lnTo>
                  <a:pt x="367134" y="109344"/>
                </a:lnTo>
                <a:moveTo>
                  <a:pt x="421806" y="0"/>
                </a:moveTo>
                <a:lnTo>
                  <a:pt x="377065" y="31419"/>
                </a:lnTo>
                <a:cubicBezTo>
                  <a:pt x="370231" y="35515"/>
                  <a:pt x="362843" y="38604"/>
                  <a:pt x="355127" y="40589"/>
                </a:cubicBezTo>
                <a:cubicBezTo>
                  <a:pt x="339467" y="28361"/>
                  <a:pt x="320219" y="21624"/>
                  <a:pt x="300351" y="21419"/>
                </a:cubicBezTo>
                <a:lnTo>
                  <a:pt x="300351" y="21419"/>
                </a:lnTo>
                <a:cubicBezTo>
                  <a:pt x="289244" y="21316"/>
                  <a:pt x="278253" y="23680"/>
                  <a:pt x="268171" y="28340"/>
                </a:cubicBezTo>
                <a:cubicBezTo>
                  <a:pt x="236405" y="43253"/>
                  <a:pt x="217097" y="68998"/>
                  <a:pt x="213256" y="99898"/>
                </a:cubicBezTo>
                <a:cubicBezTo>
                  <a:pt x="175651" y="92142"/>
                  <a:pt x="141767" y="71914"/>
                  <a:pt x="117095" y="42492"/>
                </a:cubicBezTo>
                <a:lnTo>
                  <a:pt x="97372" y="19620"/>
                </a:lnTo>
                <a:lnTo>
                  <a:pt x="81109" y="44983"/>
                </a:lnTo>
                <a:cubicBezTo>
                  <a:pt x="70624" y="62255"/>
                  <a:pt x="66465" y="82633"/>
                  <a:pt x="69344" y="102631"/>
                </a:cubicBezTo>
                <a:lnTo>
                  <a:pt x="68063" y="135608"/>
                </a:lnTo>
                <a:cubicBezTo>
                  <a:pt x="67776" y="156541"/>
                  <a:pt x="74732" y="176931"/>
                  <a:pt x="87752" y="193325"/>
                </a:cubicBezTo>
                <a:lnTo>
                  <a:pt x="91213" y="206820"/>
                </a:lnTo>
                <a:cubicBezTo>
                  <a:pt x="96176" y="224247"/>
                  <a:pt x="106253" y="239784"/>
                  <a:pt x="120140" y="251423"/>
                </a:cubicBezTo>
                <a:cubicBezTo>
                  <a:pt x="110901" y="253444"/>
                  <a:pt x="101466" y="254442"/>
                  <a:pt x="92008" y="254399"/>
                </a:cubicBezTo>
                <a:cubicBezTo>
                  <a:pt x="87891" y="254399"/>
                  <a:pt x="83635" y="254226"/>
                  <a:pt x="79344" y="253880"/>
                </a:cubicBezTo>
                <a:lnTo>
                  <a:pt x="0" y="247271"/>
                </a:lnTo>
                <a:lnTo>
                  <a:pt x="64188" y="294434"/>
                </a:lnTo>
                <a:cubicBezTo>
                  <a:pt x="98442" y="316971"/>
                  <a:pt x="138585" y="328898"/>
                  <a:pt x="179588" y="328725"/>
                </a:cubicBezTo>
                <a:cubicBezTo>
                  <a:pt x="204823" y="328656"/>
                  <a:pt x="229855" y="324210"/>
                  <a:pt x="253568" y="315576"/>
                </a:cubicBezTo>
                <a:cubicBezTo>
                  <a:pt x="301139" y="298600"/>
                  <a:pt x="340394" y="264037"/>
                  <a:pt x="363259" y="219000"/>
                </a:cubicBezTo>
                <a:cubicBezTo>
                  <a:pt x="379076" y="188245"/>
                  <a:pt x="388013" y="154417"/>
                  <a:pt x="389453" y="119864"/>
                </a:cubicBezTo>
                <a:cubicBezTo>
                  <a:pt x="412394" y="100105"/>
                  <a:pt x="418692" y="87510"/>
                  <a:pt x="420388" y="82700"/>
                </a:cubicBezTo>
                <a:lnTo>
                  <a:pt x="438104" y="32284"/>
                </a:lnTo>
                <a:lnTo>
                  <a:pt x="413882" y="43565"/>
                </a:lnTo>
                <a:lnTo>
                  <a:pt x="421806" y="0"/>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nvGrpSpPr>
          <p:cNvPr id="2387" name="Google Shape;2387;p35"/>
          <p:cNvGrpSpPr/>
          <p:nvPr/>
        </p:nvGrpSpPr>
        <p:grpSpPr>
          <a:xfrm>
            <a:off x="13841628" y="8475976"/>
            <a:ext cx="496510" cy="570781"/>
            <a:chOff x="10747321" y="5778943"/>
            <a:chExt cx="389420" cy="389160"/>
          </a:xfrm>
        </p:grpSpPr>
        <p:sp>
          <p:nvSpPr>
            <p:cNvPr id="2388" name="Google Shape;2388;p35"/>
            <p:cNvSpPr/>
            <p:nvPr/>
          </p:nvSpPr>
          <p:spPr>
            <a:xfrm>
              <a:off x="10747321" y="5778943"/>
              <a:ext cx="389420" cy="389160"/>
            </a:xfrm>
            <a:custGeom>
              <a:avLst/>
              <a:gdLst/>
              <a:ahLst/>
              <a:cxnLst/>
              <a:rect l="l" t="t" r="r" b="b"/>
              <a:pathLst>
                <a:path w="389420" h="389160" extrusionOk="0">
                  <a:moveTo>
                    <a:pt x="386839" y="383544"/>
                  </a:moveTo>
                  <a:cubicBezTo>
                    <a:pt x="386917" y="383427"/>
                    <a:pt x="386982" y="383324"/>
                    <a:pt x="387059" y="383220"/>
                  </a:cubicBezTo>
                  <a:cubicBezTo>
                    <a:pt x="388422" y="381170"/>
                    <a:pt x="389420" y="378848"/>
                    <a:pt x="389420" y="376189"/>
                  </a:cubicBezTo>
                  <a:cubicBezTo>
                    <a:pt x="389420" y="375475"/>
                    <a:pt x="389278" y="374814"/>
                    <a:pt x="389161" y="374126"/>
                  </a:cubicBezTo>
                  <a:lnTo>
                    <a:pt x="389161" y="194580"/>
                  </a:lnTo>
                  <a:cubicBezTo>
                    <a:pt x="389161" y="193115"/>
                    <a:pt x="388837" y="191714"/>
                    <a:pt x="388370" y="190365"/>
                  </a:cubicBezTo>
                  <a:cubicBezTo>
                    <a:pt x="388266" y="190079"/>
                    <a:pt x="388123" y="189807"/>
                    <a:pt x="388006" y="189521"/>
                  </a:cubicBezTo>
                  <a:cubicBezTo>
                    <a:pt x="387306" y="187913"/>
                    <a:pt x="386398" y="186408"/>
                    <a:pt x="385101" y="185189"/>
                  </a:cubicBezTo>
                  <a:cubicBezTo>
                    <a:pt x="385101" y="185176"/>
                    <a:pt x="385101" y="185163"/>
                    <a:pt x="385088" y="185163"/>
                  </a:cubicBezTo>
                  <a:lnTo>
                    <a:pt x="337273" y="139955"/>
                  </a:lnTo>
                  <a:lnTo>
                    <a:pt x="337273" y="80556"/>
                  </a:lnTo>
                  <a:cubicBezTo>
                    <a:pt x="337273" y="73383"/>
                    <a:pt x="331474" y="67584"/>
                    <a:pt x="324301" y="67584"/>
                  </a:cubicBezTo>
                  <a:cubicBezTo>
                    <a:pt x="317127" y="67584"/>
                    <a:pt x="311329" y="73383"/>
                    <a:pt x="311329" y="80556"/>
                  </a:cubicBezTo>
                  <a:lnTo>
                    <a:pt x="311329" y="145546"/>
                  </a:lnTo>
                  <a:lnTo>
                    <a:pt x="311329" y="221536"/>
                  </a:lnTo>
                  <a:lnTo>
                    <a:pt x="268171" y="249815"/>
                  </a:lnTo>
                  <a:lnTo>
                    <a:pt x="203752" y="185409"/>
                  </a:lnTo>
                  <a:cubicBezTo>
                    <a:pt x="198680" y="180337"/>
                    <a:pt x="190481" y="180337"/>
                    <a:pt x="185409" y="185409"/>
                  </a:cubicBezTo>
                  <a:lnTo>
                    <a:pt x="120990" y="249815"/>
                  </a:lnTo>
                  <a:lnTo>
                    <a:pt x="77832" y="221536"/>
                  </a:lnTo>
                  <a:lnTo>
                    <a:pt x="77832" y="145546"/>
                  </a:lnTo>
                  <a:lnTo>
                    <a:pt x="77832" y="25944"/>
                  </a:lnTo>
                  <a:lnTo>
                    <a:pt x="266446" y="25944"/>
                  </a:lnTo>
                  <a:cubicBezTo>
                    <a:pt x="273619" y="25944"/>
                    <a:pt x="279418" y="20146"/>
                    <a:pt x="279418" y="12972"/>
                  </a:cubicBezTo>
                  <a:cubicBezTo>
                    <a:pt x="279418" y="5798"/>
                    <a:pt x="273619" y="0"/>
                    <a:pt x="266446" y="0"/>
                  </a:cubicBezTo>
                  <a:lnTo>
                    <a:pt x="64860" y="0"/>
                  </a:lnTo>
                  <a:cubicBezTo>
                    <a:pt x="57687" y="0"/>
                    <a:pt x="51888" y="5798"/>
                    <a:pt x="51888" y="12972"/>
                  </a:cubicBezTo>
                  <a:lnTo>
                    <a:pt x="51888" y="139955"/>
                  </a:lnTo>
                  <a:lnTo>
                    <a:pt x="4060" y="185150"/>
                  </a:lnTo>
                  <a:cubicBezTo>
                    <a:pt x="4047" y="185150"/>
                    <a:pt x="4047" y="185163"/>
                    <a:pt x="4047" y="185176"/>
                  </a:cubicBezTo>
                  <a:cubicBezTo>
                    <a:pt x="2750" y="186395"/>
                    <a:pt x="1842" y="187900"/>
                    <a:pt x="1142" y="189508"/>
                  </a:cubicBezTo>
                  <a:cubicBezTo>
                    <a:pt x="1012" y="189794"/>
                    <a:pt x="869" y="190066"/>
                    <a:pt x="778" y="190352"/>
                  </a:cubicBezTo>
                  <a:cubicBezTo>
                    <a:pt x="324" y="191714"/>
                    <a:pt x="0" y="193115"/>
                    <a:pt x="0" y="194580"/>
                  </a:cubicBezTo>
                  <a:lnTo>
                    <a:pt x="0" y="376189"/>
                  </a:lnTo>
                  <a:cubicBezTo>
                    <a:pt x="0" y="376396"/>
                    <a:pt x="78" y="376578"/>
                    <a:pt x="91" y="376786"/>
                  </a:cubicBezTo>
                  <a:cubicBezTo>
                    <a:pt x="117" y="377434"/>
                    <a:pt x="259" y="378057"/>
                    <a:pt x="376" y="378693"/>
                  </a:cubicBezTo>
                  <a:cubicBezTo>
                    <a:pt x="493" y="379328"/>
                    <a:pt x="623" y="379964"/>
                    <a:pt x="830" y="380573"/>
                  </a:cubicBezTo>
                  <a:cubicBezTo>
                    <a:pt x="908" y="380768"/>
                    <a:pt x="908" y="380963"/>
                    <a:pt x="986" y="381157"/>
                  </a:cubicBezTo>
                  <a:cubicBezTo>
                    <a:pt x="1155" y="381533"/>
                    <a:pt x="1414" y="381845"/>
                    <a:pt x="1622" y="382208"/>
                  </a:cubicBezTo>
                  <a:cubicBezTo>
                    <a:pt x="1920" y="382792"/>
                    <a:pt x="2231" y="383362"/>
                    <a:pt x="2633" y="383894"/>
                  </a:cubicBezTo>
                  <a:cubicBezTo>
                    <a:pt x="3010" y="384400"/>
                    <a:pt x="3451" y="384841"/>
                    <a:pt x="3879" y="385282"/>
                  </a:cubicBezTo>
                  <a:cubicBezTo>
                    <a:pt x="4320" y="385710"/>
                    <a:pt x="4761" y="386138"/>
                    <a:pt x="5267" y="386528"/>
                  </a:cubicBezTo>
                  <a:cubicBezTo>
                    <a:pt x="5798" y="386930"/>
                    <a:pt x="6369" y="387241"/>
                    <a:pt x="6953" y="387539"/>
                  </a:cubicBezTo>
                  <a:cubicBezTo>
                    <a:pt x="7316" y="387747"/>
                    <a:pt x="7628" y="388006"/>
                    <a:pt x="8004" y="388175"/>
                  </a:cubicBezTo>
                  <a:cubicBezTo>
                    <a:pt x="8159" y="388240"/>
                    <a:pt x="8315" y="388214"/>
                    <a:pt x="8484" y="388279"/>
                  </a:cubicBezTo>
                  <a:cubicBezTo>
                    <a:pt x="9911" y="388798"/>
                    <a:pt x="11402" y="389161"/>
                    <a:pt x="12972" y="389161"/>
                  </a:cubicBezTo>
                  <a:lnTo>
                    <a:pt x="376189" y="389161"/>
                  </a:lnTo>
                  <a:cubicBezTo>
                    <a:pt x="376280" y="389161"/>
                    <a:pt x="376383" y="389161"/>
                    <a:pt x="376448" y="389161"/>
                  </a:cubicBezTo>
                  <a:cubicBezTo>
                    <a:pt x="379263" y="389161"/>
                    <a:pt x="381715" y="388084"/>
                    <a:pt x="383842" y="386567"/>
                  </a:cubicBezTo>
                  <a:cubicBezTo>
                    <a:pt x="384076" y="386385"/>
                    <a:pt x="384335" y="386268"/>
                    <a:pt x="384556" y="386087"/>
                  </a:cubicBezTo>
                  <a:cubicBezTo>
                    <a:pt x="385451" y="385347"/>
                    <a:pt x="386177" y="384504"/>
                    <a:pt x="386839" y="383544"/>
                  </a:cubicBezTo>
                  <a:close/>
                  <a:moveTo>
                    <a:pt x="286902" y="268560"/>
                  </a:moveTo>
                  <a:lnTo>
                    <a:pt x="290379" y="266277"/>
                  </a:lnTo>
                  <a:lnTo>
                    <a:pt x="331409" y="239425"/>
                  </a:lnTo>
                  <a:cubicBezTo>
                    <a:pt x="331422" y="239412"/>
                    <a:pt x="331435" y="239399"/>
                    <a:pt x="331448" y="239386"/>
                  </a:cubicBezTo>
                  <a:lnTo>
                    <a:pt x="363217" y="218592"/>
                  </a:lnTo>
                  <a:lnTo>
                    <a:pt x="363217" y="344861"/>
                  </a:lnTo>
                  <a:lnTo>
                    <a:pt x="286902" y="268560"/>
                  </a:lnTo>
                  <a:close/>
                  <a:moveTo>
                    <a:pt x="337273" y="175654"/>
                  </a:moveTo>
                  <a:lnTo>
                    <a:pt x="355343" y="192725"/>
                  </a:lnTo>
                  <a:lnTo>
                    <a:pt x="337273" y="204556"/>
                  </a:lnTo>
                  <a:lnTo>
                    <a:pt x="337273" y="175654"/>
                  </a:lnTo>
                  <a:close/>
                  <a:moveTo>
                    <a:pt x="25944" y="218592"/>
                  </a:moveTo>
                  <a:lnTo>
                    <a:pt x="57713" y="239399"/>
                  </a:lnTo>
                  <a:cubicBezTo>
                    <a:pt x="57726" y="239412"/>
                    <a:pt x="57739" y="239425"/>
                    <a:pt x="57751" y="239438"/>
                  </a:cubicBezTo>
                  <a:lnTo>
                    <a:pt x="98782" y="266290"/>
                  </a:lnTo>
                  <a:lnTo>
                    <a:pt x="102259" y="268573"/>
                  </a:lnTo>
                  <a:lnTo>
                    <a:pt x="25944" y="344874"/>
                  </a:lnTo>
                  <a:lnTo>
                    <a:pt x="25944" y="218592"/>
                  </a:lnTo>
                  <a:close/>
                  <a:moveTo>
                    <a:pt x="51888" y="204556"/>
                  </a:moveTo>
                  <a:lnTo>
                    <a:pt x="33818" y="192738"/>
                  </a:lnTo>
                  <a:lnTo>
                    <a:pt x="51888" y="175654"/>
                  </a:lnTo>
                  <a:lnTo>
                    <a:pt x="51888" y="204556"/>
                  </a:lnTo>
                  <a:close/>
                  <a:moveTo>
                    <a:pt x="44287" y="363217"/>
                  </a:moveTo>
                  <a:lnTo>
                    <a:pt x="131887" y="275617"/>
                  </a:lnTo>
                  <a:lnTo>
                    <a:pt x="194580" y="212923"/>
                  </a:lnTo>
                  <a:lnTo>
                    <a:pt x="257274" y="275617"/>
                  </a:lnTo>
                  <a:lnTo>
                    <a:pt x="344874" y="363217"/>
                  </a:lnTo>
                  <a:lnTo>
                    <a:pt x="44287" y="363217"/>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89" name="Google Shape;2389;p35"/>
            <p:cNvSpPr/>
            <p:nvPr/>
          </p:nvSpPr>
          <p:spPr>
            <a:xfrm>
              <a:off x="10851098" y="5778953"/>
              <a:ext cx="233502" cy="155666"/>
            </a:xfrm>
            <a:custGeom>
              <a:avLst/>
              <a:gdLst/>
              <a:ahLst/>
              <a:cxnLst/>
              <a:rect l="l" t="t" r="r" b="b"/>
              <a:pathLst>
                <a:path w="233502" h="155666" extrusionOk="0">
                  <a:moveTo>
                    <a:pt x="21843" y="68754"/>
                  </a:moveTo>
                  <a:cubicBezTo>
                    <a:pt x="16629" y="63864"/>
                    <a:pt x="8391" y="64123"/>
                    <a:pt x="3514" y="69351"/>
                  </a:cubicBezTo>
                  <a:cubicBezTo>
                    <a:pt x="-1390" y="74566"/>
                    <a:pt x="-1130" y="82777"/>
                    <a:pt x="4098" y="87681"/>
                  </a:cubicBezTo>
                  <a:lnTo>
                    <a:pt x="72992" y="152164"/>
                  </a:lnTo>
                  <a:cubicBezTo>
                    <a:pt x="75483" y="154499"/>
                    <a:pt x="78674" y="155667"/>
                    <a:pt x="81865" y="155667"/>
                  </a:cubicBezTo>
                  <a:cubicBezTo>
                    <a:pt x="85056" y="155667"/>
                    <a:pt x="88234" y="154499"/>
                    <a:pt x="90738" y="152164"/>
                  </a:cubicBezTo>
                  <a:lnTo>
                    <a:pt x="229396" y="22444"/>
                  </a:lnTo>
                  <a:cubicBezTo>
                    <a:pt x="234624" y="17541"/>
                    <a:pt x="234896" y="9329"/>
                    <a:pt x="230006" y="4102"/>
                  </a:cubicBezTo>
                  <a:cubicBezTo>
                    <a:pt x="225089" y="-1113"/>
                    <a:pt x="216904" y="-1398"/>
                    <a:pt x="211663" y="3492"/>
                  </a:cubicBezTo>
                  <a:lnTo>
                    <a:pt x="81865" y="124923"/>
                  </a:lnTo>
                  <a:lnTo>
                    <a:pt x="21843" y="6875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grpSp>
        <p:nvGrpSpPr>
          <p:cNvPr id="2390" name="Google Shape;2390;p35"/>
          <p:cNvGrpSpPr/>
          <p:nvPr/>
        </p:nvGrpSpPr>
        <p:grpSpPr>
          <a:xfrm>
            <a:off x="13114760" y="8431436"/>
            <a:ext cx="430018" cy="570781"/>
            <a:chOff x="10177228" y="5748576"/>
            <a:chExt cx="337269" cy="389160"/>
          </a:xfrm>
        </p:grpSpPr>
        <p:sp>
          <p:nvSpPr>
            <p:cNvPr id="2391" name="Google Shape;2391;p35"/>
            <p:cNvSpPr/>
            <p:nvPr/>
          </p:nvSpPr>
          <p:spPr>
            <a:xfrm>
              <a:off x="10177228" y="5748576"/>
              <a:ext cx="285384" cy="389160"/>
            </a:xfrm>
            <a:custGeom>
              <a:avLst/>
              <a:gdLst/>
              <a:ahLst/>
              <a:cxnLst/>
              <a:rect l="l" t="t" r="r" b="b"/>
              <a:pathLst>
                <a:path w="285384" h="389160" extrusionOk="0">
                  <a:moveTo>
                    <a:pt x="272413" y="298357"/>
                  </a:moveTo>
                  <a:cubicBezTo>
                    <a:pt x="265252" y="298357"/>
                    <a:pt x="259441" y="304155"/>
                    <a:pt x="259441" y="311329"/>
                  </a:cubicBezTo>
                  <a:lnTo>
                    <a:pt x="259441" y="363217"/>
                  </a:lnTo>
                  <a:lnTo>
                    <a:pt x="25944" y="363217"/>
                  </a:lnTo>
                  <a:lnTo>
                    <a:pt x="25944" y="207553"/>
                  </a:lnTo>
                  <a:lnTo>
                    <a:pt x="64860" y="207553"/>
                  </a:lnTo>
                  <a:lnTo>
                    <a:pt x="220525" y="207553"/>
                  </a:lnTo>
                  <a:lnTo>
                    <a:pt x="259441" y="207553"/>
                  </a:lnTo>
                  <a:cubicBezTo>
                    <a:pt x="266601" y="207553"/>
                    <a:pt x="272413" y="201754"/>
                    <a:pt x="272413" y="194580"/>
                  </a:cubicBezTo>
                  <a:cubicBezTo>
                    <a:pt x="272413" y="187407"/>
                    <a:pt x="266601" y="181608"/>
                    <a:pt x="259441" y="181608"/>
                  </a:cubicBezTo>
                  <a:lnTo>
                    <a:pt x="233497" y="181608"/>
                  </a:lnTo>
                  <a:lnTo>
                    <a:pt x="233497" y="90804"/>
                  </a:lnTo>
                  <a:cubicBezTo>
                    <a:pt x="233497" y="40745"/>
                    <a:pt x="192764" y="0"/>
                    <a:pt x="142692" y="0"/>
                  </a:cubicBezTo>
                  <a:cubicBezTo>
                    <a:pt x="92620" y="0"/>
                    <a:pt x="51888" y="40745"/>
                    <a:pt x="51888" y="90804"/>
                  </a:cubicBezTo>
                  <a:lnTo>
                    <a:pt x="51888" y="181608"/>
                  </a:lnTo>
                  <a:lnTo>
                    <a:pt x="12972" y="181608"/>
                  </a:lnTo>
                  <a:cubicBezTo>
                    <a:pt x="5811" y="181608"/>
                    <a:pt x="0" y="187407"/>
                    <a:pt x="0" y="194580"/>
                  </a:cubicBezTo>
                  <a:lnTo>
                    <a:pt x="0" y="376189"/>
                  </a:lnTo>
                  <a:cubicBezTo>
                    <a:pt x="0" y="383362"/>
                    <a:pt x="5811" y="389161"/>
                    <a:pt x="12972" y="389161"/>
                  </a:cubicBezTo>
                  <a:lnTo>
                    <a:pt x="272413" y="389161"/>
                  </a:lnTo>
                  <a:cubicBezTo>
                    <a:pt x="279573" y="389161"/>
                    <a:pt x="285385" y="383362"/>
                    <a:pt x="285385" y="376189"/>
                  </a:cubicBezTo>
                  <a:lnTo>
                    <a:pt x="285385" y="311329"/>
                  </a:lnTo>
                  <a:cubicBezTo>
                    <a:pt x="285385" y="304155"/>
                    <a:pt x="279573" y="298357"/>
                    <a:pt x="272413" y="298357"/>
                  </a:cubicBezTo>
                  <a:close/>
                  <a:moveTo>
                    <a:pt x="77832" y="90804"/>
                  </a:moveTo>
                  <a:cubicBezTo>
                    <a:pt x="77832" y="55040"/>
                    <a:pt x="106928" y="25944"/>
                    <a:pt x="142692" y="25944"/>
                  </a:cubicBezTo>
                  <a:cubicBezTo>
                    <a:pt x="178456" y="25944"/>
                    <a:pt x="207553" y="55040"/>
                    <a:pt x="207553" y="90804"/>
                  </a:cubicBezTo>
                  <a:lnTo>
                    <a:pt x="207553" y="181608"/>
                  </a:lnTo>
                  <a:lnTo>
                    <a:pt x="77832" y="181608"/>
                  </a:lnTo>
                  <a:lnTo>
                    <a:pt x="77832" y="90804"/>
                  </a:ln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392" name="Google Shape;2392;p35"/>
            <p:cNvSpPr/>
            <p:nvPr/>
          </p:nvSpPr>
          <p:spPr>
            <a:xfrm>
              <a:off x="10281023" y="5930172"/>
              <a:ext cx="233474" cy="155676"/>
            </a:xfrm>
            <a:custGeom>
              <a:avLst/>
              <a:gdLst/>
              <a:ahLst/>
              <a:cxnLst/>
              <a:rect l="l" t="t" r="r" b="b"/>
              <a:pathLst>
                <a:path w="233474" h="155676" extrusionOk="0">
                  <a:moveTo>
                    <a:pt x="229975" y="4111"/>
                  </a:moveTo>
                  <a:cubicBezTo>
                    <a:pt x="225072" y="-1116"/>
                    <a:pt x="216861" y="-1402"/>
                    <a:pt x="211646" y="3502"/>
                  </a:cubicBezTo>
                  <a:lnTo>
                    <a:pt x="81874" y="124933"/>
                  </a:lnTo>
                  <a:lnTo>
                    <a:pt x="21826" y="68738"/>
                  </a:lnTo>
                  <a:cubicBezTo>
                    <a:pt x="16611" y="63848"/>
                    <a:pt x="8387" y="64133"/>
                    <a:pt x="3497" y="69348"/>
                  </a:cubicBezTo>
                  <a:cubicBezTo>
                    <a:pt x="-1394" y="74576"/>
                    <a:pt x="-1121" y="82787"/>
                    <a:pt x="4106" y="87690"/>
                  </a:cubicBezTo>
                  <a:lnTo>
                    <a:pt x="73027" y="152174"/>
                  </a:lnTo>
                  <a:cubicBezTo>
                    <a:pt x="75517" y="154509"/>
                    <a:pt x="78709" y="155677"/>
                    <a:pt x="81887" y="155677"/>
                  </a:cubicBezTo>
                  <a:cubicBezTo>
                    <a:pt x="85065" y="155677"/>
                    <a:pt x="88256" y="154509"/>
                    <a:pt x="90747" y="152174"/>
                  </a:cubicBezTo>
                  <a:lnTo>
                    <a:pt x="229392" y="22454"/>
                  </a:lnTo>
                  <a:cubicBezTo>
                    <a:pt x="234593" y="17563"/>
                    <a:pt x="234866" y="9352"/>
                    <a:pt x="229975" y="4111"/>
                  </a:cubicBezTo>
                  <a:close/>
                </a:path>
              </a:pathLst>
            </a:custGeom>
            <a:solidFill>
              <a:srgbClr val="BC955C"/>
            </a:solidFill>
            <a:ln>
              <a:noFill/>
            </a:ln>
          </p:spPr>
          <p:txBody>
            <a:bodyPr spcFirstLastPara="1" wrap="square" lIns="122400" tIns="61175" rIns="122400" bIns="61175"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477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74;p21">
            <a:extLst>
              <a:ext uri="{FF2B5EF4-FFF2-40B4-BE49-F238E27FC236}">
                <a16:creationId xmlns:a16="http://schemas.microsoft.com/office/drawing/2014/main" id="{54E480CE-EA35-4ACD-845A-EFBF4BE9C454}"/>
              </a:ext>
            </a:extLst>
          </p:cNvPr>
          <p:cNvSpPr txBox="1"/>
          <p:nvPr/>
        </p:nvSpPr>
        <p:spPr>
          <a:xfrm>
            <a:off x="7416075" y="7410075"/>
            <a:ext cx="7090800" cy="1223700"/>
          </a:xfrm>
          <a:prstGeom prst="rect">
            <a:avLst/>
          </a:prstGeom>
          <a:noFill/>
          <a:ln>
            <a:noFill/>
          </a:ln>
        </p:spPr>
        <p:txBody>
          <a:bodyPr spcFirstLastPara="1" wrap="square" lIns="91425" tIns="91425" rIns="91425" bIns="91425" anchor="t" anchorCtr="0">
            <a:spAutoFit/>
          </a:bodyPr>
          <a:lstStyle/>
          <a:p>
            <a:pPr algn="r">
              <a:lnSpc>
                <a:spcPct val="90000"/>
              </a:lnSpc>
            </a:pPr>
            <a:r>
              <a:rPr lang="es-419" sz="7500" dirty="0">
                <a:solidFill>
                  <a:srgbClr val="49176D"/>
                </a:solidFill>
                <a:latin typeface="Montserrat Black"/>
                <a:ea typeface="Montserrat Black"/>
                <a:cs typeface="Montserrat Black"/>
                <a:sym typeface="Montserrat Black"/>
              </a:rPr>
              <a:t>TÍTULO</a:t>
            </a:r>
            <a:endParaRPr sz="7500" dirty="0">
              <a:solidFill>
                <a:srgbClr val="49176D"/>
              </a:solidFill>
              <a:latin typeface="Montserrat Black"/>
              <a:ea typeface="Montserrat Black"/>
              <a:cs typeface="Montserrat Black"/>
              <a:sym typeface="Montserrat Black"/>
            </a:endParaRPr>
          </a:p>
        </p:txBody>
      </p:sp>
      <p:sp>
        <p:nvSpPr>
          <p:cNvPr id="5" name="Google Shape;75;p21">
            <a:extLst>
              <a:ext uri="{FF2B5EF4-FFF2-40B4-BE49-F238E27FC236}">
                <a16:creationId xmlns:a16="http://schemas.microsoft.com/office/drawing/2014/main" id="{50B6D4FA-D67D-434D-AA8A-7A9A732D8307}"/>
              </a:ext>
            </a:extLst>
          </p:cNvPr>
          <p:cNvSpPr txBox="1"/>
          <p:nvPr/>
        </p:nvSpPr>
        <p:spPr>
          <a:xfrm>
            <a:off x="9516075" y="6756452"/>
            <a:ext cx="4990800" cy="800400"/>
          </a:xfrm>
          <a:prstGeom prst="rect">
            <a:avLst/>
          </a:prstGeom>
          <a:noFill/>
          <a:ln>
            <a:noFill/>
          </a:ln>
        </p:spPr>
        <p:txBody>
          <a:bodyPr spcFirstLastPara="1" wrap="square" lIns="91425" tIns="91425" rIns="91425" bIns="91425" anchor="t" anchorCtr="0">
            <a:spAutoFit/>
          </a:bodyPr>
          <a:lstStyle/>
          <a:p>
            <a:pPr algn="r"/>
            <a:r>
              <a:rPr lang="es-419" sz="4000" b="1" dirty="0">
                <a:solidFill>
                  <a:srgbClr val="BC955C"/>
                </a:solidFill>
                <a:latin typeface="Montserrat"/>
                <a:ea typeface="Montserrat"/>
                <a:cs typeface="Montserrat"/>
                <a:sym typeface="Montserrat"/>
              </a:rPr>
              <a:t>Nombre</a:t>
            </a:r>
            <a:endParaRPr sz="4000" b="1" dirty="0">
              <a:solidFill>
                <a:srgbClr val="BC955C"/>
              </a:solidFill>
              <a:latin typeface="Montserrat"/>
              <a:ea typeface="Montserrat"/>
              <a:cs typeface="Montserrat"/>
              <a:sym typeface="Montserrat"/>
            </a:endParaRPr>
          </a:p>
        </p:txBody>
      </p:sp>
      <p:cxnSp>
        <p:nvCxnSpPr>
          <p:cNvPr id="6" name="Google Shape;76;p21">
            <a:extLst>
              <a:ext uri="{FF2B5EF4-FFF2-40B4-BE49-F238E27FC236}">
                <a16:creationId xmlns:a16="http://schemas.microsoft.com/office/drawing/2014/main" id="{9FB13C6E-7FD4-4280-A888-7F97042A1345}"/>
              </a:ext>
            </a:extLst>
          </p:cNvPr>
          <p:cNvCxnSpPr/>
          <p:nvPr/>
        </p:nvCxnSpPr>
        <p:spPr>
          <a:xfrm>
            <a:off x="13644075" y="8692959"/>
            <a:ext cx="862800" cy="0"/>
          </a:xfrm>
          <a:prstGeom prst="straightConnector1">
            <a:avLst/>
          </a:prstGeom>
          <a:noFill/>
          <a:ln w="114300" cap="flat" cmpd="sng">
            <a:solidFill>
              <a:srgbClr val="BC955C"/>
            </a:solidFill>
            <a:prstDash val="solid"/>
            <a:round/>
            <a:headEnd type="none" w="med" len="med"/>
            <a:tailEnd type="none" w="med" len="med"/>
          </a:ln>
        </p:spPr>
      </p:cxnSp>
    </p:spTree>
    <p:extLst>
      <p:ext uri="{BB962C8B-B14F-4D97-AF65-F5344CB8AC3E}">
        <p14:creationId xmlns:p14="http://schemas.microsoft.com/office/powerpoint/2010/main" val="191980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Google Shape;74;p21"/>
          <p:cNvSpPr txBox="1"/>
          <p:nvPr/>
        </p:nvSpPr>
        <p:spPr>
          <a:xfrm>
            <a:off x="7416075" y="7410075"/>
            <a:ext cx="7090800" cy="1223700"/>
          </a:xfrm>
          <a:prstGeom prst="rect">
            <a:avLst/>
          </a:prstGeom>
          <a:noFill/>
          <a:ln>
            <a:noFill/>
          </a:ln>
        </p:spPr>
        <p:txBody>
          <a:bodyPr spcFirstLastPara="1" wrap="square" lIns="91425" tIns="91425" rIns="91425" bIns="91425" anchor="t" anchorCtr="0">
            <a:spAutoFit/>
          </a:bodyPr>
          <a:lstStyle/>
          <a:p>
            <a:pPr algn="r">
              <a:lnSpc>
                <a:spcPct val="90000"/>
              </a:lnSpc>
            </a:pPr>
            <a:r>
              <a:rPr lang="es-419" sz="7500" dirty="0">
                <a:solidFill>
                  <a:srgbClr val="49176D"/>
                </a:solidFill>
                <a:latin typeface="Montserrat Black"/>
                <a:ea typeface="Montserrat Black"/>
                <a:cs typeface="Montserrat Black"/>
                <a:sym typeface="Montserrat Black"/>
              </a:rPr>
              <a:t>SUBTÍTULO</a:t>
            </a:r>
            <a:endParaRPr sz="7500" dirty="0">
              <a:solidFill>
                <a:srgbClr val="49176D"/>
              </a:solidFill>
              <a:latin typeface="Montserrat Black"/>
              <a:ea typeface="Montserrat Black"/>
              <a:cs typeface="Montserrat Black"/>
              <a:sym typeface="Montserrat Black"/>
            </a:endParaRPr>
          </a:p>
        </p:txBody>
      </p:sp>
      <p:sp>
        <p:nvSpPr>
          <p:cNvPr id="5" name="Google Shape;75;p21"/>
          <p:cNvSpPr txBox="1"/>
          <p:nvPr/>
        </p:nvSpPr>
        <p:spPr>
          <a:xfrm>
            <a:off x="9516075" y="6756452"/>
            <a:ext cx="4990800" cy="800400"/>
          </a:xfrm>
          <a:prstGeom prst="rect">
            <a:avLst/>
          </a:prstGeom>
          <a:noFill/>
          <a:ln>
            <a:noFill/>
          </a:ln>
        </p:spPr>
        <p:txBody>
          <a:bodyPr spcFirstLastPara="1" wrap="square" lIns="91425" tIns="91425" rIns="91425" bIns="91425" anchor="t" anchorCtr="0">
            <a:spAutoFit/>
          </a:bodyPr>
          <a:lstStyle/>
          <a:p>
            <a:pPr algn="r"/>
            <a:r>
              <a:rPr lang="es-419" sz="4000" b="1" dirty="0">
                <a:solidFill>
                  <a:srgbClr val="BC955C"/>
                </a:solidFill>
                <a:latin typeface="Montserrat"/>
                <a:ea typeface="Montserrat"/>
                <a:cs typeface="Montserrat"/>
                <a:sym typeface="Montserrat"/>
              </a:rPr>
              <a:t>Subtítulo</a:t>
            </a:r>
            <a:endParaRPr sz="4000" b="1" dirty="0">
              <a:solidFill>
                <a:srgbClr val="BC955C"/>
              </a:solidFill>
              <a:latin typeface="Montserrat"/>
              <a:ea typeface="Montserrat"/>
              <a:cs typeface="Montserrat"/>
              <a:sym typeface="Montserrat"/>
            </a:endParaRPr>
          </a:p>
        </p:txBody>
      </p:sp>
      <p:cxnSp>
        <p:nvCxnSpPr>
          <p:cNvPr id="6" name="Google Shape;76;p21"/>
          <p:cNvCxnSpPr/>
          <p:nvPr/>
        </p:nvCxnSpPr>
        <p:spPr>
          <a:xfrm>
            <a:off x="13644075" y="8692959"/>
            <a:ext cx="862800" cy="0"/>
          </a:xfrm>
          <a:prstGeom prst="straightConnector1">
            <a:avLst/>
          </a:prstGeom>
          <a:noFill/>
          <a:ln w="114300" cap="flat" cmpd="sng">
            <a:solidFill>
              <a:srgbClr val="BC955C"/>
            </a:solidFill>
            <a:prstDash val="solid"/>
            <a:round/>
            <a:headEnd type="none" w="med" len="med"/>
            <a:tailEnd type="none" w="med" len="med"/>
          </a:ln>
        </p:spPr>
      </p:cxnSp>
    </p:spTree>
    <p:extLst>
      <p:ext uri="{BB962C8B-B14F-4D97-AF65-F5344CB8AC3E}">
        <p14:creationId xmlns:p14="http://schemas.microsoft.com/office/powerpoint/2010/main" val="354398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16"/>
        <p:cNvGrpSpPr/>
        <p:nvPr/>
      </p:nvGrpSpPr>
      <p:grpSpPr>
        <a:xfrm>
          <a:off x="0" y="0"/>
          <a:ext cx="0" cy="0"/>
          <a:chOff x="0" y="0"/>
          <a:chExt cx="0" cy="0"/>
        </a:xfrm>
      </p:grpSpPr>
      <p:sp>
        <p:nvSpPr>
          <p:cNvPr id="140" name="Google Shape;98;p23"/>
          <p:cNvSpPr txBox="1"/>
          <p:nvPr/>
        </p:nvSpPr>
        <p:spPr>
          <a:xfrm>
            <a:off x="10481000" y="5323525"/>
            <a:ext cx="3147300" cy="69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3700" dirty="0">
                <a:solidFill>
                  <a:srgbClr val="49176D"/>
                </a:solidFill>
                <a:latin typeface="Montserrat Black"/>
                <a:ea typeface="Montserrat Black"/>
                <a:cs typeface="Montserrat Black"/>
                <a:sym typeface="Montserrat Black"/>
              </a:rPr>
              <a:t>SUBTÍTULO</a:t>
            </a:r>
            <a:endParaRPr sz="3700" dirty="0">
              <a:solidFill>
                <a:srgbClr val="49176D"/>
              </a:solidFill>
              <a:latin typeface="Montserrat Black"/>
              <a:ea typeface="Montserrat Black"/>
              <a:cs typeface="Montserrat Black"/>
              <a:sym typeface="Montserrat Black"/>
            </a:endParaRPr>
          </a:p>
        </p:txBody>
      </p:sp>
      <p:sp>
        <p:nvSpPr>
          <p:cNvPr id="141" name="Google Shape;99;p23"/>
          <p:cNvSpPr txBox="1"/>
          <p:nvPr/>
        </p:nvSpPr>
        <p:spPr>
          <a:xfrm>
            <a:off x="10481000" y="4915850"/>
            <a:ext cx="141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a:solidFill>
                  <a:srgbClr val="BC955C"/>
                </a:solidFill>
                <a:latin typeface="Montserrat"/>
                <a:ea typeface="Montserrat"/>
                <a:cs typeface="Montserrat"/>
                <a:sym typeface="Montserrat"/>
              </a:rPr>
              <a:t>Subtítulo</a:t>
            </a:r>
            <a:endParaRPr sz="2000" b="1">
              <a:solidFill>
                <a:srgbClr val="BC955C"/>
              </a:solidFill>
              <a:latin typeface="Montserrat"/>
              <a:ea typeface="Montserrat"/>
              <a:cs typeface="Montserrat"/>
              <a:sym typeface="Montserrat"/>
            </a:endParaRPr>
          </a:p>
        </p:txBody>
      </p:sp>
      <p:cxnSp>
        <p:nvCxnSpPr>
          <p:cNvPr id="142" name="Google Shape;100;p23"/>
          <p:cNvCxnSpPr/>
          <p:nvPr/>
        </p:nvCxnSpPr>
        <p:spPr>
          <a:xfrm>
            <a:off x="10584550" y="7271025"/>
            <a:ext cx="862800" cy="0"/>
          </a:xfrm>
          <a:prstGeom prst="straightConnector1">
            <a:avLst/>
          </a:prstGeom>
          <a:noFill/>
          <a:ln w="114300" cap="flat" cmpd="sng">
            <a:solidFill>
              <a:srgbClr val="BC955C"/>
            </a:solidFill>
            <a:prstDash val="solid"/>
            <a:round/>
            <a:headEnd type="none" w="med" len="med"/>
            <a:tailEnd type="none" w="med" len="med"/>
          </a:ln>
        </p:spPr>
      </p:cxnSp>
      <p:sp>
        <p:nvSpPr>
          <p:cNvPr id="143" name="Google Shape;101;p23"/>
          <p:cNvSpPr txBox="1"/>
          <p:nvPr/>
        </p:nvSpPr>
        <p:spPr>
          <a:xfrm>
            <a:off x="10481000" y="5936350"/>
            <a:ext cx="3522600" cy="11820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s-419" sz="1800">
                <a:highlight>
                  <a:srgbClr val="FFFFFF"/>
                </a:highlight>
                <a:latin typeface="Montserrat Medium"/>
                <a:ea typeface="Montserrat Medium"/>
                <a:cs typeface="Montserrat Medium"/>
                <a:sym typeface="Montserrat Medium"/>
              </a:rPr>
              <a:t>Lorem ipsum dolor sit amet, consectetuer adipiscing elit. Aenean commodo ligula eget dolor. Aenean massa.</a:t>
            </a:r>
            <a:endParaRPr sz="1800">
              <a:latin typeface="Montserrat Medium"/>
              <a:ea typeface="Montserrat Medium"/>
              <a:cs typeface="Montserrat Medium"/>
              <a:sym typeface="Montserrat Medium"/>
            </a:endParaRPr>
          </a:p>
        </p:txBody>
      </p:sp>
      <p:sp>
        <p:nvSpPr>
          <p:cNvPr id="144" name="Google Shape;102;p23"/>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rgbClr val="000000"/>
                </a:solidFill>
                <a:latin typeface="Montserrat"/>
                <a:ea typeface="Montserrat"/>
                <a:cs typeface="Montserrat"/>
                <a:sym typeface="Montserrat"/>
              </a:rPr>
              <a:t>1</a:t>
            </a:r>
          </a:p>
        </p:txBody>
      </p:sp>
      <p:pic>
        <p:nvPicPr>
          <p:cNvPr id="145" name="Imagen 144">
            <a:extLst>
              <a:ext uri="{FF2B5EF4-FFF2-40B4-BE49-F238E27FC236}">
                <a16:creationId xmlns:a16="http://schemas.microsoft.com/office/drawing/2014/main" id="{55D8E18C-7943-9CC3-2818-BB1286868125}"/>
              </a:ext>
            </a:extLst>
          </p:cNvPr>
          <p:cNvPicPr>
            <a:picLocks noChangeAspect="1"/>
          </p:cNvPicPr>
          <p:nvPr/>
        </p:nvPicPr>
        <p:blipFill>
          <a:blip r:embed="rId4"/>
          <a:stretch>
            <a:fillRect/>
          </a:stretch>
        </p:blipFill>
        <p:spPr>
          <a:xfrm>
            <a:off x="1260614" y="556853"/>
            <a:ext cx="8671057" cy="8669202"/>
          </a:xfrm>
          <a:prstGeom prst="rect">
            <a:avLst/>
          </a:prstGeom>
        </p:spPr>
      </p:pic>
    </p:spTree>
    <p:extLst>
      <p:ext uri="{BB962C8B-B14F-4D97-AF65-F5344CB8AC3E}">
        <p14:creationId xmlns:p14="http://schemas.microsoft.com/office/powerpoint/2010/main" val="46532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Google Shape;199;p29"/>
          <p:cNvSpPr txBox="1"/>
          <p:nvPr/>
        </p:nvSpPr>
        <p:spPr>
          <a:xfrm>
            <a:off x="7965600" y="2263870"/>
            <a:ext cx="6264900" cy="788100"/>
          </a:xfrm>
          <a:prstGeom prst="rect">
            <a:avLst/>
          </a:prstGeom>
          <a:noFill/>
          <a:ln>
            <a:noFill/>
          </a:ln>
        </p:spPr>
        <p:txBody>
          <a:bodyPr spcFirstLastPara="1" wrap="square" lIns="91425" tIns="91425" rIns="91425" bIns="91425" anchor="t" anchorCtr="0">
            <a:spAutoFit/>
          </a:bodyPr>
          <a:lstStyle/>
          <a:p>
            <a:pPr marL="0" marR="0" lvl="0" indent="0" algn="l" rtl="0">
              <a:lnSpc>
                <a:spcPct val="70000"/>
              </a:lnSpc>
              <a:spcBef>
                <a:spcPts val="0"/>
              </a:spcBef>
              <a:spcAft>
                <a:spcPts val="0"/>
              </a:spcAft>
              <a:buClr>
                <a:srgbClr val="000000"/>
              </a:buClr>
              <a:buSzPts val="5600"/>
              <a:buFont typeface="Arial"/>
              <a:buNone/>
            </a:pPr>
            <a:r>
              <a:rPr lang="es-419" sz="5600">
                <a:solidFill>
                  <a:srgbClr val="BC955C"/>
                </a:solidFill>
                <a:latin typeface="Montserrat ExtraBold"/>
                <a:ea typeface="Montserrat ExtraBold"/>
                <a:cs typeface="Montserrat ExtraBold"/>
                <a:sym typeface="Montserrat ExtraBold"/>
              </a:rPr>
              <a:t>TÍTULO</a:t>
            </a:r>
            <a:endParaRPr sz="5600" b="0" i="0" u="none" strike="noStrike" cap="none">
              <a:solidFill>
                <a:srgbClr val="BC955C"/>
              </a:solidFill>
              <a:latin typeface="Montserrat ExtraBold"/>
              <a:ea typeface="Montserrat ExtraBold"/>
              <a:cs typeface="Montserrat ExtraBold"/>
              <a:sym typeface="Montserrat ExtraBold"/>
            </a:endParaRPr>
          </a:p>
        </p:txBody>
      </p:sp>
      <p:sp>
        <p:nvSpPr>
          <p:cNvPr id="4" name="Google Shape;200;p29"/>
          <p:cNvSpPr txBox="1"/>
          <p:nvPr/>
        </p:nvSpPr>
        <p:spPr>
          <a:xfrm>
            <a:off x="7965600" y="2996575"/>
            <a:ext cx="5622300" cy="4398300"/>
          </a:xfrm>
          <a:prstGeom prst="rect">
            <a:avLst/>
          </a:prstGeom>
          <a:noFill/>
          <a:ln>
            <a:noFill/>
          </a:ln>
        </p:spPr>
        <p:txBody>
          <a:bodyPr spcFirstLastPara="1" wrap="square" lIns="190825" tIns="190825" rIns="190825" bIns="190825" anchor="t" anchorCtr="0">
            <a:spAutoFit/>
          </a:bodyPr>
          <a:lstStyle/>
          <a:p>
            <a:pPr marL="0" lvl="0" indent="0" algn="just" rtl="0">
              <a:lnSpc>
                <a:spcPct val="115000"/>
              </a:lnSpc>
              <a:spcBef>
                <a:spcPts val="0"/>
              </a:spcBef>
              <a:spcAft>
                <a:spcPts val="0"/>
              </a:spcAft>
              <a:buNone/>
            </a:pPr>
            <a:r>
              <a:rPr lang="es-419" sz="2400" dirty="0">
                <a:solidFill>
                  <a:schemeClr val="dk1"/>
                </a:solidFill>
                <a:highlight>
                  <a:srgbClr val="FFFFFF"/>
                </a:highlight>
                <a:latin typeface="Montserrat Medium"/>
                <a:ea typeface="Montserrat Medium"/>
                <a:cs typeface="Montserrat Medium"/>
                <a:sym typeface="Montserrat Medium"/>
              </a:rPr>
              <a:t>Cum </a:t>
            </a:r>
            <a:r>
              <a:rPr lang="es-419" sz="2400" dirty="0" err="1">
                <a:solidFill>
                  <a:schemeClr val="dk1"/>
                </a:solidFill>
                <a:highlight>
                  <a:srgbClr val="FFFFFF"/>
                </a:highlight>
                <a:latin typeface="Montserrat Medium"/>
                <a:ea typeface="Montserrat Medium"/>
                <a:cs typeface="Montserrat Medium"/>
                <a:sym typeface="Montserrat Medium"/>
              </a:rPr>
              <a:t>sociis</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natoque</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penatibus</a:t>
            </a:r>
            <a:r>
              <a:rPr lang="es-419" sz="2400" dirty="0">
                <a:solidFill>
                  <a:schemeClr val="dk1"/>
                </a:solidFill>
                <a:highlight>
                  <a:srgbClr val="FFFFFF"/>
                </a:highlight>
                <a:latin typeface="Montserrat Medium"/>
                <a:ea typeface="Montserrat Medium"/>
                <a:cs typeface="Montserrat Medium"/>
                <a:sym typeface="Montserrat Medium"/>
              </a:rPr>
              <a:t> et </a:t>
            </a:r>
            <a:r>
              <a:rPr lang="es-419" sz="2400" dirty="0" err="1">
                <a:solidFill>
                  <a:schemeClr val="dk1"/>
                </a:solidFill>
                <a:highlight>
                  <a:srgbClr val="FFFFFF"/>
                </a:highlight>
                <a:latin typeface="Montserrat Medium"/>
                <a:ea typeface="Montserrat Medium"/>
                <a:cs typeface="Montserrat Medium"/>
                <a:sym typeface="Montserrat Medium"/>
              </a:rPr>
              <a:t>magnis</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dis</a:t>
            </a:r>
            <a:r>
              <a:rPr lang="es-419" sz="2400" dirty="0">
                <a:solidFill>
                  <a:schemeClr val="dk1"/>
                </a:solidFill>
                <a:highlight>
                  <a:srgbClr val="FFFFFF"/>
                </a:highlight>
                <a:latin typeface="Montserrat Medium"/>
                <a:ea typeface="Montserrat Medium"/>
                <a:cs typeface="Montserrat Medium"/>
                <a:sym typeface="Montserrat Medium"/>
              </a:rPr>
              <a:t>.</a:t>
            </a:r>
            <a:endParaRPr sz="2800" dirty="0">
              <a:solidFill>
                <a:schemeClr val="dk1"/>
              </a:solidFill>
              <a:latin typeface="Montserrat"/>
              <a:ea typeface="Montserrat"/>
              <a:cs typeface="Montserrat"/>
              <a:sym typeface="Montserrat"/>
            </a:endParaRPr>
          </a:p>
          <a:p>
            <a:pPr marL="0" lvl="0" indent="0" algn="l" rtl="0">
              <a:spcBef>
                <a:spcPts val="2100"/>
              </a:spcBef>
              <a:spcAft>
                <a:spcPts val="0"/>
              </a:spcAft>
              <a:buNone/>
            </a:pPr>
            <a:r>
              <a:rPr lang="es-419" sz="2800" dirty="0">
                <a:solidFill>
                  <a:srgbClr val="49176D"/>
                </a:solidFill>
                <a:highlight>
                  <a:srgbClr val="FFFFFF"/>
                </a:highlight>
                <a:latin typeface="Montserrat ExtraBold"/>
                <a:ea typeface="Montserrat ExtraBold"/>
                <a:cs typeface="Montserrat ExtraBold"/>
                <a:sym typeface="Montserrat ExtraBold"/>
              </a:rPr>
              <a:t>Cum</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r>
              <a:rPr lang="es-419" sz="2800" dirty="0" err="1">
                <a:solidFill>
                  <a:srgbClr val="49176D"/>
                </a:solidFill>
                <a:highlight>
                  <a:srgbClr val="FFFFFF"/>
                </a:highlight>
                <a:latin typeface="Montserrat ExtraBold"/>
                <a:ea typeface="Montserrat ExtraBold"/>
                <a:cs typeface="Montserrat ExtraBold"/>
                <a:sym typeface="Montserrat ExtraBold"/>
              </a:rPr>
              <a:t>Sociis</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r>
              <a:rPr lang="es-419" sz="2800" dirty="0" err="1">
                <a:solidFill>
                  <a:srgbClr val="49176D"/>
                </a:solidFill>
                <a:highlight>
                  <a:srgbClr val="FFFFFF"/>
                </a:highlight>
                <a:latin typeface="Montserrat ExtraBold"/>
                <a:ea typeface="Montserrat ExtraBold"/>
                <a:cs typeface="Montserrat ExtraBold"/>
                <a:sym typeface="Montserrat ExtraBold"/>
              </a:rPr>
              <a:t>Natoque</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r>
              <a:rPr lang="es-419" sz="2800" dirty="0" err="1">
                <a:solidFill>
                  <a:srgbClr val="49176D"/>
                </a:solidFill>
                <a:highlight>
                  <a:srgbClr val="FFFFFF"/>
                </a:highlight>
                <a:latin typeface="Montserrat ExtraBold"/>
                <a:ea typeface="Montserrat ExtraBold"/>
                <a:cs typeface="Montserrat ExtraBold"/>
                <a:sym typeface="Montserrat ExtraBold"/>
              </a:rPr>
              <a:t>Penatibus</a:t>
            </a:r>
            <a:endParaRPr sz="2800" dirty="0">
              <a:solidFill>
                <a:srgbClr val="49176D"/>
              </a:solidFill>
              <a:highlight>
                <a:srgbClr val="FFFFFF"/>
              </a:highlight>
              <a:latin typeface="Montserrat ExtraBold"/>
              <a:ea typeface="Montserrat ExtraBold"/>
              <a:cs typeface="Montserrat ExtraBold"/>
              <a:sym typeface="Montserrat ExtraBold"/>
            </a:endParaRPr>
          </a:p>
          <a:p>
            <a:pPr marL="0" lvl="0" indent="0" algn="l" rtl="0">
              <a:spcBef>
                <a:spcPts val="0"/>
              </a:spcBef>
              <a:spcAft>
                <a:spcPts val="0"/>
              </a:spcAft>
              <a:buNone/>
            </a:pPr>
            <a:br>
              <a:rPr lang="es-419" sz="2800" dirty="0">
                <a:solidFill>
                  <a:schemeClr val="dk1"/>
                </a:solidFill>
                <a:latin typeface="Montserrat"/>
                <a:ea typeface="Montserrat"/>
                <a:cs typeface="Montserrat"/>
                <a:sym typeface="Montserrat"/>
              </a:rPr>
            </a:br>
            <a:r>
              <a:rPr lang="es-419" sz="2400" b="1" dirty="0">
                <a:solidFill>
                  <a:srgbClr val="691B31"/>
                </a:solidFill>
                <a:highlight>
                  <a:srgbClr val="FFFFFF"/>
                </a:highlight>
                <a:latin typeface="Montserrat"/>
                <a:ea typeface="Montserrat"/>
                <a:cs typeface="Montserrat"/>
                <a:sym typeface="Montserrat"/>
              </a:rPr>
              <a:t>Cum </a:t>
            </a:r>
            <a:r>
              <a:rPr lang="es-419" sz="2400" b="1" dirty="0" err="1">
                <a:solidFill>
                  <a:srgbClr val="691B31"/>
                </a:solidFill>
                <a:highlight>
                  <a:srgbClr val="FFFFFF"/>
                </a:highlight>
                <a:latin typeface="Montserrat"/>
                <a:ea typeface="Montserrat"/>
                <a:cs typeface="Montserrat"/>
                <a:sym typeface="Montserrat"/>
              </a:rPr>
              <a:t>sociis</a:t>
            </a:r>
            <a:r>
              <a:rPr lang="es-419" sz="2400" b="1" dirty="0">
                <a:solidFill>
                  <a:srgbClr val="691B31"/>
                </a:solidFill>
                <a:highlight>
                  <a:srgbClr val="FFFFFF"/>
                </a:highlight>
                <a:latin typeface="Montserrat"/>
                <a:ea typeface="Montserrat"/>
                <a:cs typeface="Montserrat"/>
                <a:sym typeface="Montserrat"/>
              </a:rPr>
              <a:t> </a:t>
            </a:r>
            <a:r>
              <a:rPr lang="es-419" sz="2400" b="1" dirty="0" err="1">
                <a:solidFill>
                  <a:srgbClr val="691B31"/>
                </a:solidFill>
                <a:highlight>
                  <a:srgbClr val="FFFFFF"/>
                </a:highlight>
                <a:latin typeface="Montserrat"/>
                <a:ea typeface="Montserrat"/>
                <a:cs typeface="Montserrat"/>
                <a:sym typeface="Montserrat"/>
              </a:rPr>
              <a:t>natoque</a:t>
            </a:r>
            <a:r>
              <a:rPr lang="es-419" sz="2400" b="1" dirty="0">
                <a:solidFill>
                  <a:srgbClr val="691B31"/>
                </a:solidFill>
                <a:highlight>
                  <a:srgbClr val="FFFFFF"/>
                </a:highlight>
                <a:latin typeface="Montserrat"/>
                <a:ea typeface="Montserrat"/>
                <a:cs typeface="Montserrat"/>
                <a:sym typeface="Montserrat"/>
              </a:rPr>
              <a:t> </a:t>
            </a:r>
            <a:r>
              <a:rPr lang="es-419" sz="2400" dirty="0" err="1">
                <a:solidFill>
                  <a:schemeClr val="dk1"/>
                </a:solidFill>
                <a:highlight>
                  <a:srgbClr val="FFFFFF"/>
                </a:highlight>
                <a:latin typeface="Montserrat Medium"/>
                <a:ea typeface="Montserrat Medium"/>
                <a:cs typeface="Montserrat Medium"/>
                <a:sym typeface="Montserrat Medium"/>
              </a:rPr>
              <a:t>penatibus</a:t>
            </a:r>
            <a:r>
              <a:rPr lang="es-419" sz="2400" dirty="0">
                <a:solidFill>
                  <a:schemeClr val="dk1"/>
                </a:solidFill>
                <a:highlight>
                  <a:srgbClr val="FFFFFF"/>
                </a:highlight>
                <a:latin typeface="Montserrat Medium"/>
                <a:ea typeface="Montserrat Medium"/>
                <a:cs typeface="Montserrat Medium"/>
                <a:sym typeface="Montserrat Medium"/>
              </a:rPr>
              <a:t> et </a:t>
            </a:r>
            <a:r>
              <a:rPr lang="es-419" sz="2400" dirty="0" err="1">
                <a:solidFill>
                  <a:schemeClr val="dk1"/>
                </a:solidFill>
                <a:highlight>
                  <a:srgbClr val="FFFFFF"/>
                </a:highlight>
                <a:latin typeface="Montserrat Medium"/>
                <a:ea typeface="Montserrat Medium"/>
                <a:cs typeface="Montserrat Medium"/>
                <a:sym typeface="Montserrat Medium"/>
              </a:rPr>
              <a:t>magnis</a:t>
            </a:r>
            <a:r>
              <a:rPr lang="es-419" sz="2400" dirty="0">
                <a:solidFill>
                  <a:schemeClr val="dk1"/>
                </a:solidFill>
                <a:highlight>
                  <a:srgbClr val="FFFFFF"/>
                </a:highlight>
                <a:latin typeface="Montserrat Medium"/>
                <a:ea typeface="Montserrat Medium"/>
                <a:cs typeface="Montserrat Medium"/>
                <a:sym typeface="Montserrat Medium"/>
              </a:rPr>
              <a:t> </a:t>
            </a:r>
            <a:r>
              <a:rPr lang="es-419" sz="2400" dirty="0" err="1">
                <a:solidFill>
                  <a:schemeClr val="dk1"/>
                </a:solidFill>
                <a:highlight>
                  <a:srgbClr val="FFFFFF"/>
                </a:highlight>
                <a:latin typeface="Montserrat Medium"/>
                <a:ea typeface="Montserrat Medium"/>
                <a:cs typeface="Montserrat Medium"/>
                <a:sym typeface="Montserrat Medium"/>
              </a:rPr>
              <a:t>dis</a:t>
            </a:r>
            <a:r>
              <a:rPr lang="es-419" sz="2400" dirty="0">
                <a:solidFill>
                  <a:schemeClr val="dk1"/>
                </a:solidFill>
                <a:highlight>
                  <a:srgbClr val="FFFFFF"/>
                </a:highlight>
                <a:latin typeface="Montserrat Medium"/>
                <a:ea typeface="Montserrat Medium"/>
                <a:cs typeface="Montserrat Medium"/>
                <a:sym typeface="Montserrat Medium"/>
              </a:rPr>
              <a:t>.</a:t>
            </a:r>
            <a:endParaRPr sz="2800" dirty="0">
              <a:solidFill>
                <a:schemeClr val="dk1"/>
              </a:solidFill>
              <a:latin typeface="Montserrat"/>
              <a:ea typeface="Montserrat"/>
              <a:cs typeface="Montserrat"/>
              <a:sym typeface="Montserrat"/>
            </a:endParaRPr>
          </a:p>
        </p:txBody>
      </p:sp>
      <p:sp>
        <p:nvSpPr>
          <p:cNvPr id="5" name="Google Shape;202;p29"/>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rgbClr val="000000"/>
                </a:solidFill>
                <a:latin typeface="Montserrat"/>
                <a:ea typeface="Montserrat"/>
                <a:cs typeface="Montserrat"/>
                <a:sym typeface="Montserrat"/>
              </a:rPr>
              <a:t>4</a:t>
            </a:r>
          </a:p>
        </p:txBody>
      </p:sp>
      <p:pic>
        <p:nvPicPr>
          <p:cNvPr id="6" name="Imagen 5">
            <a:extLst>
              <a:ext uri="{FF2B5EF4-FFF2-40B4-BE49-F238E27FC236}">
                <a16:creationId xmlns:a16="http://schemas.microsoft.com/office/drawing/2014/main" id="{6295437B-E3E1-538C-8062-9911C5BAFB1F}"/>
              </a:ext>
            </a:extLst>
          </p:cNvPr>
          <p:cNvPicPr>
            <a:picLocks noChangeAspect="1"/>
          </p:cNvPicPr>
          <p:nvPr/>
        </p:nvPicPr>
        <p:blipFill>
          <a:blip r:embed="rId3"/>
          <a:stretch>
            <a:fillRect/>
          </a:stretch>
        </p:blipFill>
        <p:spPr>
          <a:xfrm>
            <a:off x="1956900" y="2764846"/>
            <a:ext cx="4546975" cy="4546002"/>
          </a:xfrm>
          <a:prstGeom prst="rect">
            <a:avLst/>
          </a:prstGeom>
        </p:spPr>
      </p:pic>
    </p:spTree>
    <p:extLst>
      <p:ext uri="{BB962C8B-B14F-4D97-AF65-F5344CB8AC3E}">
        <p14:creationId xmlns:p14="http://schemas.microsoft.com/office/powerpoint/2010/main" val="1190749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25;p25"/>
          <p:cNvSpPr txBox="1"/>
          <p:nvPr/>
        </p:nvSpPr>
        <p:spPr>
          <a:xfrm>
            <a:off x="6141450" y="2799575"/>
            <a:ext cx="3261900" cy="788100"/>
          </a:xfrm>
          <a:prstGeom prst="rect">
            <a:avLst/>
          </a:prstGeom>
          <a:noFill/>
          <a:ln>
            <a:noFill/>
          </a:ln>
        </p:spPr>
        <p:txBody>
          <a:bodyPr spcFirstLastPara="1" wrap="square" lIns="91425" tIns="91425" rIns="91425" bIns="91425" anchor="t" anchorCtr="0">
            <a:spAutoFit/>
          </a:bodyPr>
          <a:lstStyle/>
          <a:p>
            <a:pPr marL="0" lvl="0" indent="0" algn="ctr" rtl="0">
              <a:lnSpc>
                <a:spcPct val="70000"/>
              </a:lnSpc>
              <a:spcBef>
                <a:spcPts val="0"/>
              </a:spcBef>
              <a:spcAft>
                <a:spcPts val="0"/>
              </a:spcAft>
              <a:buNone/>
            </a:pPr>
            <a:r>
              <a:rPr lang="es-419" sz="5600">
                <a:solidFill>
                  <a:srgbClr val="BC955C"/>
                </a:solidFill>
                <a:latin typeface="Montserrat ExtraBold"/>
                <a:ea typeface="Montserrat ExtraBold"/>
                <a:cs typeface="Montserrat ExtraBold"/>
                <a:sym typeface="Montserrat ExtraBold"/>
              </a:rPr>
              <a:t>TÍTULO</a:t>
            </a:r>
            <a:endParaRPr sz="5600">
              <a:solidFill>
                <a:srgbClr val="BC955C"/>
              </a:solidFill>
              <a:latin typeface="Montserrat ExtraBold"/>
              <a:ea typeface="Montserrat ExtraBold"/>
              <a:cs typeface="Montserrat ExtraBold"/>
              <a:sym typeface="Montserrat ExtraBold"/>
            </a:endParaRPr>
          </a:p>
        </p:txBody>
      </p:sp>
      <p:sp>
        <p:nvSpPr>
          <p:cNvPr id="3" name="Google Shape;127;p25"/>
          <p:cNvSpPr txBox="1"/>
          <p:nvPr/>
        </p:nvSpPr>
        <p:spPr>
          <a:xfrm>
            <a:off x="4813425" y="6708150"/>
            <a:ext cx="6369000" cy="631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s-419" sz="2900" i="1">
                <a:latin typeface="Montserrat Medium"/>
                <a:ea typeface="Montserrat Medium"/>
                <a:cs typeface="Montserrat Medium"/>
                <a:sym typeface="Montserrat Medium"/>
              </a:rPr>
              <a:t>Autor</a:t>
            </a:r>
            <a:endParaRPr sz="3300" b="1" i="1">
              <a:latin typeface="Montserrat"/>
              <a:ea typeface="Montserrat"/>
              <a:cs typeface="Montserrat"/>
              <a:sym typeface="Montserrat"/>
            </a:endParaRPr>
          </a:p>
        </p:txBody>
      </p:sp>
      <p:sp>
        <p:nvSpPr>
          <p:cNvPr id="4" name="Google Shape;128;p25"/>
          <p:cNvSpPr txBox="1"/>
          <p:nvPr/>
        </p:nvSpPr>
        <p:spPr>
          <a:xfrm>
            <a:off x="3631650" y="4353350"/>
            <a:ext cx="8281500" cy="188356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s-419" sz="2400" dirty="0">
                <a:solidFill>
                  <a:srgbClr val="691B31"/>
                </a:solidFill>
                <a:latin typeface="Montserrat ExtraBold"/>
                <a:ea typeface="Montserrat ExtraBold"/>
                <a:cs typeface="Montserrat ExtraBold"/>
                <a:sym typeface="Montserrat ExtraBold"/>
              </a:rPr>
              <a:t> </a:t>
            </a:r>
            <a:r>
              <a:rPr lang="es-419" sz="2400" dirty="0" err="1">
                <a:solidFill>
                  <a:srgbClr val="49176D"/>
                </a:solidFill>
                <a:latin typeface="Montserrat ExtraBold"/>
                <a:ea typeface="Montserrat ExtraBold"/>
                <a:cs typeface="Montserrat ExtraBold"/>
                <a:sym typeface="Montserrat ExtraBold"/>
              </a:rPr>
              <a:t>NU</a:t>
            </a:r>
            <a:r>
              <a:rPr lang="es-419" sz="2400" b="1" dirty="0" err="1">
                <a:solidFill>
                  <a:srgbClr val="49176D"/>
                </a:solidFill>
                <a:highlight>
                  <a:srgbClr val="FFFFFF"/>
                </a:highlight>
                <a:latin typeface="Montserrat"/>
                <a:ea typeface="Montserrat"/>
                <a:cs typeface="Montserrat"/>
                <a:sym typeface="Montserrat"/>
              </a:rPr>
              <a:t>LOREM</a:t>
            </a:r>
            <a:r>
              <a:rPr lang="es-419" sz="2400" b="1" dirty="0">
                <a:solidFill>
                  <a:srgbClr val="49176D"/>
                </a:solidFill>
                <a:highlight>
                  <a:srgbClr val="FFFFFF"/>
                </a:highlight>
                <a:latin typeface="Montserrat"/>
                <a:ea typeface="Montserrat"/>
                <a:cs typeface="Montserrat"/>
                <a:sym typeface="Montserrat"/>
              </a:rPr>
              <a:t> </a:t>
            </a:r>
            <a:r>
              <a:rPr lang="es-419" sz="2400" b="1" dirty="0" err="1">
                <a:solidFill>
                  <a:srgbClr val="49176D"/>
                </a:solidFill>
                <a:highlight>
                  <a:srgbClr val="FFFFFF"/>
                </a:highlight>
                <a:latin typeface="Montserrat"/>
                <a:ea typeface="Montserrat"/>
                <a:cs typeface="Montserrat"/>
                <a:sym typeface="Montserrat"/>
              </a:rPr>
              <a:t>IPSUM</a:t>
            </a:r>
            <a:r>
              <a:rPr lang="es-419" sz="2400" b="1" dirty="0">
                <a:solidFill>
                  <a:srgbClr val="49176D"/>
                </a:solidFill>
                <a:highlight>
                  <a:srgbClr val="FFFFFF"/>
                </a:highlight>
                <a:latin typeface="Montserrat"/>
                <a:ea typeface="Montserrat"/>
                <a:cs typeface="Montserrat"/>
                <a:sym typeface="Montserrat"/>
              </a:rPr>
              <a:t> DOLOR SIT </a:t>
            </a:r>
            <a:r>
              <a:rPr lang="es-419" sz="2400" b="1" dirty="0" err="1">
                <a:solidFill>
                  <a:srgbClr val="49176D"/>
                </a:solidFill>
                <a:highlight>
                  <a:srgbClr val="FFFFFF"/>
                </a:highlight>
                <a:latin typeface="Montserrat"/>
                <a:ea typeface="Montserrat"/>
                <a:cs typeface="Montserrat"/>
                <a:sym typeface="Montserrat"/>
              </a:rPr>
              <a:t>AMET</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consectetuer</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adipiscing</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elit</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Aenean</a:t>
            </a:r>
            <a:r>
              <a:rPr lang="es-419" sz="2400" dirty="0">
                <a:highlight>
                  <a:srgbClr val="FFFFFF"/>
                </a:highlight>
                <a:latin typeface="Montserrat"/>
                <a:ea typeface="Montserrat"/>
                <a:cs typeface="Montserrat"/>
                <a:sym typeface="Montserrat"/>
              </a:rPr>
              <a:t> commodo </a:t>
            </a:r>
            <a:r>
              <a:rPr lang="es-419" sz="2400" dirty="0" err="1">
                <a:highlight>
                  <a:srgbClr val="FFFFFF"/>
                </a:highlight>
                <a:latin typeface="Montserrat"/>
                <a:ea typeface="Montserrat"/>
                <a:cs typeface="Montserrat"/>
                <a:sym typeface="Montserrat"/>
              </a:rPr>
              <a:t>ligula</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eget</a:t>
            </a:r>
            <a:r>
              <a:rPr lang="es-419" sz="2400" dirty="0">
                <a:highlight>
                  <a:srgbClr val="FFFFFF"/>
                </a:highlight>
                <a:latin typeface="Montserrat"/>
                <a:ea typeface="Montserrat"/>
                <a:cs typeface="Montserrat"/>
                <a:sym typeface="Montserrat"/>
              </a:rPr>
              <a:t> dolor. </a:t>
            </a:r>
            <a:r>
              <a:rPr lang="es-419" sz="2400" dirty="0" err="1">
                <a:highlight>
                  <a:srgbClr val="FFFFFF"/>
                </a:highlight>
                <a:latin typeface="Montserrat"/>
                <a:ea typeface="Montserrat"/>
                <a:cs typeface="Montserrat"/>
                <a:sym typeface="Montserrat"/>
              </a:rPr>
              <a:t>Aenean</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massa</a:t>
            </a:r>
            <a:r>
              <a:rPr lang="es-419" sz="2400" dirty="0">
                <a:highlight>
                  <a:srgbClr val="FFFFFF"/>
                </a:highlight>
                <a:latin typeface="Montserrat"/>
                <a:ea typeface="Montserrat"/>
                <a:cs typeface="Montserrat"/>
                <a:sym typeface="Montserrat"/>
              </a:rPr>
              <a:t>. Cum </a:t>
            </a:r>
            <a:r>
              <a:rPr lang="es-419" sz="2400" dirty="0" err="1">
                <a:highlight>
                  <a:srgbClr val="FFFFFF"/>
                </a:highlight>
                <a:latin typeface="Montserrat"/>
                <a:ea typeface="Montserrat"/>
                <a:cs typeface="Montserrat"/>
                <a:sym typeface="Montserrat"/>
              </a:rPr>
              <a:t>sociis</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natoque</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penatibus</a:t>
            </a:r>
            <a:r>
              <a:rPr lang="es-419" sz="2400" dirty="0">
                <a:highlight>
                  <a:srgbClr val="FFFFFF"/>
                </a:highlight>
                <a:latin typeface="Montserrat"/>
                <a:ea typeface="Montserrat"/>
                <a:cs typeface="Montserrat"/>
                <a:sym typeface="Montserrat"/>
              </a:rPr>
              <a:t> et </a:t>
            </a:r>
            <a:r>
              <a:rPr lang="es-419" sz="2400" dirty="0" err="1">
                <a:highlight>
                  <a:srgbClr val="FFFFFF"/>
                </a:highlight>
                <a:latin typeface="Montserrat"/>
                <a:ea typeface="Montserrat"/>
                <a:cs typeface="Montserrat"/>
                <a:sym typeface="Montserrat"/>
              </a:rPr>
              <a:t>magnis</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dis</a:t>
            </a:r>
            <a:r>
              <a:rPr lang="es-419" sz="2400" dirty="0">
                <a:highlight>
                  <a:srgbClr val="FFFFFF"/>
                </a:highlight>
                <a:latin typeface="Montserrat"/>
                <a:ea typeface="Montserrat"/>
                <a:cs typeface="Montserrat"/>
                <a:sym typeface="Montserrat"/>
              </a:rPr>
              <a:t> </a:t>
            </a:r>
            <a:r>
              <a:rPr lang="es-419" sz="2400" dirty="0" err="1">
                <a:highlight>
                  <a:srgbClr val="FFFFFF"/>
                </a:highlight>
                <a:latin typeface="Montserrat"/>
                <a:ea typeface="Montserrat"/>
                <a:cs typeface="Montserrat"/>
                <a:sym typeface="Montserrat"/>
              </a:rPr>
              <a:t>parturient</a:t>
            </a:r>
            <a:r>
              <a:rPr lang="es-419" sz="2400" dirty="0">
                <a:highlight>
                  <a:srgbClr val="FFFFFF"/>
                </a:highlight>
                <a:latin typeface="Montserrat"/>
                <a:ea typeface="Montserrat"/>
                <a:cs typeface="Montserrat"/>
                <a:sym typeface="Montserrat"/>
              </a:rPr>
              <a:t> montes, </a:t>
            </a:r>
            <a:r>
              <a:rPr lang="es-419" sz="2400" dirty="0" err="1">
                <a:highlight>
                  <a:srgbClr val="FFFFFF"/>
                </a:highlight>
                <a:latin typeface="Montserrat"/>
                <a:ea typeface="Montserrat"/>
                <a:cs typeface="Montserrat"/>
                <a:sym typeface="Montserrat"/>
              </a:rPr>
              <a:t>Aenean</a:t>
            </a:r>
            <a:r>
              <a:rPr lang="es-419" sz="2400" dirty="0">
                <a:highlight>
                  <a:srgbClr val="FFFFFF"/>
                </a:highlight>
                <a:latin typeface="Montserrat"/>
                <a:ea typeface="Montserrat"/>
                <a:cs typeface="Montserrat"/>
                <a:sym typeface="Montserrat"/>
              </a:rPr>
              <a:t> commodo </a:t>
            </a:r>
            <a:r>
              <a:rPr lang="es-419" sz="2400" dirty="0" err="1">
                <a:highlight>
                  <a:srgbClr val="FFFFFF"/>
                </a:highlight>
                <a:latin typeface="Montserrat"/>
                <a:ea typeface="Montserrat"/>
                <a:cs typeface="Montserrat"/>
                <a:sym typeface="Montserrat"/>
              </a:rPr>
              <a:t>lig</a:t>
            </a:r>
            <a:r>
              <a:rPr lang="es-419" sz="2400" dirty="0">
                <a:highlight>
                  <a:srgbClr val="FFFFFF"/>
                </a:highlight>
                <a:latin typeface="Montserrat"/>
                <a:ea typeface="Montserrat"/>
                <a:cs typeface="Montserrat"/>
                <a:sym typeface="Montserrat"/>
              </a:rPr>
              <a:t>.</a:t>
            </a:r>
            <a:endParaRPr sz="2400" dirty="0">
              <a:latin typeface="Montserrat Medium"/>
              <a:ea typeface="Montserrat Medium"/>
              <a:cs typeface="Montserrat Medium"/>
              <a:sym typeface="Montserrat Medium"/>
            </a:endParaRPr>
          </a:p>
        </p:txBody>
      </p:sp>
      <p:sp>
        <p:nvSpPr>
          <p:cNvPr id="5" name="Google Shape;131;p25"/>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chemeClr val="lt1"/>
                </a:solidFill>
                <a:latin typeface="Montserrat"/>
                <a:ea typeface="Montserrat"/>
                <a:cs typeface="Montserrat"/>
                <a:sym typeface="Montserrat"/>
              </a:rPr>
              <a:t>2</a:t>
            </a:r>
          </a:p>
        </p:txBody>
      </p:sp>
    </p:spTree>
    <p:extLst>
      <p:ext uri="{BB962C8B-B14F-4D97-AF65-F5344CB8AC3E}">
        <p14:creationId xmlns:p14="http://schemas.microsoft.com/office/powerpoint/2010/main" val="233786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163;p27"/>
          <p:cNvSpPr txBox="1"/>
          <p:nvPr/>
        </p:nvSpPr>
        <p:spPr>
          <a:xfrm>
            <a:off x="1501650" y="2379700"/>
            <a:ext cx="13217100" cy="2378700"/>
          </a:xfrm>
          <a:prstGeom prst="rect">
            <a:avLst/>
          </a:prstGeom>
          <a:noFill/>
          <a:ln>
            <a:noFill/>
          </a:ln>
        </p:spPr>
        <p:txBody>
          <a:bodyPr spcFirstLastPara="1" wrap="square" lIns="190825" tIns="190825" rIns="190825" bIns="190825" anchor="t" anchorCtr="0">
            <a:spAutoFit/>
          </a:bodyPr>
          <a:lstStyle/>
          <a:p>
            <a:pPr marL="0" lvl="0" indent="0" algn="just" rtl="0">
              <a:lnSpc>
                <a:spcPct val="115000"/>
              </a:lnSpc>
              <a:spcBef>
                <a:spcPts val="0"/>
              </a:spcBef>
              <a:spcAft>
                <a:spcPts val="0"/>
              </a:spcAft>
              <a:buNone/>
            </a:pPr>
            <a:r>
              <a:rPr lang="es-419" sz="2000" dirty="0">
                <a:highlight>
                  <a:srgbClr val="FFFFFF"/>
                </a:highlight>
                <a:latin typeface="Montserrat Medium"/>
                <a:ea typeface="Montserrat Medium"/>
                <a:cs typeface="Montserrat Medium"/>
                <a:sym typeface="Montserrat Medium"/>
              </a:rPr>
              <a:t>Cum </a:t>
            </a:r>
            <a:r>
              <a:rPr lang="es-419" sz="2000" dirty="0" err="1">
                <a:highlight>
                  <a:srgbClr val="FFFFFF"/>
                </a:highlight>
                <a:latin typeface="Montserrat Medium"/>
                <a:ea typeface="Montserrat Medium"/>
                <a:cs typeface="Montserrat Medium"/>
                <a:sym typeface="Montserrat Medium"/>
              </a:rPr>
              <a:t>sociis</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natoque</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penatibus</a:t>
            </a:r>
            <a:r>
              <a:rPr lang="es-419" sz="2000" dirty="0">
                <a:highlight>
                  <a:srgbClr val="FFFFFF"/>
                </a:highlight>
                <a:latin typeface="Montserrat Medium"/>
                <a:ea typeface="Montserrat Medium"/>
                <a:cs typeface="Montserrat Medium"/>
                <a:sym typeface="Montserrat Medium"/>
              </a:rPr>
              <a:t> et </a:t>
            </a:r>
            <a:r>
              <a:rPr lang="es-419" sz="2000" dirty="0" err="1">
                <a:highlight>
                  <a:srgbClr val="FFFFFF"/>
                </a:highlight>
                <a:latin typeface="Montserrat Medium"/>
                <a:ea typeface="Montserrat Medium"/>
                <a:cs typeface="Montserrat Medium"/>
                <a:sym typeface="Montserrat Medium"/>
              </a:rPr>
              <a:t>magnis</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dis</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parturient</a:t>
            </a:r>
            <a:r>
              <a:rPr lang="es-419" sz="2000" dirty="0">
                <a:highlight>
                  <a:srgbClr val="FFFFFF"/>
                </a:highlight>
                <a:latin typeface="Montserrat Medium"/>
                <a:ea typeface="Montserrat Medium"/>
                <a:cs typeface="Montserrat Medium"/>
                <a:sym typeface="Montserrat Medium"/>
              </a:rPr>
              <a:t> montes, </a:t>
            </a:r>
            <a:r>
              <a:rPr lang="es-419" sz="2000" dirty="0" err="1">
                <a:highlight>
                  <a:srgbClr val="FFFFFF"/>
                </a:highlight>
                <a:latin typeface="Montserrat Medium"/>
                <a:ea typeface="Montserrat Medium"/>
                <a:cs typeface="Montserrat Medium"/>
                <a:sym typeface="Montserrat Medium"/>
              </a:rPr>
              <a:t>nascetur</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ridiculus</a:t>
            </a:r>
            <a:r>
              <a:rPr lang="es-419" sz="2000" dirty="0">
                <a:highlight>
                  <a:srgbClr val="FFFFFF"/>
                </a:highlight>
                <a:latin typeface="Montserrat Medium"/>
                <a:ea typeface="Montserrat Medium"/>
                <a:cs typeface="Montserrat Medium"/>
                <a:sym typeface="Montserrat Medium"/>
              </a:rPr>
              <a:t> mus. </a:t>
            </a:r>
            <a:r>
              <a:rPr lang="es-419" sz="2000" dirty="0" err="1">
                <a:highlight>
                  <a:srgbClr val="FFFFFF"/>
                </a:highlight>
                <a:latin typeface="Montserrat Medium"/>
                <a:ea typeface="Montserrat Medium"/>
                <a:cs typeface="Montserrat Medium"/>
                <a:sym typeface="Montserrat Medium"/>
              </a:rPr>
              <a:t>Donec</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quam</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felis</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ultricies</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nec</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pellentesque</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eu</a:t>
            </a:r>
            <a:r>
              <a:rPr lang="es-419" sz="2000" dirty="0">
                <a:highlight>
                  <a:srgbClr val="FFFFFF"/>
                </a:highlight>
                <a:latin typeface="Montserrat Medium"/>
                <a:ea typeface="Montserrat Medium"/>
                <a:cs typeface="Montserrat Medium"/>
                <a:sym typeface="Montserrat Medium"/>
              </a:rPr>
              <a:t>, </a:t>
            </a:r>
            <a:r>
              <a:rPr lang="es-419" sz="2000" dirty="0" err="1">
                <a:highlight>
                  <a:srgbClr val="FFFFFF"/>
                </a:highlight>
                <a:latin typeface="Montserrat Medium"/>
                <a:ea typeface="Montserrat Medium"/>
                <a:cs typeface="Montserrat Medium"/>
                <a:sym typeface="Montserrat Medium"/>
              </a:rPr>
              <a:t>pretium</a:t>
            </a:r>
            <a:r>
              <a:rPr lang="es-419" sz="2000" dirty="0">
                <a:highlight>
                  <a:srgbClr val="FFFFFF"/>
                </a:highlight>
                <a:latin typeface="Montserrat Medium"/>
                <a:ea typeface="Montserrat Medium"/>
                <a:cs typeface="Montserrat Medium"/>
                <a:sym typeface="Montserrat Medium"/>
              </a:rPr>
              <a:t> quis, </a:t>
            </a:r>
            <a:r>
              <a:rPr lang="es-419" sz="2000" dirty="0" err="1">
                <a:highlight>
                  <a:srgbClr val="FFFFFF"/>
                </a:highlight>
                <a:latin typeface="Montserrat Medium"/>
                <a:ea typeface="Montserrat Medium"/>
                <a:cs typeface="Montserrat Medium"/>
                <a:sym typeface="Montserrat Medium"/>
              </a:rPr>
              <a:t>sem.</a:t>
            </a:r>
            <a:r>
              <a:rPr lang="es-419" sz="2000" dirty="0" err="1">
                <a:solidFill>
                  <a:schemeClr val="dk1"/>
                </a:solidFill>
                <a:highlight>
                  <a:schemeClr val="lt1"/>
                </a:highlight>
                <a:latin typeface="Montserrat Medium"/>
                <a:ea typeface="Montserrat Medium"/>
                <a:cs typeface="Montserrat Medium"/>
                <a:sym typeface="Montserrat Medium"/>
              </a:rPr>
              <a:t>Cum</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sociis</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natoque</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penatibus</a:t>
            </a:r>
            <a:r>
              <a:rPr lang="es-419" sz="2000" dirty="0">
                <a:solidFill>
                  <a:schemeClr val="dk1"/>
                </a:solidFill>
                <a:highlight>
                  <a:schemeClr val="lt1"/>
                </a:highlight>
                <a:latin typeface="Montserrat Medium"/>
                <a:ea typeface="Montserrat Medium"/>
                <a:cs typeface="Montserrat Medium"/>
                <a:sym typeface="Montserrat Medium"/>
              </a:rPr>
              <a:t> et </a:t>
            </a:r>
            <a:r>
              <a:rPr lang="es-419" sz="2000" dirty="0" err="1">
                <a:solidFill>
                  <a:schemeClr val="dk1"/>
                </a:solidFill>
                <a:highlight>
                  <a:schemeClr val="lt1"/>
                </a:highlight>
                <a:latin typeface="Montserrat Medium"/>
                <a:ea typeface="Montserrat Medium"/>
                <a:cs typeface="Montserrat Medium"/>
                <a:sym typeface="Montserrat Medium"/>
              </a:rPr>
              <a:t>magnis</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dis</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parturient</a:t>
            </a:r>
            <a:r>
              <a:rPr lang="es-419" sz="2000" dirty="0">
                <a:solidFill>
                  <a:schemeClr val="dk1"/>
                </a:solidFill>
                <a:highlight>
                  <a:schemeClr val="lt1"/>
                </a:highlight>
                <a:latin typeface="Montserrat Medium"/>
                <a:ea typeface="Montserrat Medium"/>
                <a:cs typeface="Montserrat Medium"/>
                <a:sym typeface="Montserrat Medium"/>
              </a:rPr>
              <a:t> montes, </a:t>
            </a:r>
            <a:r>
              <a:rPr lang="es-419" sz="2000" dirty="0" err="1">
                <a:solidFill>
                  <a:schemeClr val="dk1"/>
                </a:solidFill>
                <a:highlight>
                  <a:schemeClr val="lt1"/>
                </a:highlight>
                <a:latin typeface="Montserrat Medium"/>
                <a:ea typeface="Montserrat Medium"/>
                <a:cs typeface="Montserrat Medium"/>
                <a:sym typeface="Montserrat Medium"/>
              </a:rPr>
              <a:t>nascetur</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ridiculus</a:t>
            </a:r>
            <a:r>
              <a:rPr lang="es-419" sz="2000" dirty="0">
                <a:solidFill>
                  <a:schemeClr val="dk1"/>
                </a:solidFill>
                <a:highlight>
                  <a:schemeClr val="lt1"/>
                </a:highlight>
                <a:latin typeface="Montserrat Medium"/>
                <a:ea typeface="Montserrat Medium"/>
                <a:cs typeface="Montserrat Medium"/>
                <a:sym typeface="Montserrat Medium"/>
              </a:rPr>
              <a:t> mus. </a:t>
            </a:r>
            <a:r>
              <a:rPr lang="es-419" sz="2000" dirty="0" err="1">
                <a:solidFill>
                  <a:schemeClr val="dk1"/>
                </a:solidFill>
                <a:highlight>
                  <a:schemeClr val="lt1"/>
                </a:highlight>
                <a:latin typeface="Montserrat Medium"/>
                <a:ea typeface="Montserrat Medium"/>
                <a:cs typeface="Montserrat Medium"/>
                <a:sym typeface="Montserrat Medium"/>
              </a:rPr>
              <a:t>Donec</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quam</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felis</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ultricies</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nec</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pellentesque</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eu</a:t>
            </a:r>
            <a:r>
              <a:rPr lang="es-419" sz="2000" dirty="0">
                <a:solidFill>
                  <a:schemeClr val="dk1"/>
                </a:solidFill>
                <a:highlight>
                  <a:schemeClr val="lt1"/>
                </a:highlight>
                <a:latin typeface="Montserrat Medium"/>
                <a:ea typeface="Montserrat Medium"/>
                <a:cs typeface="Montserrat Medium"/>
                <a:sym typeface="Montserrat Medium"/>
              </a:rPr>
              <a:t>, </a:t>
            </a:r>
            <a:r>
              <a:rPr lang="es-419" sz="2000" dirty="0" err="1">
                <a:solidFill>
                  <a:schemeClr val="dk1"/>
                </a:solidFill>
                <a:highlight>
                  <a:schemeClr val="lt1"/>
                </a:highlight>
                <a:latin typeface="Montserrat Medium"/>
                <a:ea typeface="Montserrat Medium"/>
                <a:cs typeface="Montserrat Medium"/>
                <a:sym typeface="Montserrat Medium"/>
              </a:rPr>
              <a:t>pretium</a:t>
            </a:r>
            <a:r>
              <a:rPr lang="es-419" sz="2000" dirty="0">
                <a:solidFill>
                  <a:schemeClr val="dk1"/>
                </a:solidFill>
                <a:highlight>
                  <a:schemeClr val="lt1"/>
                </a:highlight>
                <a:latin typeface="Montserrat Medium"/>
                <a:ea typeface="Montserrat Medium"/>
                <a:cs typeface="Montserrat Medium"/>
                <a:sym typeface="Montserrat Medium"/>
              </a:rPr>
              <a:t> quis, </a:t>
            </a:r>
            <a:r>
              <a:rPr lang="es-419" sz="2000" dirty="0" err="1">
                <a:solidFill>
                  <a:schemeClr val="dk1"/>
                </a:solidFill>
                <a:highlight>
                  <a:schemeClr val="lt1"/>
                </a:highlight>
                <a:latin typeface="Montserrat Medium"/>
                <a:ea typeface="Montserrat Medium"/>
                <a:cs typeface="Montserrat Medium"/>
                <a:sym typeface="Montserrat Medium"/>
              </a:rPr>
              <a:t>sem</a:t>
            </a:r>
            <a:r>
              <a:rPr lang="es-419" sz="2000" dirty="0">
                <a:solidFill>
                  <a:schemeClr val="dk1"/>
                </a:solidFill>
                <a:highlight>
                  <a:schemeClr val="lt1"/>
                </a:highlight>
                <a:latin typeface="Montserrat Medium"/>
                <a:ea typeface="Montserrat Medium"/>
                <a:cs typeface="Montserrat Medium"/>
                <a:sym typeface="Montserrat Medium"/>
              </a:rPr>
              <a:t>.</a:t>
            </a:r>
            <a:endParaRPr sz="2000" dirty="0">
              <a:solidFill>
                <a:schemeClr val="dk1"/>
              </a:solidFill>
              <a:latin typeface="Montserrat Medium"/>
              <a:ea typeface="Montserrat Medium"/>
              <a:cs typeface="Montserrat Medium"/>
              <a:sym typeface="Montserrat Medium"/>
            </a:endParaRPr>
          </a:p>
          <a:p>
            <a:pPr marL="0" lvl="0" indent="0" algn="just" rtl="0">
              <a:lnSpc>
                <a:spcPct val="115000"/>
              </a:lnSpc>
              <a:spcBef>
                <a:spcPts val="2100"/>
              </a:spcBef>
              <a:spcAft>
                <a:spcPts val="2100"/>
              </a:spcAft>
              <a:buNone/>
            </a:pPr>
            <a:endParaRPr sz="2000" dirty="0">
              <a:highlight>
                <a:srgbClr val="FFFFFF"/>
              </a:highlight>
              <a:latin typeface="Montserrat Medium"/>
              <a:ea typeface="Montserrat Medium"/>
              <a:cs typeface="Montserrat Medium"/>
              <a:sym typeface="Montserrat Medium"/>
            </a:endParaRPr>
          </a:p>
        </p:txBody>
      </p:sp>
      <p:grpSp>
        <p:nvGrpSpPr>
          <p:cNvPr id="3" name="Google Shape;164;p27"/>
          <p:cNvGrpSpPr/>
          <p:nvPr/>
        </p:nvGrpSpPr>
        <p:grpSpPr>
          <a:xfrm>
            <a:off x="1659782" y="4336357"/>
            <a:ext cx="1291705" cy="1170239"/>
            <a:chOff x="4752607" y="1348369"/>
            <a:chExt cx="628200" cy="544500"/>
          </a:xfrm>
        </p:grpSpPr>
        <p:sp>
          <p:nvSpPr>
            <p:cNvPr id="4" name="Google Shape;165;p27"/>
            <p:cNvSpPr/>
            <p:nvPr/>
          </p:nvSpPr>
          <p:spPr>
            <a:xfrm>
              <a:off x="4794489" y="1348369"/>
              <a:ext cx="544500" cy="544500"/>
            </a:xfrm>
            <a:prstGeom prst="ellipse">
              <a:avLst/>
            </a:prstGeom>
            <a:solidFill>
              <a:srgbClr val="BC955C"/>
            </a:solidFill>
            <a:ln>
              <a:noFill/>
            </a:ln>
          </p:spPr>
          <p:txBody>
            <a:bodyPr spcFirstLastPara="1" wrap="square" lIns="190825" tIns="95375" rIns="190825" bIns="95375" anchor="ctr" anchorCtr="0">
              <a:noAutofit/>
            </a:bodyPr>
            <a:lstStyle/>
            <a:p>
              <a:pPr marL="0" marR="0" lvl="0" indent="0" algn="ctr" rtl="0">
                <a:spcBef>
                  <a:spcPts val="0"/>
                </a:spcBef>
                <a:spcAft>
                  <a:spcPts val="0"/>
                </a:spcAft>
                <a:buNone/>
              </a:pPr>
              <a:endParaRPr sz="3800">
                <a:solidFill>
                  <a:srgbClr val="FFFFFF"/>
                </a:solidFill>
                <a:latin typeface="Montserrat Black"/>
                <a:ea typeface="Montserrat Black"/>
                <a:cs typeface="Montserrat Black"/>
                <a:sym typeface="Montserrat Black"/>
              </a:endParaRPr>
            </a:p>
          </p:txBody>
        </p:sp>
        <p:sp>
          <p:nvSpPr>
            <p:cNvPr id="5" name="Google Shape;166;p27"/>
            <p:cNvSpPr txBox="1"/>
            <p:nvPr/>
          </p:nvSpPr>
          <p:spPr>
            <a:xfrm>
              <a:off x="4752607" y="1437705"/>
              <a:ext cx="628200" cy="361800"/>
            </a:xfrm>
            <a:prstGeom prst="rect">
              <a:avLst/>
            </a:prstGeom>
            <a:noFill/>
            <a:ln>
              <a:noFill/>
            </a:ln>
          </p:spPr>
          <p:txBody>
            <a:bodyPr spcFirstLastPara="1" wrap="square" lIns="190825" tIns="95375" rIns="190825" bIns="95375" anchor="t" anchorCtr="0">
              <a:spAutoFit/>
            </a:bodyPr>
            <a:lstStyle/>
            <a:p>
              <a:pPr marL="0" marR="0" lvl="0" indent="0" algn="ctr" rtl="0">
                <a:spcBef>
                  <a:spcPts val="0"/>
                </a:spcBef>
                <a:spcAft>
                  <a:spcPts val="0"/>
                </a:spcAft>
                <a:buNone/>
              </a:pPr>
              <a:r>
                <a:rPr lang="es-419" sz="3800" b="1">
                  <a:solidFill>
                    <a:srgbClr val="FFFFFF"/>
                  </a:solidFill>
                  <a:latin typeface="Montserrat Black"/>
                  <a:ea typeface="Montserrat Black"/>
                  <a:cs typeface="Montserrat Black"/>
                  <a:sym typeface="Montserrat Black"/>
                </a:rPr>
                <a:t>01</a:t>
              </a:r>
              <a:endParaRPr sz="3800" b="1">
                <a:solidFill>
                  <a:srgbClr val="FFFFFF"/>
                </a:solidFill>
                <a:latin typeface="Montserrat Black"/>
                <a:ea typeface="Montserrat Black"/>
                <a:cs typeface="Montserrat Black"/>
                <a:sym typeface="Montserrat Black"/>
              </a:endParaRPr>
            </a:p>
          </p:txBody>
        </p:sp>
      </p:grpSp>
      <p:sp>
        <p:nvSpPr>
          <p:cNvPr id="6" name="Google Shape;167;p27"/>
          <p:cNvSpPr txBox="1"/>
          <p:nvPr/>
        </p:nvSpPr>
        <p:spPr>
          <a:xfrm>
            <a:off x="2490225" y="5740575"/>
            <a:ext cx="5355900" cy="2325000"/>
          </a:xfrm>
          <a:prstGeom prst="rect">
            <a:avLst/>
          </a:prstGeom>
          <a:noFill/>
          <a:ln>
            <a:noFill/>
          </a:ln>
        </p:spPr>
        <p:txBody>
          <a:bodyPr spcFirstLastPara="1" wrap="square" lIns="190825" tIns="190825" rIns="190825" bIns="190825" anchor="t" anchorCtr="0">
            <a:spAutoFit/>
          </a:bodyPr>
          <a:lstStyle/>
          <a:p>
            <a:pPr marL="0" lvl="0" indent="0" algn="just" rtl="0">
              <a:spcBef>
                <a:spcPts val="0"/>
              </a:spcBef>
              <a:spcAft>
                <a:spcPts val="0"/>
              </a:spcAft>
              <a:buClr>
                <a:srgbClr val="000000"/>
              </a:buClr>
              <a:buSzPts val="2300"/>
              <a:buFont typeface="Arial"/>
              <a:buNone/>
            </a:pPr>
            <a:r>
              <a:rPr lang="es-419" sz="1800">
                <a:highlight>
                  <a:srgbClr val="FFFFFF"/>
                </a:highlight>
                <a:latin typeface="Montserrat Medium"/>
                <a:ea typeface="Montserrat Medium"/>
                <a:cs typeface="Montserrat Medium"/>
                <a:sym typeface="Montserrat Medium"/>
              </a:rPr>
              <a:t>Cum sociis natoque penatibus et magnis dis parturient montes, nascetur ridiculus mus. Donec quam felis, ultricies nec. </a:t>
            </a:r>
            <a:r>
              <a:rPr lang="es-419" sz="1800">
                <a:solidFill>
                  <a:schemeClr val="dk1"/>
                </a:solidFill>
                <a:highlight>
                  <a:schemeClr val="lt1"/>
                </a:highlight>
                <a:latin typeface="Montserrat Medium"/>
                <a:ea typeface="Montserrat Medium"/>
                <a:cs typeface="Montserrat Medium"/>
                <a:sym typeface="Montserrat Medium"/>
              </a:rPr>
              <a:t>Cum sociis natoque penatibus et magnis dis parturient montes, nascetur ridiculus mus. Donec quam felis, ultricies nec.</a:t>
            </a:r>
            <a:endParaRPr sz="1800">
              <a:solidFill>
                <a:schemeClr val="dk1"/>
              </a:solidFill>
              <a:highlight>
                <a:schemeClr val="lt1"/>
              </a:highlight>
              <a:latin typeface="Montserrat Medium"/>
              <a:ea typeface="Montserrat Medium"/>
              <a:cs typeface="Montserrat Medium"/>
              <a:sym typeface="Montserrat Medium"/>
            </a:endParaRPr>
          </a:p>
          <a:p>
            <a:pPr marL="0" lvl="0" indent="0" algn="just" rtl="0">
              <a:spcBef>
                <a:spcPts val="0"/>
              </a:spcBef>
              <a:spcAft>
                <a:spcPts val="0"/>
              </a:spcAft>
              <a:buClr>
                <a:srgbClr val="000000"/>
              </a:buClr>
              <a:buSzPts val="2300"/>
              <a:buFont typeface="Arial"/>
              <a:buNone/>
            </a:pPr>
            <a:endParaRPr sz="1800">
              <a:highlight>
                <a:srgbClr val="FFFFFF"/>
              </a:highlight>
              <a:latin typeface="Montserrat Medium"/>
              <a:ea typeface="Montserrat Medium"/>
              <a:cs typeface="Montserrat Medium"/>
              <a:sym typeface="Montserrat Medium"/>
            </a:endParaRPr>
          </a:p>
        </p:txBody>
      </p:sp>
      <p:cxnSp>
        <p:nvCxnSpPr>
          <p:cNvPr id="7" name="Google Shape;168;p27"/>
          <p:cNvCxnSpPr>
            <a:stCxn id="5" idx="2"/>
          </p:cNvCxnSpPr>
          <p:nvPr/>
        </p:nvCxnSpPr>
        <p:spPr>
          <a:xfrm>
            <a:off x="2305635" y="5305938"/>
            <a:ext cx="0" cy="2127300"/>
          </a:xfrm>
          <a:prstGeom prst="straightConnector1">
            <a:avLst/>
          </a:prstGeom>
          <a:noFill/>
          <a:ln w="19050" cap="flat" cmpd="sng">
            <a:solidFill>
              <a:srgbClr val="BC955C"/>
            </a:solidFill>
            <a:prstDash val="solid"/>
            <a:round/>
            <a:headEnd type="none" w="med" len="med"/>
            <a:tailEnd type="none" w="med" len="med"/>
          </a:ln>
        </p:spPr>
      </p:cxnSp>
      <p:sp>
        <p:nvSpPr>
          <p:cNvPr id="8" name="Google Shape;169;p27"/>
          <p:cNvSpPr txBox="1"/>
          <p:nvPr/>
        </p:nvSpPr>
        <p:spPr>
          <a:xfrm>
            <a:off x="1859225" y="1187975"/>
            <a:ext cx="12243600" cy="954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s-419" sz="5000" dirty="0">
                <a:solidFill>
                  <a:srgbClr val="49176D"/>
                </a:solidFill>
                <a:latin typeface="Montserrat ExtraBold"/>
                <a:ea typeface="Montserrat ExtraBold"/>
                <a:cs typeface="Montserrat ExtraBold"/>
                <a:sym typeface="Montserrat ExtraBold"/>
              </a:rPr>
              <a:t>TÍTULO</a:t>
            </a:r>
            <a:endParaRPr sz="5000" dirty="0">
              <a:solidFill>
                <a:srgbClr val="49176D"/>
              </a:solidFill>
              <a:latin typeface="Montserrat ExtraBold"/>
              <a:ea typeface="Montserrat ExtraBold"/>
              <a:cs typeface="Montserrat ExtraBold"/>
              <a:sym typeface="Montserrat ExtraBold"/>
            </a:endParaRPr>
          </a:p>
        </p:txBody>
      </p:sp>
      <p:sp>
        <p:nvSpPr>
          <p:cNvPr id="9" name="Google Shape;171;p27"/>
          <p:cNvSpPr txBox="1">
            <a:spLocks/>
          </p:cNvSpPr>
          <p:nvPr/>
        </p:nvSpPr>
        <p:spPr>
          <a:xfrm>
            <a:off x="7400400" y="9510905"/>
            <a:ext cx="744000" cy="569700"/>
          </a:xfrm>
          <a:prstGeom prst="rect">
            <a:avLst/>
          </a:prstGeom>
        </p:spPr>
        <p:txBody>
          <a:bodyPr spcFirstLastPara="1" wrap="square" lIns="159150" tIns="159150" rIns="159150" bIns="159150" anchor="ctr" anchorCtr="0">
            <a:noAutofit/>
          </a:bodyPr>
          <a:ls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a:lstStyle>
          <a:p>
            <a:pPr algn="ctr">
              <a:lnSpc>
                <a:spcPct val="90000"/>
              </a:lnSpc>
            </a:pPr>
            <a:r>
              <a:rPr lang="es-419" sz="2000" b="1">
                <a:solidFill>
                  <a:schemeClr val="lt1"/>
                </a:solidFill>
                <a:latin typeface="Montserrat"/>
                <a:ea typeface="Montserrat"/>
                <a:cs typeface="Montserrat"/>
                <a:sym typeface="Montserrat"/>
              </a:rPr>
              <a:t>3</a:t>
            </a:r>
          </a:p>
        </p:txBody>
      </p:sp>
      <p:grpSp>
        <p:nvGrpSpPr>
          <p:cNvPr id="10" name="Google Shape;172;p27"/>
          <p:cNvGrpSpPr/>
          <p:nvPr/>
        </p:nvGrpSpPr>
        <p:grpSpPr>
          <a:xfrm>
            <a:off x="8378332" y="4336357"/>
            <a:ext cx="1291705" cy="1170239"/>
            <a:chOff x="4752607" y="1348369"/>
            <a:chExt cx="628200" cy="544500"/>
          </a:xfrm>
        </p:grpSpPr>
        <p:sp>
          <p:nvSpPr>
            <p:cNvPr id="11" name="Google Shape;173;p27"/>
            <p:cNvSpPr/>
            <p:nvPr/>
          </p:nvSpPr>
          <p:spPr>
            <a:xfrm>
              <a:off x="4794489" y="1348369"/>
              <a:ext cx="544500" cy="544500"/>
            </a:xfrm>
            <a:prstGeom prst="ellipse">
              <a:avLst/>
            </a:prstGeom>
            <a:solidFill>
              <a:srgbClr val="BC955C"/>
            </a:solidFill>
            <a:ln>
              <a:noFill/>
            </a:ln>
          </p:spPr>
          <p:txBody>
            <a:bodyPr spcFirstLastPara="1" wrap="square" lIns="190825" tIns="95375" rIns="190825" bIns="95375" anchor="ctr" anchorCtr="0">
              <a:noAutofit/>
            </a:bodyPr>
            <a:lstStyle/>
            <a:p>
              <a:pPr marL="0" marR="0" lvl="0" indent="0" algn="ctr" rtl="0">
                <a:spcBef>
                  <a:spcPts val="0"/>
                </a:spcBef>
                <a:spcAft>
                  <a:spcPts val="0"/>
                </a:spcAft>
                <a:buNone/>
              </a:pPr>
              <a:endParaRPr sz="3800">
                <a:solidFill>
                  <a:srgbClr val="FFFFFF"/>
                </a:solidFill>
                <a:latin typeface="Montserrat Black"/>
                <a:ea typeface="Montserrat Black"/>
                <a:cs typeface="Montserrat Black"/>
                <a:sym typeface="Montserrat Black"/>
              </a:endParaRPr>
            </a:p>
          </p:txBody>
        </p:sp>
        <p:sp>
          <p:nvSpPr>
            <p:cNvPr id="12" name="Google Shape;174;p27"/>
            <p:cNvSpPr txBox="1"/>
            <p:nvPr/>
          </p:nvSpPr>
          <p:spPr>
            <a:xfrm>
              <a:off x="4752607" y="1437705"/>
              <a:ext cx="628200" cy="361800"/>
            </a:xfrm>
            <a:prstGeom prst="rect">
              <a:avLst/>
            </a:prstGeom>
            <a:noFill/>
            <a:ln>
              <a:noFill/>
            </a:ln>
          </p:spPr>
          <p:txBody>
            <a:bodyPr spcFirstLastPara="1" wrap="square" lIns="190825" tIns="95375" rIns="190825" bIns="95375" anchor="t" anchorCtr="0">
              <a:spAutoFit/>
            </a:bodyPr>
            <a:lstStyle/>
            <a:p>
              <a:pPr marL="0" marR="0" lvl="0" indent="0" algn="ctr" rtl="0">
                <a:spcBef>
                  <a:spcPts val="0"/>
                </a:spcBef>
                <a:spcAft>
                  <a:spcPts val="0"/>
                </a:spcAft>
                <a:buNone/>
              </a:pPr>
              <a:r>
                <a:rPr lang="es-419" sz="3800" b="1">
                  <a:solidFill>
                    <a:srgbClr val="FFFFFF"/>
                  </a:solidFill>
                  <a:latin typeface="Montserrat Black"/>
                  <a:ea typeface="Montserrat Black"/>
                  <a:cs typeface="Montserrat Black"/>
                  <a:sym typeface="Montserrat Black"/>
                </a:rPr>
                <a:t>01</a:t>
              </a:r>
              <a:endParaRPr sz="3800" b="1">
                <a:solidFill>
                  <a:srgbClr val="FFFFFF"/>
                </a:solidFill>
                <a:latin typeface="Montserrat Black"/>
                <a:ea typeface="Montserrat Black"/>
                <a:cs typeface="Montserrat Black"/>
                <a:sym typeface="Montserrat Black"/>
              </a:endParaRPr>
            </a:p>
          </p:txBody>
        </p:sp>
      </p:grpSp>
      <p:sp>
        <p:nvSpPr>
          <p:cNvPr id="13" name="Google Shape;175;p27"/>
          <p:cNvSpPr txBox="1"/>
          <p:nvPr/>
        </p:nvSpPr>
        <p:spPr>
          <a:xfrm>
            <a:off x="9208775" y="5740575"/>
            <a:ext cx="5355900" cy="2047800"/>
          </a:xfrm>
          <a:prstGeom prst="rect">
            <a:avLst/>
          </a:prstGeom>
          <a:noFill/>
          <a:ln>
            <a:noFill/>
          </a:ln>
        </p:spPr>
        <p:txBody>
          <a:bodyPr spcFirstLastPara="1" wrap="square" lIns="190825" tIns="190825" rIns="190825" bIns="190825" anchor="t" anchorCtr="0">
            <a:spAutoFit/>
          </a:bodyPr>
          <a:lstStyle/>
          <a:p>
            <a:pPr marL="0" lvl="0" indent="0" algn="just" rtl="0">
              <a:spcBef>
                <a:spcPts val="0"/>
              </a:spcBef>
              <a:spcAft>
                <a:spcPts val="0"/>
              </a:spcAft>
              <a:buClr>
                <a:schemeClr val="dk1"/>
              </a:buClr>
              <a:buSzPts val="2300"/>
              <a:buFont typeface="Arial"/>
              <a:buNone/>
            </a:pPr>
            <a:r>
              <a:rPr lang="es-419" sz="1800">
                <a:solidFill>
                  <a:schemeClr val="dk1"/>
                </a:solidFill>
                <a:highlight>
                  <a:schemeClr val="lt1"/>
                </a:highlight>
                <a:latin typeface="Montserrat Medium"/>
                <a:ea typeface="Montserrat Medium"/>
                <a:cs typeface="Montserrat Medium"/>
                <a:sym typeface="Montserrat Medium"/>
              </a:rPr>
              <a:t>Cum sociis natoque penatibus et magnis dis parturient montes, nascetur ridiculus mus. Donec quam felis, ultricies nec. Cum sociis natoque penatibus et magnis dis parturient montes, nascetur ridiculus mus. Donec quam felis, ultricies nec.</a:t>
            </a:r>
            <a:endParaRPr sz="2400">
              <a:highlight>
                <a:srgbClr val="FFFFFF"/>
              </a:highlight>
              <a:latin typeface="Montserrat Medium"/>
              <a:ea typeface="Montserrat Medium"/>
              <a:cs typeface="Montserrat Medium"/>
              <a:sym typeface="Montserrat Medium"/>
            </a:endParaRPr>
          </a:p>
        </p:txBody>
      </p:sp>
      <p:cxnSp>
        <p:nvCxnSpPr>
          <p:cNvPr id="14" name="Google Shape;176;p27"/>
          <p:cNvCxnSpPr>
            <a:stCxn id="12" idx="2"/>
          </p:cNvCxnSpPr>
          <p:nvPr/>
        </p:nvCxnSpPr>
        <p:spPr>
          <a:xfrm>
            <a:off x="9024185" y="5305938"/>
            <a:ext cx="0" cy="2127300"/>
          </a:xfrm>
          <a:prstGeom prst="straightConnector1">
            <a:avLst/>
          </a:prstGeom>
          <a:noFill/>
          <a:ln w="19050" cap="flat" cmpd="sng">
            <a:solidFill>
              <a:srgbClr val="BC955C"/>
            </a:solidFill>
            <a:prstDash val="solid"/>
            <a:round/>
            <a:headEnd type="none" w="med" len="med"/>
            <a:tailEnd type="none" w="med" len="med"/>
          </a:ln>
        </p:spPr>
      </p:cxnSp>
    </p:spTree>
    <p:extLst>
      <p:ext uri="{BB962C8B-B14F-4D97-AF65-F5344CB8AC3E}">
        <p14:creationId xmlns:p14="http://schemas.microsoft.com/office/powerpoint/2010/main" val="321629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82;p22"/>
          <p:cNvSpPr txBox="1"/>
          <p:nvPr/>
        </p:nvSpPr>
        <p:spPr>
          <a:xfrm>
            <a:off x="857701" y="1587014"/>
            <a:ext cx="6129900" cy="2118300"/>
          </a:xfrm>
          <a:prstGeom prst="rect">
            <a:avLst/>
          </a:prstGeom>
          <a:noFill/>
          <a:ln>
            <a:noFill/>
          </a:ln>
        </p:spPr>
        <p:txBody>
          <a:bodyPr spcFirstLastPara="1" wrap="square" lIns="122400" tIns="61175" rIns="122400" bIns="61175" anchor="t" anchorCtr="0">
            <a:spAutoFit/>
          </a:bodyPr>
          <a:lstStyle/>
          <a:p>
            <a:pPr marL="0" marR="0" lvl="0" indent="0" algn="l" rtl="0">
              <a:lnSpc>
                <a:spcPct val="90000"/>
              </a:lnSpc>
              <a:spcBef>
                <a:spcPts val="0"/>
              </a:spcBef>
              <a:spcAft>
                <a:spcPts val="0"/>
              </a:spcAft>
              <a:buNone/>
            </a:pPr>
            <a:r>
              <a:rPr lang="es-419" sz="7200" dirty="0">
                <a:solidFill>
                  <a:srgbClr val="49176D"/>
                </a:solidFill>
                <a:latin typeface="Montserrat SemiBold"/>
                <a:ea typeface="Montserrat SemiBold"/>
                <a:cs typeface="Montserrat SemiBold"/>
                <a:sym typeface="Montserrat SemiBold"/>
              </a:rPr>
              <a:t>Título</a:t>
            </a:r>
            <a:endParaRPr sz="7200" dirty="0">
              <a:solidFill>
                <a:srgbClr val="49176D"/>
              </a:solidFill>
              <a:latin typeface="Montserrat SemiBold"/>
              <a:ea typeface="Montserrat SemiBold"/>
              <a:cs typeface="Montserrat SemiBold"/>
              <a:sym typeface="Montserrat SemiBold"/>
            </a:endParaRPr>
          </a:p>
          <a:p>
            <a:pPr marL="0" marR="0" lvl="0" indent="0" algn="l" rtl="0">
              <a:lnSpc>
                <a:spcPct val="90000"/>
              </a:lnSpc>
              <a:spcBef>
                <a:spcPts val="0"/>
              </a:spcBef>
              <a:spcAft>
                <a:spcPts val="0"/>
              </a:spcAft>
              <a:buNone/>
            </a:pPr>
            <a:r>
              <a:rPr lang="es-419" sz="7200" dirty="0">
                <a:solidFill>
                  <a:srgbClr val="49176D"/>
                </a:solidFill>
                <a:latin typeface="Montserrat SemiBold"/>
                <a:ea typeface="Montserrat SemiBold"/>
                <a:cs typeface="Montserrat SemiBold"/>
                <a:sym typeface="Montserrat SemiBold"/>
              </a:rPr>
              <a:t>de texto</a:t>
            </a:r>
            <a:endParaRPr sz="7200" dirty="0">
              <a:solidFill>
                <a:srgbClr val="49176D"/>
              </a:solidFill>
              <a:latin typeface="Montserrat SemiBold"/>
              <a:ea typeface="Montserrat SemiBold"/>
              <a:cs typeface="Montserrat SemiBold"/>
              <a:sym typeface="Montserrat SemiBold"/>
            </a:endParaRPr>
          </a:p>
        </p:txBody>
      </p:sp>
      <p:sp>
        <p:nvSpPr>
          <p:cNvPr id="3" name="Google Shape;83;p22"/>
          <p:cNvSpPr/>
          <p:nvPr/>
        </p:nvSpPr>
        <p:spPr>
          <a:xfrm>
            <a:off x="971244" y="4720789"/>
            <a:ext cx="4641600" cy="17223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600" dirty="0" err="1">
                <a:solidFill>
                  <a:schemeClr val="bg1"/>
                </a:solidFill>
                <a:latin typeface="Montserrat"/>
                <a:ea typeface="Montserrat"/>
                <a:cs typeface="Montserrat"/>
                <a:sym typeface="Montserrat"/>
              </a:rPr>
              <a:t>Lorep</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ipsum</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duis</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aute</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irure</a:t>
            </a:r>
            <a:r>
              <a:rPr lang="es-419" sz="1600" dirty="0">
                <a:solidFill>
                  <a:schemeClr val="bg1"/>
                </a:solidFill>
                <a:latin typeface="Montserrat"/>
                <a:ea typeface="Montserrat"/>
                <a:cs typeface="Montserrat"/>
                <a:sym typeface="Montserrat"/>
              </a:rPr>
              <a:t> dolor in </a:t>
            </a:r>
            <a:r>
              <a:rPr lang="es-419" sz="1600" dirty="0" err="1">
                <a:solidFill>
                  <a:schemeClr val="bg1"/>
                </a:solidFill>
                <a:latin typeface="Montserrat"/>
                <a:ea typeface="Montserrat"/>
                <a:cs typeface="Montserrat"/>
                <a:sym typeface="Montserrat"/>
              </a:rPr>
              <a:t>kaselih</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oilue</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epreh</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deriti</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vols</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cill</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inure</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dolorlru</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sital</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amet</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Duis</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autelo</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irusitakus</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reprehe</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darilisk</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Voluptate</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lorem</a:t>
            </a:r>
            <a:r>
              <a:rPr lang="es-419" sz="1600" dirty="0">
                <a:solidFill>
                  <a:schemeClr val="bg1"/>
                </a:solidFill>
                <a:latin typeface="Montserrat"/>
                <a:ea typeface="Montserrat"/>
                <a:cs typeface="Montserrat"/>
                <a:sym typeface="Montserrat"/>
              </a:rPr>
              <a:t> </a:t>
            </a:r>
            <a:r>
              <a:rPr lang="es-419" sz="1600" dirty="0" err="1">
                <a:solidFill>
                  <a:schemeClr val="bg1"/>
                </a:solidFill>
                <a:latin typeface="Montserrat"/>
                <a:ea typeface="Montserrat"/>
                <a:cs typeface="Montserrat"/>
                <a:sym typeface="Montserrat"/>
              </a:rPr>
              <a:t>kuisais</a:t>
            </a:r>
            <a:r>
              <a:rPr lang="es-419" sz="1600" dirty="0">
                <a:solidFill>
                  <a:schemeClr val="bg1"/>
                </a:solidFill>
                <a:latin typeface="Montserrat"/>
                <a:ea typeface="Montserrat"/>
                <a:cs typeface="Montserrat"/>
                <a:sym typeface="Montserrat"/>
              </a:rPr>
              <a:t>.</a:t>
            </a:r>
            <a:endParaRPr sz="1600" dirty="0">
              <a:solidFill>
                <a:schemeClr val="bg1"/>
              </a:solidFill>
              <a:latin typeface="Montserrat"/>
              <a:ea typeface="Montserrat"/>
              <a:cs typeface="Montserrat"/>
              <a:sym typeface="Montserrat"/>
            </a:endParaRPr>
          </a:p>
        </p:txBody>
      </p:sp>
      <p:sp>
        <p:nvSpPr>
          <p:cNvPr id="4" name="Google Shape;84;p22"/>
          <p:cNvSpPr/>
          <p:nvPr/>
        </p:nvSpPr>
        <p:spPr>
          <a:xfrm>
            <a:off x="11010014" y="7072768"/>
            <a:ext cx="4017000" cy="922200"/>
          </a:xfrm>
          <a:prstGeom prst="rect">
            <a:avLst/>
          </a:prstGeom>
          <a:noFill/>
          <a:ln>
            <a:noFill/>
          </a:ln>
        </p:spPr>
        <p:txBody>
          <a:bodyPr spcFirstLastPara="1" wrap="square" lIns="122400" tIns="61175" rIns="122400" bIns="61175" anchor="t" anchorCtr="0">
            <a:noAutofit/>
          </a:bodyPr>
          <a:lstStyle/>
          <a:p>
            <a:pPr>
              <a:lnSpc>
                <a:spcPct val="150000"/>
              </a:lnSpc>
            </a:pPr>
            <a:r>
              <a:rPr lang="es-419" sz="1400" dirty="0" err="1">
                <a:solidFill>
                  <a:srgbClr val="691C32"/>
                </a:solidFill>
                <a:latin typeface="Montserrat SemiBold"/>
                <a:ea typeface="Montserrat SemiBold"/>
                <a:cs typeface="Montserrat SemiBold"/>
                <a:sym typeface="Montserrat SemiBold"/>
              </a:rPr>
              <a:t>Lorep</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ipsum</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duis</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aute</a:t>
            </a:r>
            <a:r>
              <a:rPr lang="es-419" sz="1400" dirty="0">
                <a:solidFill>
                  <a:srgbClr val="691C32"/>
                </a:solidFill>
                <a:latin typeface="Montserrat SemiBold"/>
                <a:ea typeface="Montserrat SemiBold"/>
                <a:cs typeface="Montserrat SemiBold"/>
                <a:sym typeface="Montserrat SemiBold"/>
              </a:rPr>
              <a:t> </a:t>
            </a:r>
            <a:r>
              <a:rPr lang="es-419" sz="1400" dirty="0" err="1">
                <a:solidFill>
                  <a:srgbClr val="691C32"/>
                </a:solidFill>
                <a:latin typeface="Montserrat SemiBold"/>
                <a:ea typeface="Montserrat SemiBold"/>
                <a:cs typeface="Montserrat SemiBold"/>
                <a:sym typeface="Montserrat SemiBold"/>
              </a:rPr>
              <a:t>irure</a:t>
            </a:r>
            <a:r>
              <a:rPr lang="es-419" sz="1400" dirty="0">
                <a:solidFill>
                  <a:srgbClr val="691C32"/>
                </a:solidFill>
                <a:latin typeface="Montserrat SemiBold"/>
                <a:ea typeface="Montserrat SemiBold"/>
                <a:cs typeface="Montserrat SemiBold"/>
                <a:sym typeface="Montserrat SemiBold"/>
              </a:rPr>
              <a:t> dolor in </a:t>
            </a:r>
            <a:r>
              <a:rPr lang="es-419" sz="1400" dirty="0" err="1">
                <a:solidFill>
                  <a:srgbClr val="691C32"/>
                </a:solidFill>
                <a:latin typeface="Montserrat SemiBold"/>
                <a:ea typeface="Montserrat SemiBold"/>
                <a:cs typeface="Montserrat SemiBold"/>
                <a:sym typeface="Montserrat SemiBold"/>
              </a:rPr>
              <a:t>kauselih</a:t>
            </a:r>
            <a:r>
              <a:rPr lang="es-419" sz="1400" dirty="0">
                <a:solidFill>
                  <a:srgbClr val="691C32"/>
                </a:solidFill>
                <a:latin typeface="Montserrat SemiBold"/>
                <a:ea typeface="Montserrat SemiBold"/>
                <a:cs typeface="Montserrat SemiBold"/>
                <a:sym typeface="Montserrat SemiBold"/>
              </a:rPr>
              <a:t> o </a:t>
            </a:r>
            <a:r>
              <a:rPr lang="es-419" sz="1400" dirty="0" err="1">
                <a:solidFill>
                  <a:srgbClr val="691C32"/>
                </a:solidFill>
                <a:latin typeface="Montserrat SemiBold" panose="00000700000000000000" pitchFamily="50" charset="0"/>
                <a:ea typeface="Montserrat"/>
                <a:cs typeface="Montserrat"/>
                <a:sym typeface="Montserrat"/>
              </a:rPr>
              <a:t>Lorep</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ipsum</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duis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aute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irure</a:t>
            </a:r>
            <a:r>
              <a:rPr lang="es-419" sz="1400" dirty="0">
                <a:solidFill>
                  <a:srgbClr val="691C32"/>
                </a:solidFill>
                <a:latin typeface="Montserrat SemiBold" panose="00000700000000000000" pitchFamily="50" charset="0"/>
                <a:ea typeface="Montserrat"/>
                <a:cs typeface="Montserrat"/>
                <a:sym typeface="Montserrat"/>
              </a:rPr>
              <a:t> dolor in </a:t>
            </a:r>
            <a:r>
              <a:rPr lang="es-419" sz="1400" dirty="0" err="1">
                <a:solidFill>
                  <a:srgbClr val="691C32"/>
                </a:solidFill>
                <a:latin typeface="Montserrat SemiBold" panose="00000700000000000000" pitchFamily="50" charset="0"/>
                <a:ea typeface="Montserrat"/>
                <a:cs typeface="Montserrat"/>
                <a:sym typeface="Montserrat"/>
              </a:rPr>
              <a:t>kaselih</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oilue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epreh</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deriti</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vols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cill</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inure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dolorlru</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sital</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amet</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Duis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autelo</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irusitakus</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reprehe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darilisk</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Voluptate</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lorem</a:t>
            </a:r>
            <a:r>
              <a:rPr lang="es-419" sz="1400" dirty="0">
                <a:solidFill>
                  <a:srgbClr val="691C32"/>
                </a:solidFill>
                <a:latin typeface="Montserrat SemiBold" panose="00000700000000000000" pitchFamily="50" charset="0"/>
                <a:ea typeface="Montserrat"/>
                <a:cs typeface="Montserrat"/>
                <a:sym typeface="Montserrat"/>
              </a:rPr>
              <a:t> </a:t>
            </a:r>
            <a:r>
              <a:rPr lang="es-419" sz="1400" dirty="0" err="1">
                <a:solidFill>
                  <a:srgbClr val="691C32"/>
                </a:solidFill>
                <a:latin typeface="Montserrat SemiBold" panose="00000700000000000000" pitchFamily="50" charset="0"/>
                <a:ea typeface="Montserrat"/>
                <a:cs typeface="Montserrat"/>
                <a:sym typeface="Montserrat"/>
              </a:rPr>
              <a:t>kuisais</a:t>
            </a:r>
            <a:r>
              <a:rPr lang="es-419" sz="1400" dirty="0">
                <a:solidFill>
                  <a:srgbClr val="691C32"/>
                </a:solidFill>
                <a:latin typeface="Montserrat SemiBold" panose="00000700000000000000" pitchFamily="50" charset="0"/>
                <a:ea typeface="Montserrat"/>
                <a:cs typeface="Montserrat"/>
                <a:sym typeface="Montserrat"/>
              </a:rPr>
              <a:t>.</a:t>
            </a:r>
          </a:p>
          <a:p>
            <a:pPr marL="0" marR="0" lvl="0" indent="0" algn="l" rtl="0">
              <a:lnSpc>
                <a:spcPct val="150000"/>
              </a:lnSpc>
              <a:spcBef>
                <a:spcPts val="0"/>
              </a:spcBef>
              <a:spcAft>
                <a:spcPts val="0"/>
              </a:spcAft>
              <a:buNone/>
            </a:pPr>
            <a:endParaRPr sz="1400" dirty="0">
              <a:solidFill>
                <a:srgbClr val="691C32"/>
              </a:solidFill>
              <a:latin typeface="Montserrat SemiBold"/>
              <a:ea typeface="Montserrat SemiBold"/>
              <a:cs typeface="Montserrat SemiBold"/>
              <a:sym typeface="Montserrat SemiBold"/>
            </a:endParaRPr>
          </a:p>
        </p:txBody>
      </p:sp>
      <p:sp>
        <p:nvSpPr>
          <p:cNvPr id="5" name="Google Shape;85;p22"/>
          <p:cNvSpPr txBox="1"/>
          <p:nvPr/>
        </p:nvSpPr>
        <p:spPr>
          <a:xfrm>
            <a:off x="10945723" y="6399848"/>
            <a:ext cx="2072700" cy="3546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500" b="1" dirty="0">
                <a:solidFill>
                  <a:schemeClr val="lt1"/>
                </a:solidFill>
                <a:latin typeface="Montserrat"/>
                <a:ea typeface="Montserrat"/>
                <a:cs typeface="Montserrat"/>
                <a:sym typeface="Montserrat"/>
              </a:rPr>
              <a:t>TEXT </a:t>
            </a:r>
            <a:r>
              <a:rPr lang="es-419" sz="1500" b="1" dirty="0" err="1">
                <a:solidFill>
                  <a:schemeClr val="lt1"/>
                </a:solidFill>
                <a:latin typeface="Montserrat"/>
                <a:ea typeface="Montserrat"/>
                <a:cs typeface="Montserrat"/>
                <a:sym typeface="Montserrat"/>
              </a:rPr>
              <a:t>TITTLE</a:t>
            </a:r>
            <a:r>
              <a:rPr lang="es-419" sz="1500" b="1" dirty="0">
                <a:solidFill>
                  <a:schemeClr val="lt1"/>
                </a:solidFill>
                <a:latin typeface="Montserrat"/>
                <a:ea typeface="Montserrat"/>
                <a:cs typeface="Montserrat"/>
                <a:sym typeface="Montserrat"/>
              </a:rPr>
              <a:t> HERE</a:t>
            </a:r>
            <a:endParaRPr sz="1900" b="1" dirty="0">
              <a:latin typeface="Montserrat"/>
              <a:ea typeface="Montserrat"/>
              <a:cs typeface="Montserrat"/>
              <a:sym typeface="Montserrat"/>
            </a:endParaRPr>
          </a:p>
        </p:txBody>
      </p:sp>
      <p:sp>
        <p:nvSpPr>
          <p:cNvPr id="6" name="Google Shape;86;p22"/>
          <p:cNvSpPr txBox="1"/>
          <p:nvPr/>
        </p:nvSpPr>
        <p:spPr>
          <a:xfrm>
            <a:off x="13427424" y="9161401"/>
            <a:ext cx="1599600" cy="523800"/>
          </a:xfrm>
          <a:prstGeom prst="rect">
            <a:avLst/>
          </a:prstGeom>
          <a:noFill/>
          <a:ln>
            <a:noFill/>
          </a:ln>
        </p:spPr>
        <p:txBody>
          <a:bodyPr spcFirstLastPara="1" wrap="square" lIns="122400" tIns="61175" rIns="122400" bIns="61175" anchor="t" anchorCtr="0">
            <a:spAutoFit/>
          </a:bodyPr>
          <a:lstStyle/>
          <a:p>
            <a:pPr marL="0" marR="0" lvl="0" indent="0" algn="r" rtl="0">
              <a:spcBef>
                <a:spcPts val="0"/>
              </a:spcBef>
              <a:spcAft>
                <a:spcPts val="0"/>
              </a:spcAft>
              <a:buNone/>
            </a:pPr>
            <a:r>
              <a:rPr lang="es-419" sz="2600">
                <a:solidFill>
                  <a:schemeClr val="lt1"/>
                </a:solidFill>
                <a:latin typeface="Montserrat ExtraBold"/>
                <a:ea typeface="Montserrat ExtraBold"/>
                <a:cs typeface="Montserrat ExtraBold"/>
                <a:sym typeface="Montserrat ExtraBold"/>
              </a:rPr>
              <a:t>01/10</a:t>
            </a:r>
            <a:endParaRPr sz="200">
              <a:latin typeface="Montserrat ExtraBold"/>
              <a:ea typeface="Montserrat ExtraBold"/>
              <a:cs typeface="Montserrat ExtraBold"/>
              <a:sym typeface="Montserrat ExtraBold"/>
            </a:endParaRPr>
          </a:p>
        </p:txBody>
      </p:sp>
      <p:sp>
        <p:nvSpPr>
          <p:cNvPr id="7" name="Google Shape;87;p22"/>
          <p:cNvSpPr txBox="1"/>
          <p:nvPr/>
        </p:nvSpPr>
        <p:spPr>
          <a:xfrm>
            <a:off x="988692" y="6961127"/>
            <a:ext cx="1196100" cy="862209"/>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200" dirty="0" err="1">
                <a:solidFill>
                  <a:schemeClr val="bg1"/>
                </a:solidFill>
                <a:latin typeface="Poppins SemiBold"/>
                <a:ea typeface="Poppins SemiBold"/>
                <a:cs typeface="Poppins SemiBold"/>
                <a:sym typeface="Poppins SemiBold"/>
              </a:rPr>
              <a:t>Lorem</a:t>
            </a:r>
            <a:r>
              <a:rPr lang="es-419" sz="1200" dirty="0">
                <a:solidFill>
                  <a:schemeClr val="bg1"/>
                </a:solidFill>
                <a:latin typeface="Poppins SemiBold"/>
                <a:ea typeface="Poppins SemiBold"/>
                <a:cs typeface="Poppins SemiBold"/>
                <a:sym typeface="Poppins SemiBold"/>
              </a:rPr>
              <a:t> </a:t>
            </a:r>
            <a:r>
              <a:rPr lang="es-419" sz="1200" dirty="0" err="1">
                <a:solidFill>
                  <a:schemeClr val="bg1"/>
                </a:solidFill>
                <a:latin typeface="Poppins SemiBold"/>
                <a:ea typeface="Poppins SemiBold"/>
                <a:cs typeface="Poppins SemiBold"/>
                <a:sym typeface="Poppins SemiBold"/>
              </a:rPr>
              <a:t>ipsum</a:t>
            </a:r>
            <a:endParaRPr sz="1900" dirty="0">
              <a:solidFill>
                <a:schemeClr val="bg1"/>
              </a:solidFill>
              <a:latin typeface="Poppins SemiBold"/>
              <a:ea typeface="Poppins SemiBold"/>
              <a:cs typeface="Poppins SemiBold"/>
              <a:sym typeface="Poppins SemiBold"/>
            </a:endParaRPr>
          </a:p>
          <a:p>
            <a:pPr marL="0" marR="0" lvl="0" indent="0" algn="l" rtl="0">
              <a:spcBef>
                <a:spcPts val="0"/>
              </a:spcBef>
              <a:spcAft>
                <a:spcPts val="0"/>
              </a:spcAft>
              <a:buNone/>
            </a:pPr>
            <a:r>
              <a:rPr lang="es-419" sz="1200" dirty="0">
                <a:solidFill>
                  <a:schemeClr val="bg1"/>
                </a:solidFill>
                <a:latin typeface="Poppins SemiBold"/>
                <a:ea typeface="Poppins SemiBold"/>
                <a:cs typeface="Poppins SemiBold"/>
                <a:sym typeface="Poppins SemiBold"/>
              </a:rPr>
              <a:t>Dolor</a:t>
            </a:r>
            <a:endParaRPr sz="1900" dirty="0">
              <a:solidFill>
                <a:schemeClr val="bg1"/>
              </a:solidFill>
              <a:latin typeface="Poppins SemiBold"/>
              <a:ea typeface="Poppins SemiBold"/>
              <a:cs typeface="Poppins SemiBold"/>
              <a:sym typeface="Poppins SemiBold"/>
            </a:endParaRPr>
          </a:p>
          <a:p>
            <a:pPr marL="0" marR="0" lvl="0" indent="0" algn="l" rtl="0">
              <a:spcBef>
                <a:spcPts val="0"/>
              </a:spcBef>
              <a:spcAft>
                <a:spcPts val="0"/>
              </a:spcAft>
              <a:buNone/>
            </a:pPr>
            <a:r>
              <a:rPr lang="es-419" sz="1200" dirty="0" err="1">
                <a:solidFill>
                  <a:schemeClr val="bg1"/>
                </a:solidFill>
                <a:latin typeface="Poppins SemiBold"/>
                <a:ea typeface="Poppins SemiBold"/>
                <a:cs typeface="Poppins SemiBold"/>
                <a:sym typeface="Poppins SemiBold"/>
              </a:rPr>
              <a:t>Sit</a:t>
            </a:r>
            <a:r>
              <a:rPr lang="es-419" sz="1200" dirty="0">
                <a:solidFill>
                  <a:schemeClr val="bg1"/>
                </a:solidFill>
                <a:latin typeface="Poppins SemiBold"/>
                <a:ea typeface="Poppins SemiBold"/>
                <a:cs typeface="Poppins SemiBold"/>
                <a:sym typeface="Poppins SemiBold"/>
              </a:rPr>
              <a:t> </a:t>
            </a:r>
            <a:r>
              <a:rPr lang="es-419" sz="1200" dirty="0" err="1">
                <a:solidFill>
                  <a:schemeClr val="bg1"/>
                </a:solidFill>
                <a:latin typeface="Poppins SemiBold"/>
                <a:ea typeface="Poppins SemiBold"/>
                <a:cs typeface="Poppins SemiBold"/>
                <a:sym typeface="Poppins SemiBold"/>
              </a:rPr>
              <a:t>amet</a:t>
            </a:r>
            <a:r>
              <a:rPr lang="es-419" sz="1200" dirty="0">
                <a:solidFill>
                  <a:schemeClr val="bg1"/>
                </a:solidFill>
                <a:latin typeface="Poppins SemiBold"/>
                <a:ea typeface="Poppins SemiBold"/>
                <a:cs typeface="Poppins SemiBold"/>
                <a:sym typeface="Poppins SemiBold"/>
              </a:rPr>
              <a:t>.</a:t>
            </a:r>
            <a:endParaRPr sz="1900" dirty="0">
              <a:solidFill>
                <a:schemeClr val="bg1"/>
              </a:solidFill>
              <a:latin typeface="Poppins SemiBold"/>
              <a:ea typeface="Poppins SemiBold"/>
              <a:cs typeface="Poppins SemiBold"/>
              <a:sym typeface="Poppins SemiBold"/>
            </a:endParaRPr>
          </a:p>
        </p:txBody>
      </p:sp>
      <p:sp>
        <p:nvSpPr>
          <p:cNvPr id="8" name="Google Shape;88;p22"/>
          <p:cNvSpPr/>
          <p:nvPr/>
        </p:nvSpPr>
        <p:spPr>
          <a:xfrm>
            <a:off x="988692" y="8238097"/>
            <a:ext cx="4121700" cy="8241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900" dirty="0" err="1">
                <a:solidFill>
                  <a:schemeClr val="bg1"/>
                </a:solidFill>
                <a:latin typeface="Montserrat Medium"/>
                <a:ea typeface="Montserrat Medium"/>
                <a:cs typeface="Montserrat Medium"/>
                <a:sym typeface="Montserrat Medium"/>
              </a:rPr>
              <a:t>Lorep</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ipsum</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duis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aute</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irure</a:t>
            </a:r>
            <a:r>
              <a:rPr lang="es-419" sz="900" dirty="0">
                <a:solidFill>
                  <a:schemeClr val="bg1"/>
                </a:solidFill>
                <a:latin typeface="Montserrat Medium"/>
                <a:ea typeface="Montserrat Medium"/>
                <a:cs typeface="Montserrat Medium"/>
                <a:sym typeface="Montserrat Medium"/>
              </a:rPr>
              <a:t> dolor in </a:t>
            </a:r>
            <a:r>
              <a:rPr lang="es-419" sz="900" dirty="0" err="1">
                <a:solidFill>
                  <a:schemeClr val="bg1"/>
                </a:solidFill>
                <a:latin typeface="Montserrat Medium"/>
                <a:ea typeface="Montserrat Medium"/>
                <a:cs typeface="Montserrat Medium"/>
                <a:sym typeface="Montserrat Medium"/>
              </a:rPr>
              <a:t>kaselih</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oilue</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reprehendesse</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cill</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inure</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dolorlaoru</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sit</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amet</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Duis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aute</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irusitakus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reprei</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Voluptate</a:t>
            </a:r>
            <a:r>
              <a:rPr lang="es-419" sz="900" dirty="0">
                <a:solidFill>
                  <a:schemeClr val="bg1"/>
                </a:solidFill>
                <a:latin typeface="Montserrat Medium"/>
                <a:ea typeface="Montserrat Medium"/>
                <a:cs typeface="Montserrat Medium"/>
                <a:sym typeface="Montserrat Medium"/>
              </a:rPr>
              <a:t> dolor </a:t>
            </a:r>
            <a:r>
              <a:rPr lang="es-419" sz="900" dirty="0" err="1">
                <a:solidFill>
                  <a:schemeClr val="bg1"/>
                </a:solidFill>
                <a:latin typeface="Montserrat Medium"/>
                <a:ea typeface="Montserrat Medium"/>
                <a:cs typeface="Montserrat Medium"/>
                <a:sym typeface="Montserrat Medium"/>
              </a:rPr>
              <a:t>lorem</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kuisais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Doloris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sit</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amet</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koloris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neuis</a:t>
            </a:r>
            <a:r>
              <a:rPr lang="es-419" sz="900" dirty="0">
                <a:solidFill>
                  <a:schemeClr val="bg1"/>
                </a:solidFill>
                <a:latin typeface="Montserrat Medium"/>
                <a:ea typeface="Montserrat Medium"/>
                <a:cs typeface="Montserrat Medium"/>
                <a:sym typeface="Montserrat Medium"/>
              </a:rPr>
              <a:t> </a:t>
            </a:r>
            <a:r>
              <a:rPr lang="es-419" sz="900" dirty="0" err="1">
                <a:solidFill>
                  <a:schemeClr val="bg1"/>
                </a:solidFill>
                <a:latin typeface="Montserrat Medium"/>
                <a:ea typeface="Montserrat Medium"/>
                <a:cs typeface="Montserrat Medium"/>
                <a:sym typeface="Montserrat Medium"/>
              </a:rPr>
              <a:t>pokari</a:t>
            </a:r>
            <a:endParaRPr sz="900" dirty="0">
              <a:solidFill>
                <a:schemeClr val="bg1"/>
              </a:solidFill>
              <a:latin typeface="Montserrat Medium"/>
              <a:ea typeface="Montserrat Medium"/>
              <a:cs typeface="Montserrat Medium"/>
              <a:sym typeface="Montserrat Medium"/>
            </a:endParaRPr>
          </a:p>
        </p:txBody>
      </p:sp>
      <p:sp>
        <p:nvSpPr>
          <p:cNvPr id="9" name="Google Shape;89;p22"/>
          <p:cNvSpPr/>
          <p:nvPr/>
        </p:nvSpPr>
        <p:spPr>
          <a:xfrm rot="-7858891">
            <a:off x="1805630" y="7044057"/>
            <a:ext cx="593307" cy="593081"/>
          </a:xfrm>
          <a:prstGeom prst="rtTriangle">
            <a:avLst/>
          </a:prstGeom>
          <a:solidFill>
            <a:srgbClr val="49176D"/>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pic>
        <p:nvPicPr>
          <p:cNvPr id="10" name="Imagen 9">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8544571" y="-286114"/>
            <a:ext cx="6482443" cy="6481056"/>
          </a:xfrm>
          <a:prstGeom prst="rect">
            <a:avLst/>
          </a:prstGeom>
        </p:spPr>
      </p:pic>
    </p:spTree>
    <p:extLst>
      <p:ext uri="{BB962C8B-B14F-4D97-AF65-F5344CB8AC3E}">
        <p14:creationId xmlns:p14="http://schemas.microsoft.com/office/powerpoint/2010/main" val="273795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Google Shape;112;p24"/>
          <p:cNvSpPr/>
          <p:nvPr/>
        </p:nvSpPr>
        <p:spPr>
          <a:xfrm>
            <a:off x="8803100" y="6278175"/>
            <a:ext cx="2097600" cy="554100"/>
          </a:xfrm>
          <a:prstGeom prst="rect">
            <a:avLst/>
          </a:prstGeom>
          <a:solidFill>
            <a:srgbClr val="49176D"/>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rgbClr val="0C0C0C"/>
              </a:solidFill>
              <a:latin typeface="Calibri"/>
              <a:ea typeface="Calibri"/>
              <a:cs typeface="Calibri"/>
              <a:sym typeface="Calibri"/>
            </a:endParaRPr>
          </a:p>
        </p:txBody>
      </p:sp>
      <p:sp>
        <p:nvSpPr>
          <p:cNvPr id="4" name="Google Shape;113;p24"/>
          <p:cNvSpPr txBox="1"/>
          <p:nvPr/>
        </p:nvSpPr>
        <p:spPr>
          <a:xfrm>
            <a:off x="9083324" y="6429850"/>
            <a:ext cx="1817400" cy="2928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100" b="1" dirty="0">
                <a:solidFill>
                  <a:schemeClr val="bg1"/>
                </a:solidFill>
                <a:latin typeface="Montserrat"/>
                <a:ea typeface="Montserrat"/>
                <a:cs typeface="Montserrat"/>
                <a:sym typeface="Montserrat"/>
              </a:rPr>
              <a:t>TEXT TITTLE HERE</a:t>
            </a:r>
            <a:endParaRPr sz="1900" b="1" dirty="0">
              <a:solidFill>
                <a:schemeClr val="bg1"/>
              </a:solidFill>
              <a:latin typeface="Montserrat"/>
              <a:ea typeface="Montserrat"/>
              <a:cs typeface="Montserrat"/>
              <a:sym typeface="Montserrat"/>
            </a:endParaRPr>
          </a:p>
        </p:txBody>
      </p:sp>
      <p:sp>
        <p:nvSpPr>
          <p:cNvPr id="5" name="Google Shape;114;p24"/>
          <p:cNvSpPr/>
          <p:nvPr/>
        </p:nvSpPr>
        <p:spPr>
          <a:xfrm>
            <a:off x="8692978" y="4901350"/>
            <a:ext cx="5686800" cy="922200"/>
          </a:xfrm>
          <a:prstGeom prst="rect">
            <a:avLst/>
          </a:prstGeom>
          <a:noFill/>
          <a:ln>
            <a:noFill/>
          </a:ln>
        </p:spPr>
        <p:txBody>
          <a:bodyPr spcFirstLastPara="1" wrap="square" lIns="122400" tIns="61175" rIns="122400" bIns="61175" anchor="t" anchorCtr="0">
            <a:noAutofit/>
          </a:bodyPr>
          <a:lstStyle/>
          <a:p>
            <a:pPr marL="0" marR="0" lvl="0" indent="0" algn="l" rtl="0">
              <a:lnSpc>
                <a:spcPct val="150000"/>
              </a:lnSpc>
              <a:spcBef>
                <a:spcPts val="0"/>
              </a:spcBef>
              <a:spcAft>
                <a:spcPts val="0"/>
              </a:spcAft>
              <a:buNone/>
            </a:pPr>
            <a:r>
              <a:rPr lang="es-419" sz="1100" dirty="0" err="1">
                <a:latin typeface="Montserrat"/>
                <a:ea typeface="Montserrat"/>
                <a:cs typeface="Montserrat"/>
                <a:sym typeface="Montserrat"/>
              </a:rPr>
              <a:t>Lorep</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ipsum</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duis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aute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irure</a:t>
            </a:r>
            <a:r>
              <a:rPr lang="es-419" sz="1100" dirty="0">
                <a:latin typeface="Montserrat"/>
                <a:ea typeface="Montserrat"/>
                <a:cs typeface="Montserrat"/>
                <a:sym typeface="Montserrat"/>
              </a:rPr>
              <a:t> dolor in </a:t>
            </a:r>
            <a:r>
              <a:rPr lang="es-419" sz="1100" dirty="0" err="1">
                <a:latin typeface="Montserrat"/>
                <a:ea typeface="Montserrat"/>
                <a:cs typeface="Montserrat"/>
                <a:sym typeface="Montserrat"/>
              </a:rPr>
              <a:t>kauselih</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oilue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epreh</a:t>
            </a:r>
            <a:endParaRPr sz="1900" dirty="0">
              <a:latin typeface="Montserrat"/>
              <a:ea typeface="Montserrat"/>
              <a:cs typeface="Montserrat"/>
              <a:sym typeface="Montserrat"/>
            </a:endParaRPr>
          </a:p>
          <a:p>
            <a:pPr marL="0" marR="0" lvl="0" indent="0" algn="l" rtl="0">
              <a:lnSpc>
                <a:spcPct val="150000"/>
              </a:lnSpc>
              <a:spcBef>
                <a:spcPts val="0"/>
              </a:spcBef>
              <a:spcAft>
                <a:spcPts val="0"/>
              </a:spcAft>
              <a:buNone/>
            </a:pPr>
            <a:r>
              <a:rPr lang="es-419" sz="1100" dirty="0" err="1">
                <a:latin typeface="Montserrat"/>
                <a:ea typeface="Montserrat"/>
                <a:cs typeface="Montserrat"/>
                <a:sym typeface="Montserrat"/>
              </a:rPr>
              <a:t>deriti</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vols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esse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cill</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inure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dolorlaboru</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sit</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amet</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Duis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autelo</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irusitakus</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reprehenderi</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Voluptate</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lorem</a:t>
            </a:r>
            <a:r>
              <a:rPr lang="es-419" sz="1100" dirty="0">
                <a:latin typeface="Montserrat"/>
                <a:ea typeface="Montserrat"/>
                <a:cs typeface="Montserrat"/>
                <a:sym typeface="Montserrat"/>
              </a:rPr>
              <a:t> </a:t>
            </a:r>
            <a:r>
              <a:rPr lang="es-419" sz="1100" dirty="0" err="1">
                <a:latin typeface="Montserrat"/>
                <a:ea typeface="Montserrat"/>
                <a:cs typeface="Montserrat"/>
                <a:sym typeface="Montserrat"/>
              </a:rPr>
              <a:t>kuisais</a:t>
            </a:r>
            <a:r>
              <a:rPr lang="es-419" sz="1100" dirty="0">
                <a:latin typeface="Montserrat"/>
                <a:ea typeface="Montserrat"/>
                <a:cs typeface="Montserrat"/>
                <a:sym typeface="Montserrat"/>
              </a:rPr>
              <a:t>.</a:t>
            </a:r>
            <a:endParaRPr sz="1100" dirty="0">
              <a:latin typeface="Montserrat"/>
              <a:ea typeface="Montserrat"/>
              <a:cs typeface="Montserrat"/>
              <a:sym typeface="Montserrat"/>
            </a:endParaRPr>
          </a:p>
        </p:txBody>
      </p:sp>
      <p:sp>
        <p:nvSpPr>
          <p:cNvPr id="6" name="Google Shape;115;p24"/>
          <p:cNvSpPr/>
          <p:nvPr/>
        </p:nvSpPr>
        <p:spPr>
          <a:xfrm>
            <a:off x="12249614" y="6287156"/>
            <a:ext cx="2097600" cy="554100"/>
          </a:xfrm>
          <a:prstGeom prst="rect">
            <a:avLst/>
          </a:prstGeom>
          <a:solidFill>
            <a:srgbClr val="691C32"/>
          </a:solidFill>
          <a:ln>
            <a:noFill/>
          </a:ln>
        </p:spPr>
        <p:txBody>
          <a:bodyPr spcFirstLastPara="1" wrap="square" lIns="122400" tIns="61175" rIns="122400" bIns="61175"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7" name="Google Shape;116;p24"/>
          <p:cNvSpPr txBox="1"/>
          <p:nvPr/>
        </p:nvSpPr>
        <p:spPr>
          <a:xfrm>
            <a:off x="12520523" y="6438575"/>
            <a:ext cx="1817400" cy="292800"/>
          </a:xfrm>
          <a:prstGeom prst="rect">
            <a:avLst/>
          </a:prstGeom>
          <a:noFill/>
          <a:ln>
            <a:noFill/>
          </a:ln>
        </p:spPr>
        <p:txBody>
          <a:bodyPr spcFirstLastPara="1" wrap="square" lIns="122400" tIns="61175" rIns="122400" bIns="61175" anchor="t" anchorCtr="0">
            <a:spAutoFit/>
          </a:bodyPr>
          <a:lstStyle/>
          <a:p>
            <a:pPr marL="0" marR="0" lvl="0" indent="0" algn="l" rtl="0">
              <a:spcBef>
                <a:spcPts val="0"/>
              </a:spcBef>
              <a:spcAft>
                <a:spcPts val="0"/>
              </a:spcAft>
              <a:buNone/>
            </a:pPr>
            <a:r>
              <a:rPr lang="es-419" sz="1100" b="1">
                <a:solidFill>
                  <a:schemeClr val="lt1"/>
                </a:solidFill>
                <a:latin typeface="Montserrat"/>
                <a:ea typeface="Montserrat"/>
                <a:cs typeface="Montserrat"/>
                <a:sym typeface="Montserrat"/>
              </a:rPr>
              <a:t>TEXT TITTLE HERE</a:t>
            </a:r>
            <a:endParaRPr sz="1900" b="1">
              <a:latin typeface="Montserrat"/>
              <a:ea typeface="Montserrat"/>
              <a:cs typeface="Montserrat"/>
              <a:sym typeface="Montserrat"/>
            </a:endParaRPr>
          </a:p>
        </p:txBody>
      </p:sp>
      <p:sp>
        <p:nvSpPr>
          <p:cNvPr id="8" name="Google Shape;117;p24"/>
          <p:cNvSpPr txBox="1"/>
          <p:nvPr/>
        </p:nvSpPr>
        <p:spPr>
          <a:xfrm>
            <a:off x="8608352" y="1266613"/>
            <a:ext cx="6129900" cy="2118300"/>
          </a:xfrm>
          <a:prstGeom prst="rect">
            <a:avLst/>
          </a:prstGeom>
          <a:noFill/>
          <a:ln>
            <a:noFill/>
          </a:ln>
        </p:spPr>
        <p:txBody>
          <a:bodyPr spcFirstLastPara="1" wrap="square" lIns="122400" tIns="61175" rIns="122400" bIns="61175" anchor="t" anchorCtr="0">
            <a:spAutoFit/>
          </a:bodyPr>
          <a:lstStyle/>
          <a:p>
            <a:pPr marL="0" marR="0" lvl="0" indent="0" algn="l" rtl="0">
              <a:lnSpc>
                <a:spcPct val="90000"/>
              </a:lnSpc>
              <a:spcBef>
                <a:spcPts val="0"/>
              </a:spcBef>
              <a:spcAft>
                <a:spcPts val="0"/>
              </a:spcAft>
              <a:buNone/>
            </a:pPr>
            <a:r>
              <a:rPr lang="es-419" sz="7200" dirty="0">
                <a:solidFill>
                  <a:srgbClr val="49176D"/>
                </a:solidFill>
                <a:latin typeface="Montserrat ExtraBold"/>
                <a:ea typeface="Montserrat ExtraBold"/>
                <a:cs typeface="Montserrat ExtraBold"/>
                <a:sym typeface="Montserrat ExtraBold"/>
              </a:rPr>
              <a:t>Título de texto</a:t>
            </a:r>
            <a:endParaRPr sz="1900" dirty="0">
              <a:solidFill>
                <a:srgbClr val="49176D"/>
              </a:solidFill>
              <a:latin typeface="Montserrat ExtraBold"/>
              <a:ea typeface="Montserrat ExtraBold"/>
              <a:cs typeface="Montserrat ExtraBold"/>
              <a:sym typeface="Montserrat ExtraBold"/>
            </a:endParaRPr>
          </a:p>
        </p:txBody>
      </p:sp>
      <p:sp>
        <p:nvSpPr>
          <p:cNvPr id="9" name="Google Shape;118;p24"/>
          <p:cNvSpPr txBox="1"/>
          <p:nvPr/>
        </p:nvSpPr>
        <p:spPr>
          <a:xfrm>
            <a:off x="8692975" y="4352075"/>
            <a:ext cx="2097600" cy="354600"/>
          </a:xfrm>
          <a:prstGeom prst="rect">
            <a:avLst/>
          </a:prstGeom>
          <a:noFill/>
          <a:ln>
            <a:noFill/>
          </a:ln>
        </p:spPr>
        <p:txBody>
          <a:bodyPr spcFirstLastPara="1" wrap="square" lIns="122400" tIns="61175" rIns="122400" bIns="61175" anchor="t" anchorCtr="0">
            <a:spAutoFit/>
          </a:bodyPr>
          <a:lstStyle/>
          <a:p>
            <a:pPr marL="0" marR="0" lvl="0" indent="0" algn="ctr" rtl="0">
              <a:spcBef>
                <a:spcPts val="0"/>
              </a:spcBef>
              <a:spcAft>
                <a:spcPts val="0"/>
              </a:spcAft>
              <a:buNone/>
            </a:pPr>
            <a:r>
              <a:rPr lang="es-419" sz="1500" dirty="0">
                <a:solidFill>
                  <a:srgbClr val="691C32"/>
                </a:solidFill>
                <a:latin typeface="Montserrat Medium"/>
                <a:ea typeface="Montserrat Medium"/>
                <a:cs typeface="Montserrat Medium"/>
                <a:sym typeface="Montserrat Medium"/>
              </a:rPr>
              <a:t>2022                2028</a:t>
            </a:r>
            <a:endParaRPr sz="1900" dirty="0">
              <a:solidFill>
                <a:srgbClr val="691C32"/>
              </a:solidFill>
              <a:latin typeface="Montserrat Medium"/>
              <a:ea typeface="Montserrat Medium"/>
              <a:cs typeface="Montserrat Medium"/>
              <a:sym typeface="Montserrat Medium"/>
            </a:endParaRPr>
          </a:p>
        </p:txBody>
      </p:sp>
      <p:cxnSp>
        <p:nvCxnSpPr>
          <p:cNvPr id="10" name="Google Shape;119;p24"/>
          <p:cNvCxnSpPr/>
          <p:nvPr/>
        </p:nvCxnSpPr>
        <p:spPr>
          <a:xfrm>
            <a:off x="9365317" y="4527273"/>
            <a:ext cx="680100" cy="0"/>
          </a:xfrm>
          <a:prstGeom prst="straightConnector1">
            <a:avLst/>
          </a:prstGeom>
          <a:noFill/>
          <a:ln w="9525" cap="flat" cmpd="sng">
            <a:solidFill>
              <a:schemeClr val="lt1"/>
            </a:solidFill>
            <a:prstDash val="solid"/>
            <a:miter lim="800000"/>
            <a:headEnd type="none" w="sm" len="sm"/>
            <a:tailEnd type="none" w="sm" len="sm"/>
          </a:ln>
        </p:spPr>
      </p:cxnSp>
      <p:pic>
        <p:nvPicPr>
          <p:cNvPr id="11" name="Imagen 10">
            <a:extLst>
              <a:ext uri="{FF2B5EF4-FFF2-40B4-BE49-F238E27FC236}">
                <a16:creationId xmlns:a16="http://schemas.microsoft.com/office/drawing/2014/main" id="{996D11C9-B88A-AF9E-EFC0-75241A48F937}"/>
              </a:ext>
            </a:extLst>
          </p:cNvPr>
          <p:cNvPicPr>
            <a:picLocks noChangeAspect="1"/>
          </p:cNvPicPr>
          <p:nvPr/>
        </p:nvPicPr>
        <p:blipFill>
          <a:blip r:embed="rId3"/>
          <a:stretch>
            <a:fillRect/>
          </a:stretch>
        </p:blipFill>
        <p:spPr>
          <a:xfrm>
            <a:off x="0" y="1941750"/>
            <a:ext cx="7765261" cy="7763599"/>
          </a:xfrm>
          <a:prstGeom prst="rect">
            <a:avLst/>
          </a:prstGeom>
        </p:spPr>
      </p:pic>
    </p:spTree>
    <p:extLst>
      <p:ext uri="{BB962C8B-B14F-4D97-AF65-F5344CB8AC3E}">
        <p14:creationId xmlns:p14="http://schemas.microsoft.com/office/powerpoint/2010/main" val="48498652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571</Words>
  <Application>Microsoft Office PowerPoint</Application>
  <PresentationFormat>Personalizado</PresentationFormat>
  <Paragraphs>71</Paragraphs>
  <Slides>19</Slides>
  <Notes>6</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19</vt:i4>
      </vt:variant>
    </vt:vector>
  </HeadingPairs>
  <TitlesOfParts>
    <vt:vector size="31" baseType="lpstr">
      <vt:lpstr>Arial</vt:lpstr>
      <vt:lpstr>Calibri</vt:lpstr>
      <vt:lpstr>Calibri Light</vt:lpstr>
      <vt:lpstr>Lato</vt:lpstr>
      <vt:lpstr>Montserrat</vt:lpstr>
      <vt:lpstr>Montserrat Black</vt:lpstr>
      <vt:lpstr>Montserrat ExtraBold</vt:lpstr>
      <vt:lpstr>Montserrat Medium</vt:lpstr>
      <vt:lpstr>Montserrat SemiBold</vt:lpstr>
      <vt:lpstr>Poppins Medium</vt:lpstr>
      <vt:lpstr>Poppins SemiBold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cp:lastModifiedBy>
  <cp:revision>9</cp:revision>
  <cp:lastPrinted>2022-10-03T17:13:59Z</cp:lastPrinted>
  <dcterms:created xsi:type="dcterms:W3CDTF">2022-10-03T16:56:24Z</dcterms:created>
  <dcterms:modified xsi:type="dcterms:W3CDTF">2025-05-09T14:51:18Z</dcterms:modified>
</cp:coreProperties>
</file>